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26" r:id="rId1"/>
    <p:sldMasterId id="2147484035" r:id="rId2"/>
  </p:sldMasterIdLst>
  <p:notesMasterIdLst>
    <p:notesMasterId r:id="rId67"/>
  </p:notesMasterIdLst>
  <p:handoutMasterIdLst>
    <p:handoutMasterId r:id="rId68"/>
  </p:handoutMasterIdLst>
  <p:sldIdLst>
    <p:sldId id="1369" r:id="rId3"/>
    <p:sldId id="1673" r:id="rId4"/>
    <p:sldId id="1674" r:id="rId5"/>
    <p:sldId id="1714" r:id="rId6"/>
    <p:sldId id="1698" r:id="rId7"/>
    <p:sldId id="1735" r:id="rId8"/>
    <p:sldId id="1679" r:id="rId9"/>
    <p:sldId id="1691" r:id="rId10"/>
    <p:sldId id="1212" r:id="rId11"/>
    <p:sldId id="1685" r:id="rId12"/>
    <p:sldId id="1687" r:id="rId13"/>
    <p:sldId id="1686" r:id="rId14"/>
    <p:sldId id="1689" r:id="rId15"/>
    <p:sldId id="1688" r:id="rId16"/>
    <p:sldId id="1690" r:id="rId17"/>
    <p:sldId id="1692" r:id="rId18"/>
    <p:sldId id="1718" r:id="rId19"/>
    <p:sldId id="1675" r:id="rId20"/>
    <p:sldId id="1676" r:id="rId21"/>
    <p:sldId id="1677" r:id="rId22"/>
    <p:sldId id="1680" r:id="rId23"/>
    <p:sldId id="1681" r:id="rId24"/>
    <p:sldId id="1682" r:id="rId25"/>
    <p:sldId id="1683" r:id="rId26"/>
    <p:sldId id="1684" r:id="rId27"/>
    <p:sldId id="1693" r:id="rId28"/>
    <p:sldId id="1694" r:id="rId29"/>
    <p:sldId id="1731" r:id="rId30"/>
    <p:sldId id="1732" r:id="rId31"/>
    <p:sldId id="1696" r:id="rId32"/>
    <p:sldId id="1699" r:id="rId33"/>
    <p:sldId id="1700" r:id="rId34"/>
    <p:sldId id="1701" r:id="rId35"/>
    <p:sldId id="1702" r:id="rId36"/>
    <p:sldId id="1703" r:id="rId37"/>
    <p:sldId id="1697" r:id="rId38"/>
    <p:sldId id="1704" r:id="rId39"/>
    <p:sldId id="1705" r:id="rId40"/>
    <p:sldId id="1706" r:id="rId41"/>
    <p:sldId id="1695" r:id="rId42"/>
    <p:sldId id="1713" r:id="rId43"/>
    <p:sldId id="1709" r:id="rId44"/>
    <p:sldId id="1715" r:id="rId45"/>
    <p:sldId id="1716" r:id="rId46"/>
    <p:sldId id="1717" r:id="rId47"/>
    <p:sldId id="1707" r:id="rId48"/>
    <p:sldId id="1708" r:id="rId49"/>
    <p:sldId id="1730" r:id="rId50"/>
    <p:sldId id="1734" r:id="rId51"/>
    <p:sldId id="1710" r:id="rId52"/>
    <p:sldId id="1711" r:id="rId53"/>
    <p:sldId id="1712" r:id="rId54"/>
    <p:sldId id="1719" r:id="rId55"/>
    <p:sldId id="1720" r:id="rId56"/>
    <p:sldId id="1721" r:id="rId57"/>
    <p:sldId id="1722" r:id="rId58"/>
    <p:sldId id="1723" r:id="rId59"/>
    <p:sldId id="1724" r:id="rId60"/>
    <p:sldId id="1725" r:id="rId61"/>
    <p:sldId id="1726" r:id="rId62"/>
    <p:sldId id="1727" r:id="rId63"/>
    <p:sldId id="1728" r:id="rId64"/>
    <p:sldId id="1729" r:id="rId65"/>
    <p:sldId id="1733" r:id="rId66"/>
  </p:sldIdLst>
  <p:sldSz cx="9144000" cy="6858000" type="screen4x3"/>
  <p:notesSz cx="6858000" cy="9144000"/>
  <p:defaultTextStyle>
    <a:defPPr>
      <a:defRPr lang="en-US"/>
    </a:defPPr>
    <a:lvl1pPr algn="ctr" rtl="0" fontAlgn="base">
      <a:spcBef>
        <a:spcPct val="0"/>
      </a:spcBef>
      <a:spcAft>
        <a:spcPct val="0"/>
      </a:spcAft>
      <a:defRPr sz="3200" b="1" kern="1200">
        <a:solidFill>
          <a:srgbClr val="000066"/>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CCE8"/>
    <a:srgbClr val="FF0000"/>
    <a:srgbClr val="1FE115"/>
    <a:srgbClr val="000000"/>
    <a:srgbClr val="FF6600"/>
    <a:srgbClr val="00359E"/>
    <a:srgbClr val="92D050"/>
    <a:srgbClr val="DE6A22"/>
    <a:srgbClr val="AAE600"/>
    <a:srgbClr val="1616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2" autoAdjust="0"/>
    <p:restoredTop sz="95119" autoAdjust="0"/>
  </p:normalViewPr>
  <p:slideViewPr>
    <p:cSldViewPr>
      <p:cViewPr varScale="1">
        <p:scale>
          <a:sx n="100" d="100"/>
          <a:sy n="100" d="100"/>
        </p:scale>
        <p:origin x="158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3348"/>
    </p:cViewPr>
  </p:sorterViewPr>
  <p:notesViewPr>
    <p:cSldViewPr>
      <p:cViewPr varScale="1">
        <p:scale>
          <a:sx n="84" d="100"/>
          <a:sy n="84" d="100"/>
        </p:scale>
        <p:origin x="3108" y="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C5DB68A-9D44-4073-920F-D08D647C06A7}" type="slidenum">
              <a:rPr lang="en-US" smtClean="0"/>
              <a:t>‹#›</a:t>
            </a:fld>
            <a:endParaRPr lang="en-US" dirty="0"/>
          </a:p>
        </p:txBody>
      </p:sp>
    </p:spTree>
    <p:extLst>
      <p:ext uri="{BB962C8B-B14F-4D97-AF65-F5344CB8AC3E}">
        <p14:creationId xmlns:p14="http://schemas.microsoft.com/office/powerpoint/2010/main" val="15523397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en-US"/>
          </a:p>
        </p:txBody>
      </p:sp>
      <p:sp>
        <p:nvSpPr>
          <p:cNvPr id="176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a:t>Klik om de opmaakprofielen van de modeltekst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1305ACA9-A27D-4159-B806-94BE96EB69B2}" type="slidenum">
              <a:rPr lang="en-US"/>
              <a:pPr>
                <a:defRPr/>
              </a:pPr>
              <a:t>‹#›</a:t>
            </a:fld>
            <a:endParaRPr lang="en-US"/>
          </a:p>
        </p:txBody>
      </p:sp>
    </p:spTree>
    <p:extLst>
      <p:ext uri="{BB962C8B-B14F-4D97-AF65-F5344CB8AC3E}">
        <p14:creationId xmlns:p14="http://schemas.microsoft.com/office/powerpoint/2010/main" val="82759825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D3674D-E59F-4C2D-95C3-E10A23210743}" type="slidenum">
              <a:rPr lang="en-US"/>
              <a:pPr/>
              <a:t>1</a:t>
            </a:fld>
            <a:endParaRPr lang="en-US" dirty="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3219078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305ACA9-A27D-4159-B806-94BE96EB69B2}" type="slidenum">
              <a:rPr lang="en-US" smtClean="0"/>
              <a:pPr>
                <a:defRPr/>
              </a:pPr>
              <a:t>33</a:t>
            </a:fld>
            <a:endParaRPr lang="en-US"/>
          </a:p>
        </p:txBody>
      </p:sp>
    </p:spTree>
    <p:extLst>
      <p:ext uri="{BB962C8B-B14F-4D97-AF65-F5344CB8AC3E}">
        <p14:creationId xmlns:p14="http://schemas.microsoft.com/office/powerpoint/2010/main" val="1656805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9504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4" name="Slide Number Placeholder 3"/>
          <p:cNvSpPr>
            <a:spLocks noGrp="1"/>
          </p:cNvSpPr>
          <p:nvPr>
            <p:ph type="sldNum" sz="quarter" idx="10"/>
          </p:nvPr>
        </p:nvSpPr>
        <p:spPr/>
        <p:txBody>
          <a:bodyPr/>
          <a:lstStyle/>
          <a:p>
            <a:fld id="{01EF93C7-D0AB-41D7-8C62-1F8A9E33AE23}" type="slidenum">
              <a:rPr lang="en-US" smtClean="0"/>
              <a:pPr/>
              <a:t>‹#›</a:t>
            </a:fld>
            <a:endParaRPr lang="en-US"/>
          </a:p>
        </p:txBody>
      </p:sp>
    </p:spTree>
    <p:extLst>
      <p:ext uri="{BB962C8B-B14F-4D97-AF65-F5344CB8AC3E}">
        <p14:creationId xmlns:p14="http://schemas.microsoft.com/office/powerpoint/2010/main" val="108116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01EF93C7-D0AB-41D7-8C62-1F8A9E33AE23}" type="slidenum">
              <a:rPr lang="en-US" smtClean="0"/>
              <a:pPr/>
              <a:t>‹#›</a:t>
            </a:fld>
            <a:endParaRPr lang="en-US"/>
          </a:p>
        </p:txBody>
      </p:sp>
    </p:spTree>
    <p:extLst>
      <p:ext uri="{BB962C8B-B14F-4D97-AF65-F5344CB8AC3E}">
        <p14:creationId xmlns:p14="http://schemas.microsoft.com/office/powerpoint/2010/main" val="2383541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a:t>Click to edit Master title style</a:t>
            </a:r>
            <a:endParaRPr lang="en-US" dirty="0"/>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a:xfrm>
            <a:off x="-76200" y="6491968"/>
            <a:ext cx="457200" cy="365125"/>
          </a:xfrm>
        </p:spPr>
        <p:txBody>
          <a:bodyPr/>
          <a:lstStyle/>
          <a:p>
            <a:fld id="{01EF93C7-D0AB-41D7-8C62-1F8A9E33AE23}" type="slidenum">
              <a:rPr lang="en-US" smtClean="0"/>
              <a:pPr/>
              <a:t>‹#›</a:t>
            </a:fld>
            <a:endParaRPr lang="en-US"/>
          </a:p>
        </p:txBody>
      </p:sp>
    </p:spTree>
    <p:extLst>
      <p:ext uri="{BB962C8B-B14F-4D97-AF65-F5344CB8AC3E}">
        <p14:creationId xmlns:p14="http://schemas.microsoft.com/office/powerpoint/2010/main" val="2039473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1143000"/>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Content Placeholder 2"/>
          <p:cNvSpPr>
            <a:spLocks noGrp="1"/>
          </p:cNvSpPr>
          <p:nvPr>
            <p:ph sz="half" idx="1"/>
          </p:nvPr>
        </p:nvSpPr>
        <p:spPr>
          <a:xfrm>
            <a:off x="6858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p:cNvSpPr>
            <a:spLocks noGrp="1"/>
          </p:cNvSpPr>
          <p:nvPr>
            <p:ph type="sldNum" sz="quarter" idx="10"/>
          </p:nvPr>
        </p:nvSpPr>
        <p:spPr/>
        <p:txBody>
          <a:bodyPr/>
          <a:lstStyle/>
          <a:p>
            <a:fld id="{01EF93C7-D0AB-41D7-8C62-1F8A9E33AE23}" type="slidenum">
              <a:rPr lang="en-US" smtClean="0"/>
              <a:pPr/>
              <a:t>‹#›</a:t>
            </a:fld>
            <a:endParaRPr lang="en-US"/>
          </a:p>
        </p:txBody>
      </p:sp>
    </p:spTree>
    <p:extLst>
      <p:ext uri="{BB962C8B-B14F-4D97-AF65-F5344CB8AC3E}">
        <p14:creationId xmlns:p14="http://schemas.microsoft.com/office/powerpoint/2010/main" val="10560710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0"/>
          </p:nvPr>
        </p:nvSpPr>
        <p:spPr/>
        <p:txBody>
          <a:bodyPr/>
          <a:lstStyle/>
          <a:p>
            <a:fld id="{01EF93C7-D0AB-41D7-8C62-1F8A9E33AE23}" type="slidenum">
              <a:rPr lang="en-US" smtClean="0"/>
              <a:pPr/>
              <a:t>‹#›</a:t>
            </a:fld>
            <a:endParaRPr lang="en-US"/>
          </a:p>
        </p:txBody>
      </p:sp>
    </p:spTree>
    <p:extLst>
      <p:ext uri="{BB962C8B-B14F-4D97-AF65-F5344CB8AC3E}">
        <p14:creationId xmlns:p14="http://schemas.microsoft.com/office/powerpoint/2010/main" val="8833041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01EF93C7-D0AB-41D7-8C62-1F8A9E33AE23}" type="slidenum">
              <a:rPr lang="en-US" smtClean="0"/>
              <a:pPr/>
              <a:t>‹#›</a:t>
            </a:fld>
            <a:endParaRPr lang="en-US"/>
          </a:p>
        </p:txBody>
      </p:sp>
    </p:spTree>
    <p:extLst>
      <p:ext uri="{BB962C8B-B14F-4D97-AF65-F5344CB8AC3E}">
        <p14:creationId xmlns:p14="http://schemas.microsoft.com/office/powerpoint/2010/main" val="17918859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01EF93C7-D0AB-41D7-8C62-1F8A9E33AE23}" type="slidenum">
              <a:rPr lang="en-US" smtClean="0"/>
              <a:pPr/>
              <a:t>‹#›</a:t>
            </a:fld>
            <a:endParaRPr lang="en-US"/>
          </a:p>
        </p:txBody>
      </p:sp>
    </p:spTree>
    <p:extLst>
      <p:ext uri="{BB962C8B-B14F-4D97-AF65-F5344CB8AC3E}">
        <p14:creationId xmlns:p14="http://schemas.microsoft.com/office/powerpoint/2010/main" val="33074304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Rectangle 18"/>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5" name="Rectangle 19"/>
          <p:cNvSpPr>
            <a:spLocks noChangeArrowheads="1"/>
          </p:cNvSpPr>
          <p:nvPr/>
        </p:nvSpPr>
        <p:spPr bwMode="auto">
          <a:xfrm>
            <a:off x="0" y="1066800"/>
            <a:ext cx="9144000" cy="5791200"/>
          </a:xfrm>
          <a:prstGeom prst="rect">
            <a:avLst/>
          </a:prstGeom>
          <a:solidFill>
            <a:srgbClr val="000042"/>
          </a:solidFill>
          <a:ln w="9525">
            <a:noFill/>
            <a:miter lim="800000"/>
            <a:headEnd/>
            <a:tailEnd/>
          </a:ln>
          <a:effectLst/>
        </p:spPr>
        <p:txBody>
          <a:bodyPr wrap="none" anchor="ctr"/>
          <a:lstStyle/>
          <a:p>
            <a:pPr>
              <a:defRPr/>
            </a:pPr>
            <a:endParaRPr lang="en-US"/>
          </a:p>
        </p:txBody>
      </p:sp>
      <p:sp>
        <p:nvSpPr>
          <p:cNvPr id="6" name="Rectangle 2"/>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7" name="Rectangle 3"/>
          <p:cNvSpPr>
            <a:spLocks noChangeArrowheads="1"/>
          </p:cNvSpPr>
          <p:nvPr/>
        </p:nvSpPr>
        <p:spPr bwMode="auto">
          <a:xfrm>
            <a:off x="0" y="1066800"/>
            <a:ext cx="9144000" cy="5791200"/>
          </a:xfrm>
          <a:prstGeom prst="rect">
            <a:avLst/>
          </a:prstGeom>
          <a:noFill/>
          <a:ln w="9525">
            <a:noFill/>
            <a:miter lim="800000"/>
            <a:headEnd/>
            <a:tailEnd/>
          </a:ln>
          <a:effectLst/>
        </p:spPr>
        <p:txBody>
          <a:bodyPr wrap="none" anchor="ctr"/>
          <a:lstStyle/>
          <a:p>
            <a:pPr>
              <a:defRPr/>
            </a:pPr>
            <a:endParaRPr lang="en-US"/>
          </a:p>
        </p:txBody>
      </p:sp>
      <p:graphicFrame>
        <p:nvGraphicFramePr>
          <p:cNvPr id="8" name="Object 6"/>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4536" name="Photo Editor-foto" r:id="rId3" imgW="7621064" imgH="1009791" progId="MSPhotoEd.3">
                  <p:embed/>
                </p:oleObj>
              </mc:Choice>
              <mc:Fallback>
                <p:oleObj name="Photo Editor-foto" r:id="rId3" imgW="7621064" imgH="1009791" progId="MSPhotoEd.3">
                  <p:embed/>
                  <p:pic>
                    <p:nvPicPr>
                      <p:cNvPr id="8"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7"/>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10" name="Group 8"/>
          <p:cNvGrpSpPr>
            <a:grpSpLocks/>
          </p:cNvGrpSpPr>
          <p:nvPr/>
        </p:nvGrpSpPr>
        <p:grpSpPr bwMode="auto">
          <a:xfrm>
            <a:off x="152400" y="152400"/>
            <a:ext cx="1752600" cy="838200"/>
            <a:chOff x="720" y="1440"/>
            <a:chExt cx="1104" cy="576"/>
          </a:xfrm>
        </p:grpSpPr>
        <p:sp>
          <p:nvSpPr>
            <p:cNvPr id="11"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2"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3"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4"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5"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6"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17" name="Rectangle 15"/>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18" name="Line 16"/>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graphicFrame>
        <p:nvGraphicFramePr>
          <p:cNvPr id="19" name="Object 20"/>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4537" name="Photo Editor-foto" r:id="rId5" imgW="7621064" imgH="1009791" progId="MSPhotoEd.3">
                  <p:embed/>
                </p:oleObj>
              </mc:Choice>
              <mc:Fallback>
                <p:oleObj name="Photo Editor-foto" r:id="rId5" imgW="7621064" imgH="1009791" progId="MSPhotoEd.3">
                  <p:embed/>
                  <p:pic>
                    <p:nvPicPr>
                      <p:cNvPr id="19" name="Object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 Box 21"/>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21" name="Group 22"/>
          <p:cNvGrpSpPr>
            <a:grpSpLocks/>
          </p:cNvGrpSpPr>
          <p:nvPr/>
        </p:nvGrpSpPr>
        <p:grpSpPr bwMode="auto">
          <a:xfrm>
            <a:off x="152400" y="152400"/>
            <a:ext cx="1752600" cy="838200"/>
            <a:chOff x="720" y="1440"/>
            <a:chExt cx="1104" cy="576"/>
          </a:xfrm>
        </p:grpSpPr>
        <p:sp>
          <p:nvSpPr>
            <p:cNvPr id="22" name="AutoShape 23"/>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3" name="AutoShape 24"/>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4" name="AutoShape 25"/>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5" name="AutoShape 26"/>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6" name="AutoShape 27"/>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7" name="AutoShape 28"/>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28" name="Rectangle 29"/>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29" name="Line 30"/>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Table Placeholder 2"/>
          <p:cNvSpPr>
            <a:spLocks noGrp="1"/>
          </p:cNvSpPr>
          <p:nvPr>
            <p:ph type="tbl" idx="1"/>
          </p:nvPr>
        </p:nvSpPr>
        <p:spPr>
          <a:xfrm>
            <a:off x="152400" y="1981200"/>
            <a:ext cx="8839200" cy="4724400"/>
          </a:xfrm>
          <a:prstGeom prst="rect">
            <a:avLst/>
          </a:prstGeom>
        </p:spPr>
        <p:txBody>
          <a:bodyPr/>
          <a:lstStyle/>
          <a:p>
            <a:pPr lvl="0"/>
            <a:r>
              <a:rPr lang="en-US" noProof="0"/>
              <a:t>Click icon to add table</a:t>
            </a:r>
          </a:p>
        </p:txBody>
      </p:sp>
      <p:sp>
        <p:nvSpPr>
          <p:cNvPr id="30" name="Slide Number Placeholder 3"/>
          <p:cNvSpPr>
            <a:spLocks noGrp="1"/>
          </p:cNvSpPr>
          <p:nvPr>
            <p:ph type="sldNum" sz="quarter" idx="10"/>
          </p:nvPr>
        </p:nvSpPr>
        <p:spPr>
          <a:xfrm>
            <a:off x="7239000" y="6553200"/>
            <a:ext cx="1905000" cy="304800"/>
          </a:xfrm>
          <a:prstGeom prst="rect">
            <a:avLst/>
          </a:prstGeom>
        </p:spPr>
        <p:txBody>
          <a:bodyPr/>
          <a:lstStyle>
            <a:lvl1pPr>
              <a:defRPr/>
            </a:lvl1pPr>
          </a:lstStyle>
          <a:p>
            <a:pPr>
              <a:defRPr/>
            </a:pPr>
            <a:fld id="{2BFB4125-E3D1-4ED8-8187-4993DEAD497C}" type="slidenum">
              <a:rPr lang="en-US" smtClean="0"/>
              <a:pPr>
                <a:defRPr/>
              </a:pPr>
              <a:t>‹#›</a:t>
            </a:fld>
            <a:endParaRPr lang="en-US"/>
          </a:p>
        </p:txBody>
      </p:sp>
    </p:spTree>
    <p:extLst>
      <p:ext uri="{BB962C8B-B14F-4D97-AF65-F5344CB8AC3E}">
        <p14:creationId xmlns:p14="http://schemas.microsoft.com/office/powerpoint/2010/main" val="3936458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3094482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339341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a:t>Click to edit Master title style</a:t>
            </a:r>
            <a:endParaRPr lang="en-US" dirty="0"/>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4"/>
          <p:cNvSpPr>
            <a:spLocks noGrp="1"/>
          </p:cNvSpPr>
          <p:nvPr>
            <p:ph type="sldNum" sz="quarter" idx="3"/>
          </p:nvPr>
        </p:nvSpPr>
        <p:spPr>
          <a:xfrm>
            <a:off x="0" y="6477000"/>
            <a:ext cx="304800" cy="296174"/>
          </a:xfrm>
          <a:prstGeom prst="rect">
            <a:avLst/>
          </a:prstGeom>
        </p:spPr>
        <p:txBody>
          <a:bodyPr vert="horz" lIns="0" tIns="0" rIns="0" bIns="0" rtlCol="0" anchor="b"/>
          <a:lstStyle>
            <a:lvl1pPr algn="r">
              <a:defRPr sz="1200"/>
            </a:lvl1pPr>
          </a:lstStyle>
          <a:p>
            <a:fld id="{7C5DB68A-9D44-4073-920F-D08D647C06A7}" type="slidenum">
              <a:rPr lang="en-US" smtClean="0"/>
              <a:t>‹#›</a:t>
            </a:fld>
            <a:endParaRPr lang="en-US" dirty="0"/>
          </a:p>
        </p:txBody>
      </p:sp>
    </p:spTree>
    <p:extLst>
      <p:ext uri="{BB962C8B-B14F-4D97-AF65-F5344CB8AC3E}">
        <p14:creationId xmlns:p14="http://schemas.microsoft.com/office/powerpoint/2010/main" val="1113466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1143000"/>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Content Placeholder 2"/>
          <p:cNvSpPr>
            <a:spLocks noGrp="1"/>
          </p:cNvSpPr>
          <p:nvPr>
            <p:ph sz="half" idx="1"/>
          </p:nvPr>
        </p:nvSpPr>
        <p:spPr>
          <a:xfrm>
            <a:off x="6858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11243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19277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37853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247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01EF93C7-D0AB-41D7-8C62-1F8A9E33AE23}" type="slidenum">
              <a:rPr lang="en-US" smtClean="0"/>
              <a:pPr/>
              <a:t>‹#›</a:t>
            </a:fld>
            <a:endParaRPr lang="en-US"/>
          </a:p>
        </p:txBody>
      </p:sp>
    </p:spTree>
    <p:extLst>
      <p:ext uri="{BB962C8B-B14F-4D97-AF65-F5344CB8AC3E}">
        <p14:creationId xmlns:p14="http://schemas.microsoft.com/office/powerpoint/2010/main" val="3341294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1.jpeg"/><Relationship Id="rId5" Type="http://schemas.openxmlformats.org/officeDocument/2006/relationships/slideLayout" Target="../slideLayouts/slideLayout13.xml"/><Relationship Id="rId10"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p:nvPicPr>
        <p:blipFill>
          <a:blip r:embed="rId10"/>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Slide Number Placeholder 4"/>
          <p:cNvSpPr>
            <a:spLocks noGrp="1"/>
          </p:cNvSpPr>
          <p:nvPr>
            <p:ph type="sldNum" sz="quarter" idx="4"/>
          </p:nvPr>
        </p:nvSpPr>
        <p:spPr>
          <a:xfrm>
            <a:off x="28755" y="6477000"/>
            <a:ext cx="428445" cy="306387"/>
          </a:xfrm>
          <a:prstGeom prst="rect">
            <a:avLst/>
          </a:prstGeom>
        </p:spPr>
        <p:txBody>
          <a:bodyPr vert="horz" lIns="91440" tIns="45720" rIns="91440" bIns="45720" rtlCol="0" anchor="b"/>
          <a:lstStyle>
            <a:lvl1pPr algn="r">
              <a:defRPr sz="1200">
                <a:solidFill>
                  <a:schemeClr val="bg1"/>
                </a:solidFill>
              </a:defRPr>
            </a:lvl1pPr>
          </a:lstStyle>
          <a:p>
            <a:fld id="{7C5DB68A-9D44-4073-920F-D08D647C06A7}" type="slidenum">
              <a:rPr lang="en-US" smtClean="0"/>
              <a:pPr/>
              <a:t>‹#›</a:t>
            </a:fld>
            <a:endParaRPr lang="en-US" dirty="0"/>
          </a:p>
        </p:txBody>
      </p:sp>
    </p:spTree>
    <p:extLst>
      <p:ext uri="{BB962C8B-B14F-4D97-AF65-F5344CB8AC3E}">
        <p14:creationId xmlns:p14="http://schemas.microsoft.com/office/powerpoint/2010/main" val="1387459220"/>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Lst>
  <p:hf hdr="0" ftr="0" dt="0"/>
  <p:txStyles>
    <p:titleStyle>
      <a:lvl1pPr algn="l" rtl="0" eaLnBrk="1" fontAlgn="base" hangingPunct="1">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p:titleStyle>
    <p:body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p:nvPicPr>
        <p:blipFill>
          <a:blip r:embed="rId11"/>
          <a:srcRect/>
          <a:stretch>
            <a:fillRect/>
          </a:stretch>
        </p:blipFill>
        <p:spPr bwMode="auto">
          <a:xfrm>
            <a:off x="0" y="0"/>
            <a:ext cx="9144000" cy="6858000"/>
          </a:xfrm>
          <a:prstGeom prst="rect">
            <a:avLst/>
          </a:prstGeom>
          <a:noFill/>
          <a:ln w="9525">
            <a:noFill/>
            <a:miter lim="800000"/>
            <a:headEnd/>
            <a:tailEnd/>
          </a:ln>
        </p:spPr>
      </p:pic>
      <p:sp>
        <p:nvSpPr>
          <p:cNvPr id="2" name="Rectangle 1"/>
          <p:cNvSpPr/>
          <p:nvPr userDrawn="1"/>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Slide Number Placeholder 3"/>
          <p:cNvSpPr>
            <a:spLocks noGrp="1"/>
          </p:cNvSpPr>
          <p:nvPr>
            <p:ph type="sldNum" sz="quarter" idx="4"/>
          </p:nvPr>
        </p:nvSpPr>
        <p:spPr>
          <a:xfrm>
            <a:off x="0" y="6491968"/>
            <a:ext cx="457200" cy="365125"/>
          </a:xfrm>
          <a:prstGeom prst="rect">
            <a:avLst/>
          </a:prstGeom>
        </p:spPr>
        <p:txBody>
          <a:bodyPr vert="horz" lIns="91440" tIns="45720" rIns="91440" bIns="45720" rtlCol="0" anchor="ctr"/>
          <a:lstStyle>
            <a:lvl1pPr algn="r">
              <a:defRPr sz="1200">
                <a:solidFill>
                  <a:schemeClr val="bg1"/>
                </a:solidFill>
              </a:defRPr>
            </a:lvl1pPr>
          </a:lstStyle>
          <a:p>
            <a:fld id="{01EF93C7-D0AB-41D7-8C62-1F8A9E33AE23}" type="slidenum">
              <a:rPr lang="en-US" smtClean="0"/>
              <a:pPr/>
              <a:t>‹#›</a:t>
            </a:fld>
            <a:endParaRPr lang="en-US"/>
          </a:p>
        </p:txBody>
      </p:sp>
    </p:spTree>
    <p:extLst>
      <p:ext uri="{BB962C8B-B14F-4D97-AF65-F5344CB8AC3E}">
        <p14:creationId xmlns:p14="http://schemas.microsoft.com/office/powerpoint/2010/main" val="1850916871"/>
      </p:ext>
    </p:extLst>
  </p:cSld>
  <p:clrMap bg1="lt1" tx1="dk1" bg2="lt2" tx2="dk2" accent1="accent1" accent2="accent2" accent3="accent3" accent4="accent4" accent5="accent5" accent6="accent6" hlink="hlink" folHlink="folHlink"/>
  <p:sldLayoutIdLst>
    <p:sldLayoutId id="2147484036" r:id="rId1"/>
    <p:sldLayoutId id="2147484037" r:id="rId2"/>
    <p:sldLayoutId id="2147484038" r:id="rId3"/>
    <p:sldLayoutId id="2147484039" r:id="rId4"/>
    <p:sldLayoutId id="2147484040" r:id="rId5"/>
    <p:sldLayoutId id="2147484041" r:id="rId6"/>
    <p:sldLayoutId id="2147484042" r:id="rId7"/>
    <p:sldLayoutId id="2147484043" r:id="rId8"/>
    <p:sldLayoutId id="2147484044" r:id="rId9"/>
  </p:sldLayoutIdLst>
  <p:hf hdr="0" ftr="0" dt="0"/>
  <p:txStyles>
    <p:titleStyle>
      <a:lvl1pPr algn="l" rtl="0" eaLnBrk="1" fontAlgn="base" hangingPunct="1">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p:titleStyle>
    <p:body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hyperlink" Target="https://www.utwente.nl/en/eemcs/fois2024/resources/papers/ceusters-fiat-surfaces-in-basic-formal-ontology.pdf"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hyperlink" Target="https://github.com/BFO-ontology/BFO/raw/master/docs/bfo2-reference/BFO2-Reference.docx" TargetMode="Externa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2.xml"/><Relationship Id="rId4" Type="http://schemas.openxmlformats.org/officeDocument/2006/relationships/image" Target="../media/image20.gi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hyperlink" Target="https://browser.ihtsdotools.org/?perspective=full&amp;conceptId1=138875005&amp;edition=MAIN/2024-09-01&amp;release=&amp;languages=en" TargetMode="Externa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ctrTitle"/>
          </p:nvPr>
        </p:nvSpPr>
        <p:spPr>
          <a:xfrm>
            <a:off x="5080" y="1600200"/>
            <a:ext cx="8991600" cy="1066800"/>
          </a:xfrm>
          <a:ln/>
        </p:spPr>
        <p:txBody>
          <a:bodyPr/>
          <a:lstStyle/>
          <a:p>
            <a:pPr>
              <a:tabLst>
                <a:tab pos="5376863" algn="l"/>
              </a:tabLst>
            </a:pPr>
            <a:r>
              <a:rPr lang="en-US" sz="2400" dirty="0"/>
              <a:t>BMI508 – Fall 2024</a:t>
            </a:r>
            <a:br>
              <a:rPr lang="en-US" sz="2400" dirty="0"/>
            </a:br>
            <a:r>
              <a:rPr lang="en-US" sz="2400" dirty="0"/>
              <a:t>Introduction to Biomedical Ontology</a:t>
            </a:r>
            <a:br>
              <a:rPr lang="en-US" sz="4400" dirty="0"/>
            </a:br>
            <a:br>
              <a:rPr lang="en-US" sz="1600" dirty="0"/>
            </a:br>
            <a:r>
              <a:rPr lang="en-US" sz="3200" dirty="0"/>
              <a:t>Class 3 – Sept 11, 2024</a:t>
            </a:r>
            <a:br>
              <a:rPr lang="en-US" sz="4400" dirty="0"/>
            </a:br>
            <a:r>
              <a:rPr lang="en-US" sz="4400" dirty="0"/>
              <a:t>Basic Formal Ontology I:</a:t>
            </a:r>
            <a:br>
              <a:rPr lang="en-US" sz="4400" dirty="0"/>
            </a:br>
            <a:r>
              <a:rPr lang="en-US" sz="4400" dirty="0"/>
              <a:t>continuants</a:t>
            </a:r>
            <a:br>
              <a:rPr lang="en-US" sz="4400" dirty="0"/>
            </a:br>
            <a:br>
              <a:rPr lang="en-US" dirty="0"/>
            </a:br>
            <a:br>
              <a:rPr lang="en-US" dirty="0"/>
            </a:br>
            <a:endParaRPr lang="en-US" dirty="0">
              <a:cs typeface="Arial" panose="020B0604020202020204" pitchFamily="34" charset="0"/>
            </a:endParaRPr>
          </a:p>
        </p:txBody>
      </p:sp>
      <p:sp>
        <p:nvSpPr>
          <p:cNvPr id="18435" name="Rectangle 3"/>
          <p:cNvSpPr>
            <a:spLocks noGrp="1" noChangeArrowheads="1"/>
          </p:cNvSpPr>
          <p:nvPr>
            <p:ph type="subTitle" idx="1"/>
          </p:nvPr>
        </p:nvSpPr>
        <p:spPr>
          <a:xfrm>
            <a:off x="0" y="5029200"/>
            <a:ext cx="9144000" cy="1600200"/>
          </a:xfrm>
          <a:ln/>
          <a:extLst>
            <a:ext uri="{91240B29-F687-4F45-9708-019B960494DF}">
              <a14:hiddenLine xmlns:a14="http://schemas.microsoft.com/office/drawing/2010/main" w="9525">
                <a:solidFill>
                  <a:schemeClr val="tx1"/>
                </a:solidFill>
                <a:miter lim="800000"/>
                <a:headEnd type="none" w="med" len="med"/>
                <a:tailEnd type="none" w="med" len="med"/>
              </a14:hiddenLine>
            </a:ext>
          </a:extLst>
        </p:spPr>
        <p:txBody>
          <a:bodyPr/>
          <a:lstStyle/>
          <a:p>
            <a:pPr defTabSz="566738">
              <a:lnSpc>
                <a:spcPct val="80000"/>
              </a:lnSpc>
            </a:pPr>
            <a:r>
              <a:rPr lang="en-GB" altLang="ja-JP" sz="2800" b="1" dirty="0">
                <a:ea typeface="ＭＳ 明朝" panose="02020609040205080304" pitchFamily="49" charset="-128"/>
              </a:rPr>
              <a:t>Werner CEUSTERS</a:t>
            </a:r>
            <a:r>
              <a:rPr lang="en-GB" altLang="ja-JP" sz="2800" b="1" baseline="30000" dirty="0">
                <a:ea typeface="ＭＳ 明朝" panose="02020609040205080304" pitchFamily="49" charset="-128"/>
              </a:rPr>
              <a:t>1,2</a:t>
            </a:r>
            <a:endParaRPr lang="en-US" altLang="ja-JP" sz="1800" i="1" baseline="30000" dirty="0">
              <a:ea typeface="ＭＳ 明朝" panose="02020609040205080304" pitchFamily="49" charset="-128"/>
            </a:endParaRPr>
          </a:p>
          <a:p>
            <a:pPr defTabSz="566738"/>
            <a:r>
              <a:rPr lang="en-GB" sz="1800" i="1" baseline="30000" dirty="0"/>
              <a:t>1</a:t>
            </a:r>
            <a:r>
              <a:rPr lang="en-GB" sz="1800" i="1" dirty="0"/>
              <a:t> Department of Biomedical Informatics, University at Buffalo, USA</a:t>
            </a:r>
          </a:p>
          <a:p>
            <a:pPr defTabSz="566738"/>
            <a:r>
              <a:rPr lang="en-GB" sz="1800" i="1" baseline="30000" dirty="0"/>
              <a:t>2</a:t>
            </a:r>
            <a:r>
              <a:rPr lang="en-GB" sz="1800" i="1" dirty="0"/>
              <a:t> Department of Psychiatry, University at Buffalo, USA</a:t>
            </a:r>
          </a:p>
        </p:txBody>
      </p:sp>
      <p:grpSp>
        <p:nvGrpSpPr>
          <p:cNvPr id="5" name="Group 4"/>
          <p:cNvGrpSpPr/>
          <p:nvPr/>
        </p:nvGrpSpPr>
        <p:grpSpPr>
          <a:xfrm>
            <a:off x="-152400" y="609600"/>
            <a:ext cx="9296400" cy="466726"/>
            <a:chOff x="-152400" y="609600"/>
            <a:chExt cx="9296400" cy="466726"/>
          </a:xfrm>
        </p:grpSpPr>
        <p:sp>
          <p:nvSpPr>
            <p:cNvPr id="6" name="Rectangle 5"/>
            <p:cNvSpPr/>
            <p:nvPr/>
          </p:nvSpPr>
          <p:spPr bwMode="auto">
            <a:xfrm>
              <a:off x="5562600" y="609600"/>
              <a:ext cx="3581400" cy="46672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7" name="Picture 6" descr="Jacobs School of Medicine and Biomedical Sciences 1-line lock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09600"/>
              <a:ext cx="6477000" cy="46672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62957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CAF11-A30B-482D-A9A1-D0DBFE1BAACC}"/>
              </a:ext>
            </a:extLst>
          </p:cNvPr>
          <p:cNvSpPr>
            <a:spLocks noGrp="1"/>
          </p:cNvSpPr>
          <p:nvPr>
            <p:ph type="title"/>
          </p:nvPr>
        </p:nvSpPr>
        <p:spPr/>
        <p:txBody>
          <a:bodyPr/>
          <a:lstStyle/>
          <a:p>
            <a:r>
              <a:rPr lang="en-US" dirty="0"/>
              <a:t>Time in BFO</a:t>
            </a:r>
          </a:p>
        </p:txBody>
      </p:sp>
      <p:sp>
        <p:nvSpPr>
          <p:cNvPr id="26" name="Content Placeholder 25">
            <a:extLst>
              <a:ext uri="{FF2B5EF4-FFF2-40B4-BE49-F238E27FC236}">
                <a16:creationId xmlns:a16="http://schemas.microsoft.com/office/drawing/2014/main" id="{98E99180-F8C3-4EBC-ACF8-B691242A8382}"/>
              </a:ext>
            </a:extLst>
          </p:cNvPr>
          <p:cNvSpPr>
            <a:spLocks noGrp="1"/>
          </p:cNvSpPr>
          <p:nvPr>
            <p:ph idx="1"/>
          </p:nvPr>
        </p:nvSpPr>
        <p:spPr>
          <a:xfrm>
            <a:off x="228600" y="5543562"/>
            <a:ext cx="8686800" cy="1085837"/>
          </a:xfrm>
        </p:spPr>
        <p:txBody>
          <a:bodyPr/>
          <a:lstStyle/>
          <a:p>
            <a:pPr>
              <a:buFont typeface="Arial" panose="020B0604020202020204" pitchFamily="34" charset="0"/>
              <a:buChar char="•"/>
            </a:pPr>
            <a:r>
              <a:rPr lang="en-US" sz="2000" dirty="0"/>
              <a:t>Temporal instants do not have temporal parts.</a:t>
            </a:r>
          </a:p>
          <a:p>
            <a:pPr>
              <a:buFont typeface="Arial" panose="020B0604020202020204" pitchFamily="34" charset="0"/>
              <a:buChar char="•"/>
            </a:pPr>
            <a:r>
              <a:rPr lang="en-US" sz="2000" dirty="0"/>
              <a:t>1-dimensional temporal regions have at least two temporal instants as temporal part.</a:t>
            </a:r>
          </a:p>
        </p:txBody>
      </p:sp>
      <p:sp>
        <p:nvSpPr>
          <p:cNvPr id="4" name="Slide Number Placeholder 3">
            <a:extLst>
              <a:ext uri="{FF2B5EF4-FFF2-40B4-BE49-F238E27FC236}">
                <a16:creationId xmlns:a16="http://schemas.microsoft.com/office/drawing/2014/main" id="{AD6D5621-C3F2-4898-A01A-2C4B4F8F5D95}"/>
              </a:ext>
            </a:extLst>
          </p:cNvPr>
          <p:cNvSpPr>
            <a:spLocks noGrp="1"/>
          </p:cNvSpPr>
          <p:nvPr>
            <p:ph type="sldNum" sz="quarter" idx="10"/>
          </p:nvPr>
        </p:nvSpPr>
        <p:spPr/>
        <p:txBody>
          <a:bodyPr/>
          <a:lstStyle/>
          <a:p>
            <a:fld id="{01EF93C7-D0AB-41D7-8C62-1F8A9E33AE23}" type="slidenum">
              <a:rPr lang="en-US" smtClean="0"/>
              <a:pPr/>
              <a:t>10</a:t>
            </a:fld>
            <a:endParaRPr lang="en-US"/>
          </a:p>
        </p:txBody>
      </p:sp>
      <p:sp>
        <p:nvSpPr>
          <p:cNvPr id="5" name="Rectangle 3">
            <a:extLst>
              <a:ext uri="{FF2B5EF4-FFF2-40B4-BE49-F238E27FC236}">
                <a16:creationId xmlns:a16="http://schemas.microsoft.com/office/drawing/2014/main" id="{97077EDA-64CB-463A-ABE6-609E622D4828}"/>
              </a:ext>
            </a:extLst>
          </p:cNvPr>
          <p:cNvSpPr>
            <a:spLocks noChangeArrowheads="1"/>
          </p:cNvSpPr>
          <p:nvPr/>
        </p:nvSpPr>
        <p:spPr bwMode="auto">
          <a:xfrm>
            <a:off x="3516630" y="1905000"/>
            <a:ext cx="2057400" cy="673109"/>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Occurrent</a:t>
            </a:r>
          </a:p>
        </p:txBody>
      </p:sp>
      <p:sp>
        <p:nvSpPr>
          <p:cNvPr id="6" name="Rectangle 5">
            <a:extLst>
              <a:ext uri="{FF2B5EF4-FFF2-40B4-BE49-F238E27FC236}">
                <a16:creationId xmlns:a16="http://schemas.microsoft.com/office/drawing/2014/main" id="{58D4EDBB-FE20-49DC-9302-2A593E56866D}"/>
              </a:ext>
            </a:extLst>
          </p:cNvPr>
          <p:cNvSpPr>
            <a:spLocks noChangeArrowheads="1"/>
          </p:cNvSpPr>
          <p:nvPr/>
        </p:nvSpPr>
        <p:spPr bwMode="auto">
          <a:xfrm>
            <a:off x="1143000" y="3200401"/>
            <a:ext cx="1428750" cy="304800"/>
          </a:xfrm>
          <a:prstGeom prst="rect">
            <a:avLst/>
          </a:prstGeom>
          <a:noFill/>
          <a:ln w="28575">
            <a:no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solidFill>
                  <a:schemeClr val="bg1"/>
                </a:solidFill>
                <a:latin typeface="Tahoma" panose="020B0604030504040204" pitchFamily="34" charset="0"/>
                <a:ea typeface="MS PGothic" panose="020B0600070205080204" pitchFamily="34" charset="-128"/>
                <a:cs typeface="Times New Roman" panose="02020603050405020304" pitchFamily="18" charset="0"/>
              </a:rPr>
              <a:t>…</a:t>
            </a:r>
          </a:p>
        </p:txBody>
      </p:sp>
      <p:sp>
        <p:nvSpPr>
          <p:cNvPr id="7" name="Rectangle 6">
            <a:extLst>
              <a:ext uri="{FF2B5EF4-FFF2-40B4-BE49-F238E27FC236}">
                <a16:creationId xmlns:a16="http://schemas.microsoft.com/office/drawing/2014/main" id="{CBB55F98-3878-47A6-8BD4-2654609E50CC}"/>
              </a:ext>
            </a:extLst>
          </p:cNvPr>
          <p:cNvSpPr>
            <a:spLocks noChangeArrowheads="1"/>
          </p:cNvSpPr>
          <p:nvPr/>
        </p:nvSpPr>
        <p:spPr bwMode="auto">
          <a:xfrm>
            <a:off x="5310759" y="3028820"/>
            <a:ext cx="2042160" cy="622292"/>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Temporal Region</a:t>
            </a:r>
          </a:p>
        </p:txBody>
      </p:sp>
      <p:cxnSp>
        <p:nvCxnSpPr>
          <p:cNvPr id="8" name="AutoShape 9">
            <a:extLst>
              <a:ext uri="{FF2B5EF4-FFF2-40B4-BE49-F238E27FC236}">
                <a16:creationId xmlns:a16="http://schemas.microsoft.com/office/drawing/2014/main" id="{123EE43E-80D6-4C7F-A055-F3AFDC447B08}"/>
              </a:ext>
            </a:extLst>
          </p:cNvPr>
          <p:cNvCxnSpPr>
            <a:cxnSpLocks noChangeShapeType="1"/>
            <a:stCxn id="5" idx="2"/>
            <a:endCxn id="6" idx="0"/>
          </p:cNvCxnSpPr>
          <p:nvPr/>
        </p:nvCxnSpPr>
        <p:spPr bwMode="auto">
          <a:xfrm flipH="1">
            <a:off x="1857375" y="2578109"/>
            <a:ext cx="2687955" cy="622292"/>
          </a:xfrm>
          <a:prstGeom prst="straightConnector1">
            <a:avLst/>
          </a:prstGeom>
          <a:noFill/>
          <a:ln w="28575">
            <a:solidFill>
              <a:schemeClr val="bg1"/>
            </a:solidFill>
            <a:prstDash val="dashDot"/>
            <a:round/>
            <a:headEnd/>
            <a:tailEnd/>
          </a:ln>
          <a:extLst>
            <a:ext uri="{909E8E84-426E-40DD-AFC4-6F175D3DCCD1}">
              <a14:hiddenFill xmlns:a14="http://schemas.microsoft.com/office/drawing/2010/main">
                <a:noFill/>
              </a14:hiddenFill>
            </a:ext>
          </a:extLst>
        </p:spPr>
      </p:cxnSp>
      <p:cxnSp>
        <p:nvCxnSpPr>
          <p:cNvPr id="15" name="AutoShape 9">
            <a:extLst>
              <a:ext uri="{FF2B5EF4-FFF2-40B4-BE49-F238E27FC236}">
                <a16:creationId xmlns:a16="http://schemas.microsoft.com/office/drawing/2014/main" id="{994A01B4-6B1A-4E6B-BE20-B218567B320D}"/>
              </a:ext>
            </a:extLst>
          </p:cNvPr>
          <p:cNvCxnSpPr>
            <a:cxnSpLocks noChangeShapeType="1"/>
            <a:stCxn id="7" idx="0"/>
            <a:endCxn id="5" idx="2"/>
          </p:cNvCxnSpPr>
          <p:nvPr/>
        </p:nvCxnSpPr>
        <p:spPr bwMode="auto">
          <a:xfrm flipH="1" flipV="1">
            <a:off x="4545330" y="2578109"/>
            <a:ext cx="1786509" cy="450711"/>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sp>
        <p:nvSpPr>
          <p:cNvPr id="18" name="Rectangle 17">
            <a:extLst>
              <a:ext uri="{FF2B5EF4-FFF2-40B4-BE49-F238E27FC236}">
                <a16:creationId xmlns:a16="http://schemas.microsoft.com/office/drawing/2014/main" id="{AA373702-84DF-484D-8E34-41E7FEEB307D}"/>
              </a:ext>
            </a:extLst>
          </p:cNvPr>
          <p:cNvSpPr>
            <a:spLocks noChangeArrowheads="1"/>
          </p:cNvSpPr>
          <p:nvPr/>
        </p:nvSpPr>
        <p:spPr bwMode="auto">
          <a:xfrm>
            <a:off x="2819400" y="4343400"/>
            <a:ext cx="2042160" cy="9144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Temporal Instant</a:t>
            </a:r>
          </a:p>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(0-dimensional</a:t>
            </a:r>
          </a:p>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temporal region)</a:t>
            </a:r>
          </a:p>
        </p:txBody>
      </p:sp>
      <p:sp>
        <p:nvSpPr>
          <p:cNvPr id="19" name="Rectangle 18">
            <a:extLst>
              <a:ext uri="{FF2B5EF4-FFF2-40B4-BE49-F238E27FC236}">
                <a16:creationId xmlns:a16="http://schemas.microsoft.com/office/drawing/2014/main" id="{BF244AEA-145B-4F72-9B76-F47F90D6DBFE}"/>
              </a:ext>
            </a:extLst>
          </p:cNvPr>
          <p:cNvSpPr>
            <a:spLocks noChangeArrowheads="1"/>
          </p:cNvSpPr>
          <p:nvPr/>
        </p:nvSpPr>
        <p:spPr bwMode="auto">
          <a:xfrm>
            <a:off x="6019800" y="4489454"/>
            <a:ext cx="2042160" cy="622292"/>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1-dimensional</a:t>
            </a:r>
          </a:p>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temporal region</a:t>
            </a:r>
          </a:p>
        </p:txBody>
      </p:sp>
      <p:cxnSp>
        <p:nvCxnSpPr>
          <p:cNvPr id="20" name="AutoShape 9">
            <a:extLst>
              <a:ext uri="{FF2B5EF4-FFF2-40B4-BE49-F238E27FC236}">
                <a16:creationId xmlns:a16="http://schemas.microsoft.com/office/drawing/2014/main" id="{6E727A58-0ABF-4812-82FA-253E5C9AFD32}"/>
              </a:ext>
            </a:extLst>
          </p:cNvPr>
          <p:cNvCxnSpPr>
            <a:cxnSpLocks noChangeShapeType="1"/>
            <a:stCxn id="7" idx="2"/>
            <a:endCxn id="18" idx="0"/>
          </p:cNvCxnSpPr>
          <p:nvPr/>
        </p:nvCxnSpPr>
        <p:spPr bwMode="auto">
          <a:xfrm flipH="1">
            <a:off x="3840480" y="3651112"/>
            <a:ext cx="2491359" cy="692288"/>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23" name="AutoShape 9">
            <a:extLst>
              <a:ext uri="{FF2B5EF4-FFF2-40B4-BE49-F238E27FC236}">
                <a16:creationId xmlns:a16="http://schemas.microsoft.com/office/drawing/2014/main" id="{A592D790-0890-459B-9FE5-022C03023794}"/>
              </a:ext>
            </a:extLst>
          </p:cNvPr>
          <p:cNvCxnSpPr>
            <a:cxnSpLocks noChangeShapeType="1"/>
            <a:stCxn id="7" idx="2"/>
            <a:endCxn id="19" idx="0"/>
          </p:cNvCxnSpPr>
          <p:nvPr/>
        </p:nvCxnSpPr>
        <p:spPr bwMode="auto">
          <a:xfrm>
            <a:off x="6331839" y="3651112"/>
            <a:ext cx="709041" cy="838342"/>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4529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Continuant</a:t>
            </a:r>
          </a:p>
        </p:txBody>
      </p:sp>
      <p:sp>
        <p:nvSpPr>
          <p:cNvPr id="5" name="Content Placeholder 4">
            <a:extLst>
              <a:ext uri="{FF2B5EF4-FFF2-40B4-BE49-F238E27FC236}">
                <a16:creationId xmlns:a16="http://schemas.microsoft.com/office/drawing/2014/main" id="{F335A291-364B-4735-A4D2-315C35570902}"/>
              </a:ext>
            </a:extLst>
          </p:cNvPr>
          <p:cNvSpPr>
            <a:spLocks noGrp="1"/>
          </p:cNvSpPr>
          <p:nvPr>
            <p:ph idx="1"/>
          </p:nvPr>
        </p:nvSpPr>
        <p:spPr/>
        <p:txBody>
          <a:bodyPr/>
          <a:lstStyle/>
          <a:p>
            <a:pPr lvl="0">
              <a:spcBef>
                <a:spcPct val="0"/>
              </a:spcBef>
              <a:buClrTx/>
              <a:buFont typeface="Arial" panose="020B0604020202020204" pitchFamily="34" charset="0"/>
              <a:buChar char="•"/>
              <a:defRPr/>
            </a:pPr>
            <a:r>
              <a:rPr lang="en-US" kern="1200" dirty="0">
                <a:solidFill>
                  <a:srgbClr val="FFFFFF"/>
                </a:solidFill>
                <a:latin typeface="Times New Roman" pitchFamily="18" charset="0"/>
              </a:rPr>
              <a:t>Elucidations:</a:t>
            </a:r>
          </a:p>
          <a:p>
            <a:pPr lvl="1">
              <a:spcBef>
                <a:spcPct val="0"/>
              </a:spcBef>
              <a:buClrTx/>
              <a:buFont typeface="Arial" panose="020B0604020202020204" pitchFamily="34" charset="0"/>
              <a:buChar char="•"/>
              <a:defRPr/>
            </a:pPr>
            <a:r>
              <a:rPr lang="en-US" i="1" kern="1200" dirty="0">
                <a:solidFill>
                  <a:srgbClr val="FFFFFF"/>
                </a:solidFill>
                <a:latin typeface="Times New Roman" pitchFamily="18" charset="0"/>
              </a:rPr>
              <a:t>‘An entity that at any time it exists, exists in total.’</a:t>
            </a:r>
          </a:p>
          <a:p>
            <a:pPr marL="0" lvl="0" indent="0">
              <a:spcBef>
                <a:spcPct val="0"/>
              </a:spcBef>
              <a:buClrTx/>
              <a:defRPr/>
            </a:pPr>
            <a:r>
              <a:rPr lang="en-US" sz="1400" kern="1200" dirty="0">
                <a:solidFill>
                  <a:srgbClr val="FFFFFF"/>
                </a:solidFill>
                <a:latin typeface="Times New Roman" pitchFamily="18" charset="0"/>
              </a:rPr>
              <a:t>		Smith B, Ceusters W. </a:t>
            </a:r>
          </a:p>
          <a:p>
            <a:pPr marL="0" lvl="0" indent="0">
              <a:spcBef>
                <a:spcPct val="0"/>
              </a:spcBef>
              <a:buClrTx/>
              <a:defRPr/>
            </a:pPr>
            <a:r>
              <a:rPr lang="en-US" sz="1400" kern="1200" dirty="0">
                <a:solidFill>
                  <a:srgbClr val="FFFFFF"/>
                </a:solidFill>
                <a:latin typeface="Times New Roman" pitchFamily="18" charset="0"/>
              </a:rPr>
              <a:t>		Ontological Realism as a Methodology for Coordinated Evolution of Scientific Ontologies. </a:t>
            </a:r>
          </a:p>
          <a:p>
            <a:pPr marL="0" lvl="0" indent="0">
              <a:spcBef>
                <a:spcPct val="0"/>
              </a:spcBef>
              <a:buClrTx/>
              <a:defRPr/>
            </a:pPr>
            <a:r>
              <a:rPr lang="en-US" sz="1400" kern="1200" dirty="0">
                <a:solidFill>
                  <a:srgbClr val="FFFFFF"/>
                </a:solidFill>
                <a:latin typeface="Times New Roman" pitchFamily="18" charset="0"/>
              </a:rPr>
              <a:t>		Applied Ontology, 2010;5(3-4):139-188. </a:t>
            </a:r>
          </a:p>
          <a:p>
            <a:pPr lvl="2">
              <a:spcBef>
                <a:spcPct val="0"/>
              </a:spcBef>
              <a:buClrTx/>
              <a:buFont typeface="Arial" panose="020B0604020202020204" pitchFamily="34" charset="0"/>
              <a:buChar char="•"/>
              <a:defRPr/>
            </a:pPr>
            <a:r>
              <a:rPr lang="en-US" kern="1200" dirty="0">
                <a:solidFill>
                  <a:srgbClr val="FFFFFF"/>
                </a:solidFill>
                <a:latin typeface="Times New Roman" pitchFamily="18" charset="0"/>
              </a:rPr>
              <a:t>Time-instant ?</a:t>
            </a:r>
          </a:p>
          <a:p>
            <a:pPr lvl="1">
              <a:spcBef>
                <a:spcPct val="0"/>
              </a:spcBef>
              <a:buClrTx/>
              <a:buFont typeface="Arial" panose="020B0604020202020204" pitchFamily="34" charset="0"/>
              <a:buChar char="•"/>
              <a:defRPr/>
            </a:pPr>
            <a:endParaRPr lang="en-US" kern="1200" dirty="0">
              <a:solidFill>
                <a:srgbClr val="FFFFFF"/>
              </a:solidFill>
              <a:latin typeface="Times New Roman" pitchFamily="18" charset="0"/>
            </a:endParaRPr>
          </a:p>
          <a:p>
            <a:pPr lvl="1">
              <a:spcBef>
                <a:spcPct val="0"/>
              </a:spcBef>
              <a:buClrTx/>
              <a:buFont typeface="Arial" panose="020B0604020202020204" pitchFamily="34" charset="0"/>
              <a:buChar char="•"/>
              <a:defRPr/>
            </a:pPr>
            <a:r>
              <a:rPr lang="en-US" kern="1200" dirty="0">
                <a:solidFill>
                  <a:srgbClr val="FFFFFF"/>
                </a:solidFill>
                <a:latin typeface="Times New Roman" pitchFamily="18" charset="0"/>
              </a:rPr>
              <a:t>‘</a:t>
            </a:r>
            <a:r>
              <a:rPr lang="en-US" i="1" kern="1200" dirty="0">
                <a:solidFill>
                  <a:srgbClr val="FFFFFF"/>
                </a:solidFill>
                <a:latin typeface="Times New Roman" pitchFamily="18" charset="0"/>
              </a:rPr>
              <a:t>An entity that persists, endures, or continues to exist through time while maintaining its identity.</a:t>
            </a:r>
            <a:r>
              <a:rPr lang="en-US" kern="1200" dirty="0">
                <a:solidFill>
                  <a:srgbClr val="FFFFFF"/>
                </a:solidFill>
                <a:latin typeface="Times New Roman" pitchFamily="18" charset="0"/>
              </a:rPr>
              <a:t>’</a:t>
            </a:r>
          </a:p>
          <a:p>
            <a:pPr marL="457200" lvl="1" indent="0">
              <a:spcBef>
                <a:spcPct val="0"/>
              </a:spcBef>
              <a:buClrTx/>
              <a:buNone/>
              <a:defRPr/>
            </a:pPr>
            <a:r>
              <a:rPr lang="en-GB" dirty="0"/>
              <a:t>		</a:t>
            </a:r>
            <a:r>
              <a:rPr lang="en-GB" sz="1400" dirty="0"/>
              <a:t>ISO/IEC PRF 21838-2:2020(E)</a:t>
            </a:r>
            <a:r>
              <a:rPr lang="en-US" sz="1400" kern="1200" dirty="0">
                <a:solidFill>
                  <a:srgbClr val="FFFFFF"/>
                </a:solidFill>
                <a:latin typeface="Times New Roman" pitchFamily="18" charset="0"/>
              </a:rPr>
              <a:t> </a:t>
            </a:r>
          </a:p>
          <a:p>
            <a:pPr marL="457200" lvl="1" indent="0">
              <a:spcBef>
                <a:spcPct val="0"/>
              </a:spcBef>
              <a:buClrTx/>
              <a:buNone/>
              <a:defRPr/>
            </a:pPr>
            <a:r>
              <a:rPr lang="en-US" sz="1400" kern="1200" dirty="0">
                <a:solidFill>
                  <a:srgbClr val="FFFFFF"/>
                </a:solidFill>
                <a:latin typeface="Times New Roman" pitchFamily="18" charset="0"/>
              </a:rPr>
              <a:t>		</a:t>
            </a:r>
          </a:p>
          <a:p>
            <a:pPr lvl="1">
              <a:spcBef>
                <a:spcPct val="0"/>
              </a:spcBef>
              <a:buClrTx/>
              <a:buFont typeface="Arial" panose="020B0604020202020204" pitchFamily="34" charset="0"/>
              <a:buChar char="•"/>
              <a:defRPr/>
            </a:pPr>
            <a:endParaRPr lang="en-US" kern="1200" dirty="0">
              <a:solidFill>
                <a:srgbClr val="FFFFFF"/>
              </a:solidFill>
              <a:latin typeface="Times New Roman" pitchFamily="18" charset="0"/>
            </a:endParaRPr>
          </a:p>
          <a:p>
            <a:pPr lvl="1">
              <a:spcBef>
                <a:spcPct val="0"/>
              </a:spcBef>
              <a:buClrTx/>
              <a:buFont typeface="Arial" panose="020B0604020202020204" pitchFamily="34" charset="0"/>
              <a:buChar char="•"/>
              <a:defRPr/>
            </a:pPr>
            <a:r>
              <a:rPr lang="en-US" kern="1200" dirty="0">
                <a:solidFill>
                  <a:srgbClr val="FFFFFF"/>
                </a:solidFill>
                <a:latin typeface="Times New Roman" pitchFamily="18" charset="0"/>
              </a:rPr>
              <a:t>‘[idem] </a:t>
            </a:r>
            <a:r>
              <a:rPr lang="en-US" i="1" kern="1200" dirty="0">
                <a:solidFill>
                  <a:srgbClr val="FFFFFF"/>
                </a:solidFill>
                <a:latin typeface="Times New Roman" pitchFamily="18" charset="0"/>
              </a:rPr>
              <a:t>… and has no temporal parts</a:t>
            </a:r>
            <a:r>
              <a:rPr lang="en-US" kern="1200" dirty="0">
                <a:solidFill>
                  <a:srgbClr val="FFFFFF"/>
                </a:solidFill>
                <a:latin typeface="Times New Roman" pitchFamily="18" charset="0"/>
              </a:rPr>
              <a:t>’</a:t>
            </a:r>
          </a:p>
          <a:p>
            <a:pPr marL="1771650" lvl="4" indent="0">
              <a:spcBef>
                <a:spcPts val="0"/>
              </a:spcBef>
            </a:pPr>
            <a:r>
              <a:rPr lang="en-US" sz="1400" dirty="0">
                <a:latin typeface="Times New Roman" panose="02020603050405020304" pitchFamily="18" charset="0"/>
                <a:cs typeface="Times New Roman" panose="02020603050405020304" pitchFamily="18" charset="0"/>
              </a:rPr>
              <a:t>Arp, R., B. Smith, and A.D. Spear, </a:t>
            </a:r>
          </a:p>
          <a:p>
            <a:pPr marL="1771650" lvl="4" indent="0">
              <a:spcBef>
                <a:spcPts val="0"/>
              </a:spcBef>
            </a:pPr>
            <a:r>
              <a:rPr lang="en-US" sz="1400" dirty="0">
                <a:latin typeface="Times New Roman" panose="02020603050405020304" pitchFamily="18" charset="0"/>
                <a:cs typeface="Times New Roman" panose="02020603050405020304" pitchFamily="18" charset="0"/>
              </a:rPr>
              <a:t>Building ontologies with basic formal ontology. 2015, </a:t>
            </a:r>
          </a:p>
          <a:p>
            <a:pPr marL="1771650" lvl="4" indent="0">
              <a:spcBef>
                <a:spcPts val="0"/>
              </a:spcBef>
            </a:pPr>
            <a:r>
              <a:rPr lang="en-US" sz="1400" dirty="0">
                <a:latin typeface="Times New Roman" panose="02020603050405020304" pitchFamily="18" charset="0"/>
                <a:cs typeface="Times New Roman" panose="02020603050405020304" pitchFamily="18" charset="0"/>
              </a:rPr>
              <a:t>The MIT Press,: Cambridge, Massachusetts. p. 1 online resource (245 p).</a:t>
            </a:r>
          </a:p>
          <a:p>
            <a:pPr marL="914400" lvl="2" indent="0">
              <a:spcBef>
                <a:spcPct val="0"/>
              </a:spcBef>
              <a:buClrTx/>
              <a:buNone/>
              <a:defRPr/>
            </a:pPr>
            <a:endParaRPr lang="en-US" kern="1200" dirty="0">
              <a:solidFill>
                <a:srgbClr val="FFFFFF"/>
              </a:solidFill>
              <a:latin typeface="Times New Roman" pitchFamily="18" charset="0"/>
            </a:endParaRPr>
          </a:p>
          <a:p>
            <a:pPr lvl="1">
              <a:spcBef>
                <a:spcPct val="0"/>
              </a:spcBef>
              <a:buClrTx/>
              <a:buFont typeface="Arial" panose="020B0604020202020204" pitchFamily="34" charset="0"/>
              <a:buChar char="•"/>
              <a:defRPr/>
            </a:pPr>
            <a:endParaRPr lang="en-US" i="1" u="sng" kern="1200" dirty="0">
              <a:solidFill>
                <a:srgbClr val="FFFFFF"/>
              </a:solidFill>
              <a:latin typeface="Times New Roman" pitchFamily="18" charset="0"/>
            </a:endParaRPr>
          </a:p>
          <a:p>
            <a:pPr lvl="0">
              <a:spcBef>
                <a:spcPct val="0"/>
              </a:spcBef>
              <a:buClrTx/>
              <a:buFont typeface="Arial" panose="020B0604020202020204" pitchFamily="34" charset="0"/>
              <a:buChar char="•"/>
              <a:defRPr/>
            </a:pPr>
            <a:endParaRPr lang="en-US" i="1" u="sng" kern="1200" dirty="0">
              <a:solidFill>
                <a:srgbClr val="FFFFFF"/>
              </a:solidFill>
              <a:latin typeface="Times New Roman" pitchFamily="18" charset="0"/>
            </a:endParaRPr>
          </a:p>
          <a:p>
            <a:pPr lvl="0">
              <a:spcBef>
                <a:spcPct val="0"/>
              </a:spcBef>
              <a:buClrTx/>
              <a:buFont typeface="Arial" panose="020B0604020202020204" pitchFamily="34" charset="0"/>
              <a:buChar char="•"/>
              <a:defRPr/>
            </a:pPr>
            <a:endParaRPr lang="en-US" i="1" u="sng" kern="1200" dirty="0">
              <a:solidFill>
                <a:srgbClr val="FFFFFF"/>
              </a:solidFill>
              <a:latin typeface="Times New Roman" pitchFamily="18" charset="0"/>
            </a:endParaRPr>
          </a:p>
          <a:p>
            <a:pPr lvl="0">
              <a:spcBef>
                <a:spcPct val="0"/>
              </a:spcBef>
              <a:buClrTx/>
              <a:buFont typeface="Arial" panose="020B0604020202020204" pitchFamily="34" charset="0"/>
              <a:buChar char="•"/>
              <a:defRPr/>
            </a:pPr>
            <a:endParaRPr lang="en-US" i="1" u="sng" kern="1200" dirty="0">
              <a:solidFill>
                <a:srgbClr val="FFFFFF"/>
              </a:solidFill>
              <a:latin typeface="Times New Roman" pitchFamily="18" charset="0"/>
            </a:endParaRPr>
          </a:p>
          <a:p>
            <a:pPr lvl="0">
              <a:spcBef>
                <a:spcPct val="0"/>
              </a:spcBef>
              <a:buClrTx/>
              <a:buFont typeface="Arial" panose="020B0604020202020204" pitchFamily="34" charset="0"/>
              <a:buChar char="•"/>
              <a:defRPr/>
            </a:pPr>
            <a:endParaRPr lang="en-US" kern="1200" dirty="0">
              <a:solidFill>
                <a:srgbClr val="FFFFFF"/>
              </a:solidFill>
              <a:latin typeface="Times New Roman" pitchFamily="18" charset="0"/>
            </a:endParaRPr>
          </a:p>
          <a:p>
            <a:pPr>
              <a:buFont typeface="Arial" panose="020B0604020202020204" pitchFamily="34" charset="0"/>
              <a:buChar char="•"/>
            </a:pPr>
            <a:endParaRPr lang="en-US" dirty="0"/>
          </a:p>
        </p:txBody>
      </p:sp>
      <p:sp>
        <p:nvSpPr>
          <p:cNvPr id="3" name="Slide Number Placeholder 2"/>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5DB68A-9D44-4073-920F-D08D647C06A7}"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6" name="Rectangle: Rounded Corners 5">
            <a:extLst>
              <a:ext uri="{FF2B5EF4-FFF2-40B4-BE49-F238E27FC236}">
                <a16:creationId xmlns:a16="http://schemas.microsoft.com/office/drawing/2014/main" id="{3F014EEB-619C-4E7A-95DB-A7160BB5B057}"/>
              </a:ext>
            </a:extLst>
          </p:cNvPr>
          <p:cNvSpPr/>
          <p:nvPr/>
        </p:nvSpPr>
        <p:spPr bwMode="auto">
          <a:xfrm>
            <a:off x="6934200" y="3825240"/>
            <a:ext cx="609600" cy="342900"/>
          </a:xfrm>
          <a:prstGeom prst="round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ectangle: Rounded Corners 6">
            <a:extLst>
              <a:ext uri="{FF2B5EF4-FFF2-40B4-BE49-F238E27FC236}">
                <a16:creationId xmlns:a16="http://schemas.microsoft.com/office/drawing/2014/main" id="{2BA6D07D-3E7B-4D1B-B00A-E3E51405CBBC}"/>
              </a:ext>
            </a:extLst>
          </p:cNvPr>
          <p:cNvSpPr/>
          <p:nvPr/>
        </p:nvSpPr>
        <p:spPr bwMode="auto">
          <a:xfrm>
            <a:off x="4535424" y="2133600"/>
            <a:ext cx="1560576" cy="304800"/>
          </a:xfrm>
          <a:prstGeom prst="round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290627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AB270-BEE7-4FD9-93E1-0E05ECCC02E9}"/>
              </a:ext>
            </a:extLst>
          </p:cNvPr>
          <p:cNvSpPr>
            <a:spLocks noGrp="1"/>
          </p:cNvSpPr>
          <p:nvPr>
            <p:ph type="title"/>
          </p:nvPr>
        </p:nvSpPr>
        <p:spPr/>
        <p:txBody>
          <a:bodyPr/>
          <a:lstStyle/>
          <a:p>
            <a:r>
              <a:rPr lang="en-US" b="1" dirty="0"/>
              <a:t>exists at</a:t>
            </a:r>
          </a:p>
        </p:txBody>
      </p:sp>
      <p:sp>
        <p:nvSpPr>
          <p:cNvPr id="3" name="Content Placeholder 2">
            <a:extLst>
              <a:ext uri="{FF2B5EF4-FFF2-40B4-BE49-F238E27FC236}">
                <a16:creationId xmlns:a16="http://schemas.microsoft.com/office/drawing/2014/main" id="{0ED42E9F-E9F7-4934-8102-6644E44C710B}"/>
              </a:ext>
            </a:extLst>
          </p:cNvPr>
          <p:cNvSpPr>
            <a:spLocks noGrp="1"/>
          </p:cNvSpPr>
          <p:nvPr>
            <p:ph idx="1"/>
          </p:nvPr>
        </p:nvSpPr>
        <p:spPr/>
        <p:txBody>
          <a:bodyPr/>
          <a:lstStyle/>
          <a:p>
            <a:pPr>
              <a:buFont typeface="Arial" panose="020B0604020202020204" pitchFamily="34" charset="0"/>
              <a:buChar char="•"/>
            </a:pPr>
            <a:r>
              <a:rPr lang="en-GB" u="sng" dirty="0"/>
              <a:t>Elucidation</a:t>
            </a:r>
            <a:r>
              <a:rPr lang="en-GB" dirty="0"/>
              <a:t>: </a:t>
            </a:r>
            <a:r>
              <a:rPr lang="en-GB" b="1" dirty="0"/>
              <a:t>exists at</a:t>
            </a:r>
            <a:r>
              <a:rPr lang="en-GB" dirty="0"/>
              <a:t> is a </a:t>
            </a:r>
            <a:r>
              <a:rPr lang="en-GB" i="1" dirty="0"/>
              <a:t>relation</a:t>
            </a:r>
            <a:r>
              <a:rPr lang="en-GB" dirty="0"/>
              <a:t> between a </a:t>
            </a:r>
            <a:r>
              <a:rPr lang="en-GB" i="1" dirty="0"/>
              <a:t>particular</a:t>
            </a:r>
            <a:r>
              <a:rPr lang="en-GB" dirty="0"/>
              <a:t> and some </a:t>
            </a:r>
            <a:r>
              <a:rPr lang="en-GB" i="1" dirty="0"/>
              <a:t>temporal region</a:t>
            </a:r>
            <a:r>
              <a:rPr lang="en-GB" dirty="0"/>
              <a:t> </a:t>
            </a:r>
            <a:r>
              <a:rPr lang="en-GB" b="1" dirty="0"/>
              <a:t>at</a:t>
            </a:r>
            <a:r>
              <a:rPr lang="en-GB" dirty="0"/>
              <a:t> which the particular </a:t>
            </a:r>
            <a:r>
              <a:rPr lang="en-GB" b="1" dirty="0"/>
              <a:t>exists.</a:t>
            </a:r>
          </a:p>
          <a:p>
            <a:pPr>
              <a:buFont typeface="Arial" panose="020B0604020202020204" pitchFamily="34" charset="0"/>
              <a:buChar char="•"/>
            </a:pPr>
            <a:r>
              <a:rPr lang="en-GB" u="sng" dirty="0"/>
              <a:t>Domain</a:t>
            </a:r>
            <a:r>
              <a:rPr lang="en-GB" cap="small" dirty="0"/>
              <a:t>:</a:t>
            </a:r>
            <a:r>
              <a:rPr lang="en-GB" dirty="0"/>
              <a:t> </a:t>
            </a:r>
            <a:r>
              <a:rPr lang="en-GB" i="1" dirty="0"/>
              <a:t>entity</a:t>
            </a:r>
            <a:endParaRPr lang="en-US" dirty="0"/>
          </a:p>
          <a:p>
            <a:pPr>
              <a:buFont typeface="Arial" panose="020B0604020202020204" pitchFamily="34" charset="0"/>
              <a:buChar char="•"/>
            </a:pPr>
            <a:r>
              <a:rPr lang="en-GB" u="sng" dirty="0"/>
              <a:t>Range</a:t>
            </a:r>
            <a:r>
              <a:rPr lang="en-GB" dirty="0"/>
              <a:t>: </a:t>
            </a:r>
            <a:r>
              <a:rPr lang="en-GB" i="1" dirty="0"/>
              <a:t>temporal region</a:t>
            </a:r>
            <a:endParaRPr lang="en-US" dirty="0"/>
          </a:p>
          <a:p>
            <a:pPr>
              <a:buFont typeface="Arial" panose="020B0604020202020204" pitchFamily="34" charset="0"/>
              <a:buChar char="•"/>
            </a:pPr>
            <a:r>
              <a:rPr lang="en-GB" u="sng" dirty="0"/>
              <a:t>Examples</a:t>
            </a:r>
            <a:r>
              <a:rPr lang="en-GB" dirty="0"/>
              <a:t>:	</a:t>
            </a:r>
          </a:p>
          <a:p>
            <a:pPr lvl="1">
              <a:buFont typeface="Arial" panose="020B0604020202020204" pitchFamily="34" charset="0"/>
              <a:buChar char="•"/>
            </a:pPr>
            <a:r>
              <a:rPr lang="en-GB" dirty="0"/>
              <a:t>First World War exists at 1914-1916, </a:t>
            </a:r>
          </a:p>
          <a:p>
            <a:pPr lvl="1">
              <a:buFont typeface="Arial" panose="020B0604020202020204" pitchFamily="34" charset="0"/>
              <a:buChar char="•"/>
            </a:pPr>
            <a:r>
              <a:rPr lang="en-GB" dirty="0"/>
              <a:t>Mexico exists at January 1, 2000.</a:t>
            </a:r>
            <a:endParaRPr lang="en-US" dirty="0"/>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9E28AAF1-6A93-4599-A3F9-A5932A0A1900}"/>
              </a:ext>
            </a:extLst>
          </p:cNvPr>
          <p:cNvSpPr>
            <a:spLocks noGrp="1"/>
          </p:cNvSpPr>
          <p:nvPr>
            <p:ph type="sldNum" sz="quarter" idx="10"/>
          </p:nvPr>
        </p:nvSpPr>
        <p:spPr/>
        <p:txBody>
          <a:bodyPr/>
          <a:lstStyle/>
          <a:p>
            <a:fld id="{01EF93C7-D0AB-41D7-8C62-1F8A9E33AE23}" type="slidenum">
              <a:rPr lang="en-US" smtClean="0"/>
              <a:pPr/>
              <a:t>12</a:t>
            </a:fld>
            <a:endParaRPr lang="en-US"/>
          </a:p>
        </p:txBody>
      </p:sp>
      <p:sp>
        <p:nvSpPr>
          <p:cNvPr id="5" name="Rectangle 4">
            <a:extLst>
              <a:ext uri="{FF2B5EF4-FFF2-40B4-BE49-F238E27FC236}">
                <a16:creationId xmlns:a16="http://schemas.microsoft.com/office/drawing/2014/main" id="{E8FCAED7-96FD-426E-81EB-6FABAD8DEFA0}"/>
              </a:ext>
            </a:extLst>
          </p:cNvPr>
          <p:cNvSpPr/>
          <p:nvPr/>
        </p:nvSpPr>
        <p:spPr>
          <a:xfrm>
            <a:off x="6629400" y="6435469"/>
            <a:ext cx="2505456" cy="307777"/>
          </a:xfrm>
          <a:prstGeom prst="rect">
            <a:avLst/>
          </a:prstGeom>
        </p:spPr>
        <p:txBody>
          <a:bodyPr wrap="square">
            <a:spAutoFit/>
          </a:bodyPr>
          <a:lstStyle/>
          <a:p>
            <a:pPr marL="0" lvl="1" algn="r">
              <a:defRPr/>
            </a:pPr>
            <a:r>
              <a:rPr lang="en-GB" sz="1400" b="0" dirty="0">
                <a:solidFill>
                  <a:schemeClr val="bg1"/>
                </a:solidFill>
              </a:rPr>
              <a:t>ISO/IEC PRF 21838-2:2020(E)</a:t>
            </a:r>
            <a:r>
              <a:rPr lang="en-US" sz="1400" b="0" dirty="0">
                <a:solidFill>
                  <a:schemeClr val="bg1"/>
                </a:solidFill>
              </a:rPr>
              <a:t> </a:t>
            </a:r>
          </a:p>
        </p:txBody>
      </p:sp>
    </p:spTree>
    <p:extLst>
      <p:ext uri="{BB962C8B-B14F-4D97-AF65-F5344CB8AC3E}">
        <p14:creationId xmlns:p14="http://schemas.microsoft.com/office/powerpoint/2010/main" val="2456684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Continuant</a:t>
            </a:r>
          </a:p>
        </p:txBody>
      </p:sp>
      <p:sp>
        <p:nvSpPr>
          <p:cNvPr id="5" name="Content Placeholder 4">
            <a:extLst>
              <a:ext uri="{FF2B5EF4-FFF2-40B4-BE49-F238E27FC236}">
                <a16:creationId xmlns:a16="http://schemas.microsoft.com/office/drawing/2014/main" id="{F335A291-364B-4735-A4D2-315C35570902}"/>
              </a:ext>
            </a:extLst>
          </p:cNvPr>
          <p:cNvSpPr>
            <a:spLocks noGrp="1"/>
          </p:cNvSpPr>
          <p:nvPr>
            <p:ph idx="1"/>
          </p:nvPr>
        </p:nvSpPr>
        <p:spPr/>
        <p:txBody>
          <a:bodyPr/>
          <a:lstStyle/>
          <a:p>
            <a:pPr lvl="0">
              <a:spcBef>
                <a:spcPct val="0"/>
              </a:spcBef>
              <a:buClrTx/>
              <a:buFont typeface="Arial" panose="020B0604020202020204" pitchFamily="34" charset="0"/>
              <a:buChar char="•"/>
              <a:defRPr/>
            </a:pPr>
            <a:r>
              <a:rPr lang="en-US" kern="1200" dirty="0">
                <a:solidFill>
                  <a:srgbClr val="FFFFFF"/>
                </a:solidFill>
                <a:latin typeface="Times New Roman" pitchFamily="18" charset="0"/>
              </a:rPr>
              <a:t>Elucidations:</a:t>
            </a:r>
          </a:p>
          <a:p>
            <a:pPr lvl="1">
              <a:spcBef>
                <a:spcPct val="0"/>
              </a:spcBef>
              <a:buClrTx/>
              <a:buFont typeface="Arial" panose="020B0604020202020204" pitchFamily="34" charset="0"/>
              <a:buChar char="•"/>
              <a:defRPr/>
            </a:pPr>
            <a:r>
              <a:rPr lang="en-US" i="1" kern="1200" dirty="0">
                <a:solidFill>
                  <a:srgbClr val="FFFFFF"/>
                </a:solidFill>
                <a:latin typeface="Times New Roman" pitchFamily="18" charset="0"/>
              </a:rPr>
              <a:t>‘An entity that at any time it exists, exists in total.’</a:t>
            </a:r>
          </a:p>
          <a:p>
            <a:pPr marL="0" lvl="0" indent="0">
              <a:spcBef>
                <a:spcPct val="0"/>
              </a:spcBef>
              <a:buClrTx/>
              <a:defRPr/>
            </a:pPr>
            <a:r>
              <a:rPr lang="en-US" sz="1400" kern="1200" dirty="0">
                <a:solidFill>
                  <a:srgbClr val="FFFFFF"/>
                </a:solidFill>
                <a:latin typeface="Times New Roman" pitchFamily="18" charset="0"/>
              </a:rPr>
              <a:t>		Smith B, Ceusters W. </a:t>
            </a:r>
          </a:p>
          <a:p>
            <a:pPr marL="0" lvl="0" indent="0">
              <a:spcBef>
                <a:spcPct val="0"/>
              </a:spcBef>
              <a:buClrTx/>
              <a:defRPr/>
            </a:pPr>
            <a:r>
              <a:rPr lang="en-US" sz="1400" kern="1200" dirty="0">
                <a:solidFill>
                  <a:srgbClr val="FFFFFF"/>
                </a:solidFill>
                <a:latin typeface="Times New Roman" pitchFamily="18" charset="0"/>
              </a:rPr>
              <a:t>		Ontological Realism as a Methodology for Coordinated Evolution of Scientific Ontologies. </a:t>
            </a:r>
          </a:p>
          <a:p>
            <a:pPr marL="0" lvl="0" indent="0">
              <a:spcBef>
                <a:spcPct val="0"/>
              </a:spcBef>
              <a:buClrTx/>
              <a:defRPr/>
            </a:pPr>
            <a:r>
              <a:rPr lang="en-US" sz="1400" kern="1200" dirty="0">
                <a:solidFill>
                  <a:srgbClr val="FFFFFF"/>
                </a:solidFill>
                <a:latin typeface="Times New Roman" pitchFamily="18" charset="0"/>
              </a:rPr>
              <a:t>		Applied Ontology, 2010;5(3-4):139-188. </a:t>
            </a:r>
          </a:p>
          <a:p>
            <a:pPr lvl="2">
              <a:spcBef>
                <a:spcPct val="0"/>
              </a:spcBef>
              <a:buClrTx/>
              <a:buFont typeface="Arial" panose="020B0604020202020204" pitchFamily="34" charset="0"/>
              <a:buChar char="•"/>
              <a:defRPr/>
            </a:pPr>
            <a:r>
              <a:rPr lang="en-US" kern="1200" dirty="0">
                <a:solidFill>
                  <a:srgbClr val="FFFFFF"/>
                </a:solidFill>
                <a:latin typeface="Times New Roman" pitchFamily="18" charset="0"/>
              </a:rPr>
              <a:t>Time-instant ?</a:t>
            </a:r>
          </a:p>
          <a:p>
            <a:pPr lvl="1">
              <a:spcBef>
                <a:spcPct val="0"/>
              </a:spcBef>
              <a:buClrTx/>
              <a:buFont typeface="Arial" panose="020B0604020202020204" pitchFamily="34" charset="0"/>
              <a:buChar char="•"/>
              <a:defRPr/>
            </a:pPr>
            <a:endParaRPr lang="en-US" kern="1200" dirty="0">
              <a:solidFill>
                <a:srgbClr val="FFFFFF"/>
              </a:solidFill>
              <a:latin typeface="Times New Roman" pitchFamily="18" charset="0"/>
            </a:endParaRPr>
          </a:p>
          <a:p>
            <a:pPr lvl="1">
              <a:spcBef>
                <a:spcPct val="0"/>
              </a:spcBef>
              <a:buClrTx/>
              <a:buFont typeface="Arial" panose="020B0604020202020204" pitchFamily="34" charset="0"/>
              <a:buChar char="•"/>
              <a:defRPr/>
            </a:pPr>
            <a:r>
              <a:rPr lang="en-US" kern="1200" dirty="0">
                <a:solidFill>
                  <a:srgbClr val="FFFFFF"/>
                </a:solidFill>
                <a:latin typeface="Times New Roman" pitchFamily="18" charset="0"/>
              </a:rPr>
              <a:t>‘</a:t>
            </a:r>
            <a:r>
              <a:rPr lang="en-US" i="1" kern="1200" dirty="0">
                <a:solidFill>
                  <a:srgbClr val="FFFFFF"/>
                </a:solidFill>
                <a:latin typeface="Times New Roman" pitchFamily="18" charset="0"/>
              </a:rPr>
              <a:t>An entity that persists, endures, or continues to exist through time while maintaining its identity.</a:t>
            </a:r>
            <a:r>
              <a:rPr lang="en-US" kern="1200" dirty="0">
                <a:solidFill>
                  <a:srgbClr val="FFFFFF"/>
                </a:solidFill>
                <a:latin typeface="Times New Roman" pitchFamily="18" charset="0"/>
              </a:rPr>
              <a:t>’</a:t>
            </a:r>
          </a:p>
          <a:p>
            <a:pPr marL="457200" lvl="1" indent="0">
              <a:spcBef>
                <a:spcPct val="0"/>
              </a:spcBef>
              <a:buClrTx/>
              <a:buNone/>
              <a:defRPr/>
            </a:pPr>
            <a:r>
              <a:rPr lang="en-GB" dirty="0"/>
              <a:t>		</a:t>
            </a:r>
            <a:r>
              <a:rPr lang="en-GB" sz="1400" dirty="0"/>
              <a:t>ISO/IEC PRF 21838-2:2020(E)</a:t>
            </a:r>
            <a:r>
              <a:rPr lang="en-US" sz="1400" kern="1200" dirty="0">
                <a:solidFill>
                  <a:srgbClr val="FFFFFF"/>
                </a:solidFill>
                <a:latin typeface="Times New Roman" pitchFamily="18" charset="0"/>
              </a:rPr>
              <a:t> </a:t>
            </a:r>
          </a:p>
          <a:p>
            <a:pPr marL="457200" lvl="1" indent="0">
              <a:spcBef>
                <a:spcPct val="0"/>
              </a:spcBef>
              <a:buClrTx/>
              <a:buNone/>
              <a:defRPr/>
            </a:pPr>
            <a:r>
              <a:rPr lang="en-US" sz="1400" kern="1200" dirty="0">
                <a:solidFill>
                  <a:srgbClr val="FFFFFF"/>
                </a:solidFill>
                <a:latin typeface="Times New Roman" pitchFamily="18" charset="0"/>
              </a:rPr>
              <a:t>		</a:t>
            </a:r>
          </a:p>
          <a:p>
            <a:pPr lvl="1">
              <a:spcBef>
                <a:spcPct val="0"/>
              </a:spcBef>
              <a:buClrTx/>
              <a:buFont typeface="Arial" panose="020B0604020202020204" pitchFamily="34" charset="0"/>
              <a:buChar char="•"/>
              <a:defRPr/>
            </a:pPr>
            <a:endParaRPr lang="en-US" kern="1200" dirty="0">
              <a:solidFill>
                <a:srgbClr val="FFFFFF"/>
              </a:solidFill>
              <a:latin typeface="Times New Roman" pitchFamily="18" charset="0"/>
            </a:endParaRPr>
          </a:p>
          <a:p>
            <a:pPr lvl="1">
              <a:spcBef>
                <a:spcPct val="0"/>
              </a:spcBef>
              <a:buClrTx/>
              <a:buFont typeface="Arial" panose="020B0604020202020204" pitchFamily="34" charset="0"/>
              <a:buChar char="•"/>
              <a:defRPr/>
            </a:pPr>
            <a:r>
              <a:rPr lang="en-US" kern="1200" dirty="0">
                <a:solidFill>
                  <a:srgbClr val="FFFFFF"/>
                </a:solidFill>
                <a:latin typeface="Times New Roman" pitchFamily="18" charset="0"/>
              </a:rPr>
              <a:t>‘[idem] </a:t>
            </a:r>
            <a:r>
              <a:rPr lang="en-US" i="1" kern="1200" dirty="0">
                <a:solidFill>
                  <a:srgbClr val="FFFFFF"/>
                </a:solidFill>
                <a:latin typeface="Times New Roman" pitchFamily="18" charset="0"/>
              </a:rPr>
              <a:t>… and has no temporal parts</a:t>
            </a:r>
            <a:r>
              <a:rPr lang="en-US" kern="1200" dirty="0">
                <a:solidFill>
                  <a:srgbClr val="FFFFFF"/>
                </a:solidFill>
                <a:latin typeface="Times New Roman" pitchFamily="18" charset="0"/>
              </a:rPr>
              <a:t>’</a:t>
            </a:r>
          </a:p>
          <a:p>
            <a:pPr marL="1771650" lvl="4" indent="0">
              <a:spcBef>
                <a:spcPts val="0"/>
              </a:spcBef>
            </a:pPr>
            <a:r>
              <a:rPr lang="en-US" sz="1400" dirty="0">
                <a:latin typeface="Times New Roman" panose="02020603050405020304" pitchFamily="18" charset="0"/>
                <a:cs typeface="Times New Roman" panose="02020603050405020304" pitchFamily="18" charset="0"/>
              </a:rPr>
              <a:t>Arp, R., B. Smith, and A.D. Spear, </a:t>
            </a:r>
          </a:p>
          <a:p>
            <a:pPr marL="1771650" lvl="4" indent="0">
              <a:spcBef>
                <a:spcPts val="0"/>
              </a:spcBef>
            </a:pPr>
            <a:r>
              <a:rPr lang="en-US" sz="1400" dirty="0">
                <a:latin typeface="Times New Roman" panose="02020603050405020304" pitchFamily="18" charset="0"/>
                <a:cs typeface="Times New Roman" panose="02020603050405020304" pitchFamily="18" charset="0"/>
              </a:rPr>
              <a:t>Building ontologies with basic formal ontology. 2015, </a:t>
            </a:r>
          </a:p>
          <a:p>
            <a:pPr marL="1771650" lvl="4" indent="0">
              <a:spcBef>
                <a:spcPts val="0"/>
              </a:spcBef>
            </a:pPr>
            <a:r>
              <a:rPr lang="en-US" sz="1400" dirty="0">
                <a:latin typeface="Times New Roman" panose="02020603050405020304" pitchFamily="18" charset="0"/>
                <a:cs typeface="Times New Roman" panose="02020603050405020304" pitchFamily="18" charset="0"/>
              </a:rPr>
              <a:t>The MIT Press,: Cambridge, Massachusetts. p. 1 online resource (245 p).</a:t>
            </a:r>
          </a:p>
          <a:p>
            <a:pPr marL="914400" lvl="2" indent="0">
              <a:spcBef>
                <a:spcPct val="0"/>
              </a:spcBef>
              <a:buClrTx/>
              <a:buNone/>
              <a:defRPr/>
            </a:pPr>
            <a:endParaRPr lang="en-US" kern="1200" dirty="0">
              <a:solidFill>
                <a:srgbClr val="FFFFFF"/>
              </a:solidFill>
              <a:latin typeface="Times New Roman" pitchFamily="18" charset="0"/>
            </a:endParaRPr>
          </a:p>
          <a:p>
            <a:pPr lvl="1">
              <a:spcBef>
                <a:spcPct val="0"/>
              </a:spcBef>
              <a:buClrTx/>
              <a:buFont typeface="Arial" panose="020B0604020202020204" pitchFamily="34" charset="0"/>
              <a:buChar char="•"/>
              <a:defRPr/>
            </a:pPr>
            <a:endParaRPr lang="en-US" i="1" u="sng" kern="1200" dirty="0">
              <a:solidFill>
                <a:srgbClr val="FFFFFF"/>
              </a:solidFill>
              <a:latin typeface="Times New Roman" pitchFamily="18" charset="0"/>
            </a:endParaRPr>
          </a:p>
          <a:p>
            <a:pPr lvl="0">
              <a:spcBef>
                <a:spcPct val="0"/>
              </a:spcBef>
              <a:buClrTx/>
              <a:buFont typeface="Arial" panose="020B0604020202020204" pitchFamily="34" charset="0"/>
              <a:buChar char="•"/>
              <a:defRPr/>
            </a:pPr>
            <a:endParaRPr lang="en-US" i="1" u="sng" kern="1200" dirty="0">
              <a:solidFill>
                <a:srgbClr val="FFFFFF"/>
              </a:solidFill>
              <a:latin typeface="Times New Roman" pitchFamily="18" charset="0"/>
            </a:endParaRPr>
          </a:p>
          <a:p>
            <a:pPr lvl="0">
              <a:spcBef>
                <a:spcPct val="0"/>
              </a:spcBef>
              <a:buClrTx/>
              <a:buFont typeface="Arial" panose="020B0604020202020204" pitchFamily="34" charset="0"/>
              <a:buChar char="•"/>
              <a:defRPr/>
            </a:pPr>
            <a:endParaRPr lang="en-US" i="1" u="sng" kern="1200" dirty="0">
              <a:solidFill>
                <a:srgbClr val="FFFFFF"/>
              </a:solidFill>
              <a:latin typeface="Times New Roman" pitchFamily="18" charset="0"/>
            </a:endParaRPr>
          </a:p>
          <a:p>
            <a:pPr lvl="0">
              <a:spcBef>
                <a:spcPct val="0"/>
              </a:spcBef>
              <a:buClrTx/>
              <a:buFont typeface="Arial" panose="020B0604020202020204" pitchFamily="34" charset="0"/>
              <a:buChar char="•"/>
              <a:defRPr/>
            </a:pPr>
            <a:endParaRPr lang="en-US" i="1" u="sng" kern="1200" dirty="0">
              <a:solidFill>
                <a:srgbClr val="FFFFFF"/>
              </a:solidFill>
              <a:latin typeface="Times New Roman" pitchFamily="18" charset="0"/>
            </a:endParaRPr>
          </a:p>
          <a:p>
            <a:pPr lvl="0">
              <a:spcBef>
                <a:spcPct val="0"/>
              </a:spcBef>
              <a:buClrTx/>
              <a:buFont typeface="Arial" panose="020B0604020202020204" pitchFamily="34" charset="0"/>
              <a:buChar char="•"/>
              <a:defRPr/>
            </a:pPr>
            <a:endParaRPr lang="en-US" kern="1200" dirty="0">
              <a:solidFill>
                <a:srgbClr val="FFFFFF"/>
              </a:solidFill>
              <a:latin typeface="Times New Roman" pitchFamily="18" charset="0"/>
            </a:endParaRPr>
          </a:p>
          <a:p>
            <a:pPr>
              <a:buFont typeface="Arial" panose="020B0604020202020204" pitchFamily="34" charset="0"/>
              <a:buChar char="•"/>
            </a:pPr>
            <a:endParaRPr lang="en-US" dirty="0"/>
          </a:p>
        </p:txBody>
      </p:sp>
      <p:sp>
        <p:nvSpPr>
          <p:cNvPr id="3" name="Slide Number Placeholder 2"/>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5DB68A-9D44-4073-920F-D08D647C06A7}"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6" name="Rectangle: Rounded Corners 5">
            <a:extLst>
              <a:ext uri="{FF2B5EF4-FFF2-40B4-BE49-F238E27FC236}">
                <a16:creationId xmlns:a16="http://schemas.microsoft.com/office/drawing/2014/main" id="{3F014EEB-619C-4E7A-95DB-A7160BB5B057}"/>
              </a:ext>
            </a:extLst>
          </p:cNvPr>
          <p:cNvSpPr/>
          <p:nvPr/>
        </p:nvSpPr>
        <p:spPr bwMode="auto">
          <a:xfrm>
            <a:off x="1676400" y="4152900"/>
            <a:ext cx="3581400" cy="342900"/>
          </a:xfrm>
          <a:prstGeom prst="round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863255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55721-8296-4621-B2B3-F0050A5998A5}"/>
              </a:ext>
            </a:extLst>
          </p:cNvPr>
          <p:cNvSpPr>
            <a:spLocks noGrp="1"/>
          </p:cNvSpPr>
          <p:nvPr>
            <p:ph type="title"/>
          </p:nvPr>
        </p:nvSpPr>
        <p:spPr/>
        <p:txBody>
          <a:bodyPr/>
          <a:lstStyle/>
          <a:p>
            <a:r>
              <a:rPr lang="en-US" dirty="0"/>
              <a:t>‘Identity’</a:t>
            </a:r>
          </a:p>
        </p:txBody>
      </p:sp>
      <p:sp>
        <p:nvSpPr>
          <p:cNvPr id="3" name="Content Placeholder 2">
            <a:extLst>
              <a:ext uri="{FF2B5EF4-FFF2-40B4-BE49-F238E27FC236}">
                <a16:creationId xmlns:a16="http://schemas.microsoft.com/office/drawing/2014/main" id="{5AFFFD61-58B3-47CE-B54A-DC4DEA428A1A}"/>
              </a:ext>
            </a:extLst>
          </p:cNvPr>
          <p:cNvSpPr>
            <a:spLocks noGrp="1"/>
          </p:cNvSpPr>
          <p:nvPr>
            <p:ph idx="1"/>
          </p:nvPr>
        </p:nvSpPr>
        <p:spPr>
          <a:xfrm>
            <a:off x="228600" y="1676400"/>
            <a:ext cx="8839200" cy="4953000"/>
          </a:xfrm>
        </p:spPr>
        <p:txBody>
          <a:bodyPr/>
          <a:lstStyle/>
          <a:p>
            <a:pPr>
              <a:buFont typeface="Arial" panose="020B0604020202020204" pitchFamily="34" charset="0"/>
              <a:buChar char="•"/>
            </a:pPr>
            <a:r>
              <a:rPr lang="en-US" dirty="0"/>
              <a:t>Three broad meanings:</a:t>
            </a:r>
          </a:p>
          <a:p>
            <a:pPr marL="914400" lvl="1" indent="-457200">
              <a:buFont typeface="+mj-lt"/>
              <a:buAutoNum type="arabicPeriod"/>
            </a:pPr>
            <a:r>
              <a:rPr lang="en-US" dirty="0"/>
              <a:t>As in ‘legal identity’, ‘self-identifying as’, …, </a:t>
            </a:r>
          </a:p>
          <a:p>
            <a:pPr marL="914400" lvl="1" indent="-457200">
              <a:buFont typeface="+mj-lt"/>
              <a:buAutoNum type="arabicPeriod"/>
            </a:pPr>
            <a:r>
              <a:rPr lang="en-US" dirty="0"/>
              <a:t>As ‘being unique’,</a:t>
            </a:r>
          </a:p>
          <a:p>
            <a:pPr marL="914400" lvl="1" indent="-457200">
              <a:buFont typeface="+mj-lt"/>
              <a:buAutoNum type="arabicPeriod"/>
            </a:pPr>
            <a:r>
              <a:rPr lang="en-US" dirty="0"/>
              <a:t>As ‘being exactly similar’.</a:t>
            </a:r>
          </a:p>
          <a:p>
            <a:pPr>
              <a:buFont typeface="Arial" panose="020B0604020202020204" pitchFamily="34" charset="0"/>
              <a:buChar char="•"/>
            </a:pPr>
            <a:r>
              <a:rPr lang="en-US" dirty="0"/>
              <a:t>It is in the second sense that ‘maintaining its identity’ is intended:  </a:t>
            </a:r>
            <a:r>
              <a:rPr lang="en-US" dirty="0">
                <a:sym typeface="Wingdings" panose="05000000000000000000" pitchFamily="2" charset="2"/>
              </a:rPr>
              <a:t> ‘numerically identical’.</a:t>
            </a: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Suggested further ‘expert’ reading:</a:t>
            </a:r>
          </a:p>
          <a:p>
            <a:pPr lvl="2">
              <a:buFont typeface="Arial" panose="020B0604020202020204" pitchFamily="34" charset="0"/>
              <a:buChar char="•"/>
            </a:pPr>
            <a:r>
              <a:rPr lang="en-US" dirty="0"/>
              <a:t>Noonan, Harold and Ben Curtis, "Identity", </a:t>
            </a:r>
            <a:r>
              <a:rPr lang="en-US" i="1" dirty="0"/>
              <a:t>The Stanford Encyclopedia of Philosophy </a:t>
            </a:r>
            <a:r>
              <a:rPr lang="en-US" dirty="0"/>
              <a:t>(Summer 2018 Edition), Edward N. </a:t>
            </a:r>
            <a:r>
              <a:rPr lang="en-US" dirty="0" err="1"/>
              <a:t>Zalta</a:t>
            </a:r>
            <a:r>
              <a:rPr lang="en-US" dirty="0"/>
              <a:t> (ed.).  https://plato.stanford.edu/archives/sum2018/entries/identity/.</a:t>
            </a:r>
          </a:p>
        </p:txBody>
      </p:sp>
      <p:sp>
        <p:nvSpPr>
          <p:cNvPr id="4" name="Slide Number Placeholder 3">
            <a:extLst>
              <a:ext uri="{FF2B5EF4-FFF2-40B4-BE49-F238E27FC236}">
                <a16:creationId xmlns:a16="http://schemas.microsoft.com/office/drawing/2014/main" id="{C3D157EB-7D23-4F99-8AC2-99A876B76A57}"/>
              </a:ext>
            </a:extLst>
          </p:cNvPr>
          <p:cNvSpPr>
            <a:spLocks noGrp="1"/>
          </p:cNvSpPr>
          <p:nvPr>
            <p:ph type="sldNum" sz="quarter" idx="10"/>
          </p:nvPr>
        </p:nvSpPr>
        <p:spPr/>
        <p:txBody>
          <a:bodyPr/>
          <a:lstStyle/>
          <a:p>
            <a:fld id="{01EF93C7-D0AB-41D7-8C62-1F8A9E33AE23}" type="slidenum">
              <a:rPr lang="en-US" smtClean="0"/>
              <a:pPr/>
              <a:t>14</a:t>
            </a:fld>
            <a:endParaRPr lang="en-US"/>
          </a:p>
        </p:txBody>
      </p:sp>
    </p:spTree>
    <p:extLst>
      <p:ext uri="{BB962C8B-B14F-4D97-AF65-F5344CB8AC3E}">
        <p14:creationId xmlns:p14="http://schemas.microsoft.com/office/powerpoint/2010/main" val="2595097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B173A-BAFA-45D8-96F4-06495F68278B}"/>
              </a:ext>
            </a:extLst>
          </p:cNvPr>
          <p:cNvSpPr>
            <a:spLocks noGrp="1"/>
          </p:cNvSpPr>
          <p:nvPr>
            <p:ph type="title"/>
          </p:nvPr>
        </p:nvSpPr>
        <p:spPr/>
        <p:txBody>
          <a:bodyPr/>
          <a:lstStyle/>
          <a:p>
            <a:r>
              <a:rPr lang="en-US" dirty="0"/>
              <a:t>Identity criteria issues</a:t>
            </a:r>
          </a:p>
        </p:txBody>
      </p:sp>
      <p:sp>
        <p:nvSpPr>
          <p:cNvPr id="3" name="Content Placeholder 2">
            <a:extLst>
              <a:ext uri="{FF2B5EF4-FFF2-40B4-BE49-F238E27FC236}">
                <a16:creationId xmlns:a16="http://schemas.microsoft.com/office/drawing/2014/main" id="{615A0BC8-5CED-4017-974B-DC49C80C6D6B}"/>
              </a:ext>
            </a:extLst>
          </p:cNvPr>
          <p:cNvSpPr>
            <a:spLocks noGrp="1"/>
          </p:cNvSpPr>
          <p:nvPr>
            <p:ph idx="1"/>
          </p:nvPr>
        </p:nvSpPr>
        <p:spPr/>
        <p:txBody>
          <a:bodyPr/>
          <a:lstStyle/>
          <a:p>
            <a:pPr>
              <a:buFont typeface="Arial" panose="020B0604020202020204" pitchFamily="34" charset="0"/>
              <a:buChar char="•"/>
            </a:pPr>
            <a:r>
              <a:rPr lang="en-US" u="sng" dirty="0"/>
              <a:t>Transformation</a:t>
            </a:r>
            <a:r>
              <a:rPr lang="en-US" dirty="0"/>
              <a:t>:</a:t>
            </a:r>
          </a:p>
          <a:p>
            <a:pPr lvl="1">
              <a:buFont typeface="Arial" panose="020B0604020202020204" pitchFamily="34" charset="0"/>
              <a:buChar char="•"/>
            </a:pPr>
            <a:r>
              <a:rPr lang="en-US" dirty="0"/>
              <a:t>Sperm + egg </a:t>
            </a:r>
            <a:r>
              <a:rPr lang="en-US" dirty="0">
                <a:sym typeface="Wingdings" panose="05000000000000000000" pitchFamily="2" charset="2"/>
              </a:rPr>
              <a:t> </a:t>
            </a:r>
            <a:r>
              <a:rPr lang="en-US" dirty="0"/>
              <a:t>zygote </a:t>
            </a:r>
            <a:r>
              <a:rPr lang="en-US" dirty="0">
                <a:sym typeface="Wingdings" panose="05000000000000000000" pitchFamily="2" charset="2"/>
              </a:rPr>
              <a:t> </a:t>
            </a:r>
            <a:r>
              <a:rPr lang="en-US" dirty="0"/>
              <a:t>morula </a:t>
            </a:r>
            <a:r>
              <a:rPr lang="en-US" dirty="0">
                <a:sym typeface="Wingdings" panose="05000000000000000000" pitchFamily="2" charset="2"/>
              </a:rPr>
              <a:t> </a:t>
            </a:r>
            <a:r>
              <a:rPr lang="en-US" dirty="0"/>
              <a:t>blastula </a:t>
            </a:r>
            <a:r>
              <a:rPr lang="en-US" dirty="0">
                <a:sym typeface="Wingdings" panose="05000000000000000000" pitchFamily="2" charset="2"/>
              </a:rPr>
              <a:t> </a:t>
            </a:r>
            <a:r>
              <a:rPr lang="en-US" dirty="0"/>
              <a:t>gastrula </a:t>
            </a:r>
            <a:r>
              <a:rPr lang="en-US" dirty="0">
                <a:sym typeface="Wingdings" panose="05000000000000000000" pitchFamily="2" charset="2"/>
              </a:rPr>
              <a:t></a:t>
            </a:r>
            <a:r>
              <a:rPr lang="en-US" dirty="0"/>
              <a:t> embryo </a:t>
            </a:r>
            <a:r>
              <a:rPr lang="en-US" dirty="0">
                <a:sym typeface="Wingdings" panose="05000000000000000000" pitchFamily="2" charset="2"/>
              </a:rPr>
              <a:t> </a:t>
            </a:r>
            <a:r>
              <a:rPr lang="en-US" dirty="0"/>
              <a:t>fetus </a:t>
            </a:r>
            <a:r>
              <a:rPr lang="en-US" dirty="0">
                <a:sym typeface="Wingdings" panose="05000000000000000000" pitchFamily="2" charset="2"/>
              </a:rPr>
              <a:t> baby  child  adult  senior  corps  portion of ashes.</a:t>
            </a:r>
          </a:p>
          <a:p>
            <a:pPr lvl="3">
              <a:buFont typeface="Arial" panose="020B0604020202020204" pitchFamily="34" charset="0"/>
              <a:buChar char="•"/>
            </a:pPr>
            <a:r>
              <a:rPr lang="en-US" dirty="0">
                <a:sym typeface="Wingdings" panose="05000000000000000000" pitchFamily="2" charset="2"/>
              </a:rPr>
              <a:t>How many numerically distinct entities?</a:t>
            </a:r>
          </a:p>
          <a:p>
            <a:pPr>
              <a:spcBef>
                <a:spcPts val="1200"/>
              </a:spcBef>
              <a:buFont typeface="Arial" panose="020B0604020202020204" pitchFamily="34" charset="0"/>
              <a:buChar char="•"/>
            </a:pPr>
            <a:r>
              <a:rPr lang="en-US" u="sng" dirty="0">
                <a:sym typeface="Wingdings" panose="05000000000000000000" pitchFamily="2" charset="2"/>
              </a:rPr>
              <a:t>Existence at ‘scattered temporal region’</a:t>
            </a:r>
            <a:r>
              <a:rPr lang="en-US" dirty="0">
                <a:sym typeface="Wingdings" panose="05000000000000000000" pitchFamily="2" charset="2"/>
              </a:rPr>
              <a:t>:</a:t>
            </a:r>
          </a:p>
          <a:p>
            <a:pPr>
              <a:buFont typeface="Arial" panose="020B0604020202020204" pitchFamily="34" charset="0"/>
              <a:buChar char="•"/>
            </a:pPr>
            <a:endParaRPr lang="en-US" sz="1200" dirty="0">
              <a:sym typeface="Wingdings" panose="05000000000000000000" pitchFamily="2" charset="2"/>
            </a:endParaRPr>
          </a:p>
          <a:p>
            <a:pPr marL="0" indent="0"/>
            <a:r>
              <a:rPr lang="en-US" sz="1200" dirty="0">
                <a:sym typeface="Wingdings" panose="05000000000000000000" pitchFamily="2" charset="2"/>
              </a:rPr>
              <a:t>		</a:t>
            </a:r>
            <a:r>
              <a:rPr lang="en-US" dirty="0">
                <a:sym typeface="Wingdings" panose="05000000000000000000" pitchFamily="2" charset="2"/>
              </a:rPr>
              <a:t>						</a:t>
            </a:r>
          </a:p>
          <a:p>
            <a:pPr marL="0" indent="0"/>
            <a:r>
              <a:rPr lang="en-US" dirty="0">
                <a:sym typeface="Wingdings" panose="05000000000000000000" pitchFamily="2" charset="2"/>
              </a:rPr>
              <a:t>	‘</a:t>
            </a:r>
            <a:r>
              <a:rPr lang="en-US" i="1" dirty="0">
                <a:sym typeface="Wingdings" panose="05000000000000000000" pitchFamily="2" charset="2"/>
              </a:rPr>
              <a:t>beam me up, Scotty</a:t>
            </a:r>
            <a:r>
              <a:rPr lang="en-US" dirty="0">
                <a:sym typeface="Wingdings" panose="05000000000000000000" pitchFamily="2" charset="2"/>
              </a:rPr>
              <a:t>’</a:t>
            </a:r>
          </a:p>
          <a:p>
            <a:pPr marL="0" indent="0"/>
            <a:endParaRPr lang="en-US" dirty="0">
              <a:sym typeface="Wingdings" panose="05000000000000000000" pitchFamily="2" charset="2"/>
            </a:endParaRPr>
          </a:p>
          <a:p>
            <a:pPr>
              <a:buFont typeface="Arial" panose="020B0604020202020204" pitchFamily="34" charset="0"/>
              <a:buChar char="•"/>
            </a:pPr>
            <a:r>
              <a:rPr lang="en-US" u="sng" dirty="0">
                <a:sym typeface="Wingdings" panose="05000000000000000000" pitchFamily="2" charset="2"/>
              </a:rPr>
              <a:t>Gradual repair with replacement and reconstruction</a:t>
            </a:r>
            <a:r>
              <a:rPr lang="en-US" dirty="0">
                <a:sym typeface="Wingdings" panose="05000000000000000000" pitchFamily="2" charset="2"/>
              </a:rPr>
              <a:t>:</a:t>
            </a:r>
          </a:p>
          <a:p>
            <a:pPr lvl="1">
              <a:buFont typeface="Arial" panose="020B0604020202020204" pitchFamily="34" charset="0"/>
              <a:buChar char="•"/>
            </a:pPr>
            <a:r>
              <a:rPr lang="en-US" dirty="0">
                <a:sym typeface="Wingdings" panose="05000000000000000000" pitchFamily="2" charset="2"/>
              </a:rPr>
              <a:t>Ship of Theseus.				</a:t>
            </a:r>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6B1B534-B955-4C32-BB87-348A2BA20EB6}"/>
              </a:ext>
            </a:extLst>
          </p:cNvPr>
          <p:cNvSpPr>
            <a:spLocks noGrp="1"/>
          </p:cNvSpPr>
          <p:nvPr>
            <p:ph type="sldNum" sz="quarter" idx="10"/>
          </p:nvPr>
        </p:nvSpPr>
        <p:spPr/>
        <p:txBody>
          <a:bodyPr/>
          <a:lstStyle/>
          <a:p>
            <a:fld id="{01EF93C7-D0AB-41D7-8C62-1F8A9E33AE23}" type="slidenum">
              <a:rPr lang="en-US" smtClean="0"/>
              <a:pPr/>
              <a:t>15</a:t>
            </a:fld>
            <a:endParaRPr lang="en-US"/>
          </a:p>
        </p:txBody>
      </p:sp>
      <p:grpSp>
        <p:nvGrpSpPr>
          <p:cNvPr id="12" name="Group 11">
            <a:extLst>
              <a:ext uri="{FF2B5EF4-FFF2-40B4-BE49-F238E27FC236}">
                <a16:creationId xmlns:a16="http://schemas.microsoft.com/office/drawing/2014/main" id="{2D28930B-1FE9-40E6-8ED2-CB63596DA124}"/>
              </a:ext>
            </a:extLst>
          </p:cNvPr>
          <p:cNvGrpSpPr/>
          <p:nvPr/>
        </p:nvGrpSpPr>
        <p:grpSpPr>
          <a:xfrm>
            <a:off x="4419600" y="4267200"/>
            <a:ext cx="3809999" cy="1426464"/>
            <a:chOff x="4419600" y="4267200"/>
            <a:chExt cx="3809999" cy="1426464"/>
          </a:xfrm>
        </p:grpSpPr>
        <p:sp>
          <p:nvSpPr>
            <p:cNvPr id="5" name="Arrow: Right 4">
              <a:extLst>
                <a:ext uri="{FF2B5EF4-FFF2-40B4-BE49-F238E27FC236}">
                  <a16:creationId xmlns:a16="http://schemas.microsoft.com/office/drawing/2014/main" id="{5F189387-DE56-4C21-957A-85ABF221CABC}"/>
                </a:ext>
              </a:extLst>
            </p:cNvPr>
            <p:cNvSpPr/>
            <p:nvPr/>
          </p:nvSpPr>
          <p:spPr bwMode="auto">
            <a:xfrm>
              <a:off x="4419600" y="4267200"/>
              <a:ext cx="3809999" cy="3048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Rectangle 5">
              <a:extLst>
                <a:ext uri="{FF2B5EF4-FFF2-40B4-BE49-F238E27FC236}">
                  <a16:creationId xmlns:a16="http://schemas.microsoft.com/office/drawing/2014/main" id="{F14C8205-0EC3-4F09-B126-5790794BB67A}"/>
                </a:ext>
              </a:extLst>
            </p:cNvPr>
            <p:cNvSpPr/>
            <p:nvPr/>
          </p:nvSpPr>
          <p:spPr bwMode="auto">
            <a:xfrm>
              <a:off x="4724400" y="4572000"/>
              <a:ext cx="533400" cy="457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#1</a:t>
              </a:r>
            </a:p>
          </p:txBody>
        </p:sp>
        <p:sp>
          <p:nvSpPr>
            <p:cNvPr id="7" name="Rectangle 6">
              <a:extLst>
                <a:ext uri="{FF2B5EF4-FFF2-40B4-BE49-F238E27FC236}">
                  <a16:creationId xmlns:a16="http://schemas.microsoft.com/office/drawing/2014/main" id="{B65F30D8-61C6-40B6-B319-21A393CA2367}"/>
                </a:ext>
              </a:extLst>
            </p:cNvPr>
            <p:cNvSpPr/>
            <p:nvPr/>
          </p:nvSpPr>
          <p:spPr bwMode="auto">
            <a:xfrm>
              <a:off x="6553200" y="4572000"/>
              <a:ext cx="533400" cy="457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#1</a:t>
              </a:r>
            </a:p>
          </p:txBody>
        </p:sp>
        <p:sp>
          <p:nvSpPr>
            <p:cNvPr id="8" name="Rectangle 7">
              <a:extLst>
                <a:ext uri="{FF2B5EF4-FFF2-40B4-BE49-F238E27FC236}">
                  <a16:creationId xmlns:a16="http://schemas.microsoft.com/office/drawing/2014/main" id="{3BE795E3-CE97-4967-8E31-6CE6E3BF41AD}"/>
                </a:ext>
              </a:extLst>
            </p:cNvPr>
            <p:cNvSpPr/>
            <p:nvPr/>
          </p:nvSpPr>
          <p:spPr bwMode="auto">
            <a:xfrm>
              <a:off x="4724400" y="5181600"/>
              <a:ext cx="533400" cy="457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#1</a:t>
              </a:r>
            </a:p>
          </p:txBody>
        </p:sp>
        <p:sp>
          <p:nvSpPr>
            <p:cNvPr id="9" name="Rectangle 8">
              <a:extLst>
                <a:ext uri="{FF2B5EF4-FFF2-40B4-BE49-F238E27FC236}">
                  <a16:creationId xmlns:a16="http://schemas.microsoft.com/office/drawing/2014/main" id="{5D87515A-74B4-4636-8227-14C152187DD5}"/>
                </a:ext>
              </a:extLst>
            </p:cNvPr>
            <p:cNvSpPr/>
            <p:nvPr/>
          </p:nvSpPr>
          <p:spPr bwMode="auto">
            <a:xfrm>
              <a:off x="6553200" y="5181600"/>
              <a:ext cx="533400" cy="457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#2</a:t>
              </a:r>
            </a:p>
          </p:txBody>
        </p:sp>
        <p:sp>
          <p:nvSpPr>
            <p:cNvPr id="10" name="TextBox 9">
              <a:extLst>
                <a:ext uri="{FF2B5EF4-FFF2-40B4-BE49-F238E27FC236}">
                  <a16:creationId xmlns:a16="http://schemas.microsoft.com/office/drawing/2014/main" id="{9DC1DEDF-008B-4A74-8DDE-7F566845A05B}"/>
                </a:ext>
              </a:extLst>
            </p:cNvPr>
            <p:cNvSpPr txBox="1"/>
            <p:nvPr/>
          </p:nvSpPr>
          <p:spPr>
            <a:xfrm>
              <a:off x="7391400" y="4508213"/>
              <a:ext cx="389851" cy="584775"/>
            </a:xfrm>
            <a:prstGeom prst="rect">
              <a:avLst/>
            </a:prstGeom>
            <a:noFill/>
          </p:spPr>
          <p:txBody>
            <a:bodyPr wrap="none" rtlCol="0">
              <a:spAutoFit/>
            </a:bodyPr>
            <a:lstStyle/>
            <a:p>
              <a:r>
                <a:rPr lang="en-US" dirty="0">
                  <a:solidFill>
                    <a:schemeClr val="bg1"/>
                  </a:solidFill>
                </a:rPr>
                <a:t>?</a:t>
              </a:r>
            </a:p>
          </p:txBody>
        </p:sp>
        <p:sp>
          <p:nvSpPr>
            <p:cNvPr id="11" name="TextBox 10">
              <a:extLst>
                <a:ext uri="{FF2B5EF4-FFF2-40B4-BE49-F238E27FC236}">
                  <a16:creationId xmlns:a16="http://schemas.microsoft.com/office/drawing/2014/main" id="{DF95D917-EB7F-4369-A411-5C8AE4FF8554}"/>
                </a:ext>
              </a:extLst>
            </p:cNvPr>
            <p:cNvSpPr txBox="1"/>
            <p:nvPr/>
          </p:nvSpPr>
          <p:spPr>
            <a:xfrm>
              <a:off x="7391400" y="5108889"/>
              <a:ext cx="389851" cy="584775"/>
            </a:xfrm>
            <a:prstGeom prst="rect">
              <a:avLst/>
            </a:prstGeom>
            <a:noFill/>
          </p:spPr>
          <p:txBody>
            <a:bodyPr wrap="none" rtlCol="0">
              <a:spAutoFit/>
            </a:bodyPr>
            <a:lstStyle/>
            <a:p>
              <a:r>
                <a:rPr lang="en-US" dirty="0">
                  <a:solidFill>
                    <a:schemeClr val="bg1"/>
                  </a:solidFill>
                </a:rPr>
                <a:t>?</a:t>
              </a:r>
            </a:p>
          </p:txBody>
        </p:sp>
      </p:grpSp>
      <p:sp>
        <p:nvSpPr>
          <p:cNvPr id="13" name="TextBox 12">
            <a:extLst>
              <a:ext uri="{FF2B5EF4-FFF2-40B4-BE49-F238E27FC236}">
                <a16:creationId xmlns:a16="http://schemas.microsoft.com/office/drawing/2014/main" id="{852AC3E2-B7BE-45B9-A47B-989230089456}"/>
              </a:ext>
            </a:extLst>
          </p:cNvPr>
          <p:cNvSpPr txBox="1"/>
          <p:nvPr/>
        </p:nvSpPr>
        <p:spPr>
          <a:xfrm>
            <a:off x="7293124" y="3810000"/>
            <a:ext cx="914033" cy="584775"/>
          </a:xfrm>
          <a:prstGeom prst="rect">
            <a:avLst/>
          </a:prstGeom>
          <a:noFill/>
        </p:spPr>
        <p:txBody>
          <a:bodyPr wrap="none" rtlCol="0">
            <a:spAutoFit/>
          </a:bodyPr>
          <a:lstStyle/>
          <a:p>
            <a:r>
              <a:rPr lang="en-US" b="0" dirty="0">
                <a:solidFill>
                  <a:schemeClr val="bg1"/>
                </a:solidFill>
              </a:rPr>
              <a:t>time</a:t>
            </a:r>
          </a:p>
        </p:txBody>
      </p:sp>
    </p:spTree>
    <p:extLst>
      <p:ext uri="{BB962C8B-B14F-4D97-AF65-F5344CB8AC3E}">
        <p14:creationId xmlns:p14="http://schemas.microsoft.com/office/powerpoint/2010/main" val="2407007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Continuant</a:t>
            </a:r>
          </a:p>
        </p:txBody>
      </p:sp>
      <p:sp>
        <p:nvSpPr>
          <p:cNvPr id="5" name="Content Placeholder 4">
            <a:extLst>
              <a:ext uri="{FF2B5EF4-FFF2-40B4-BE49-F238E27FC236}">
                <a16:creationId xmlns:a16="http://schemas.microsoft.com/office/drawing/2014/main" id="{F335A291-364B-4735-A4D2-315C35570902}"/>
              </a:ext>
            </a:extLst>
          </p:cNvPr>
          <p:cNvSpPr>
            <a:spLocks noGrp="1"/>
          </p:cNvSpPr>
          <p:nvPr>
            <p:ph idx="1"/>
          </p:nvPr>
        </p:nvSpPr>
        <p:spPr/>
        <p:txBody>
          <a:bodyPr/>
          <a:lstStyle/>
          <a:p>
            <a:pPr lvl="0">
              <a:spcBef>
                <a:spcPct val="0"/>
              </a:spcBef>
              <a:buClrTx/>
              <a:buFont typeface="Arial" panose="020B0604020202020204" pitchFamily="34" charset="0"/>
              <a:buChar char="•"/>
              <a:defRPr/>
            </a:pPr>
            <a:r>
              <a:rPr lang="en-US" kern="1200" dirty="0">
                <a:solidFill>
                  <a:srgbClr val="FFFFFF"/>
                </a:solidFill>
                <a:latin typeface="Times New Roman" pitchFamily="18" charset="0"/>
              </a:rPr>
              <a:t>Elucidations:</a:t>
            </a:r>
          </a:p>
          <a:p>
            <a:pPr lvl="1">
              <a:spcBef>
                <a:spcPct val="0"/>
              </a:spcBef>
              <a:buClrTx/>
              <a:buFont typeface="Arial" panose="020B0604020202020204" pitchFamily="34" charset="0"/>
              <a:buChar char="•"/>
              <a:defRPr/>
            </a:pPr>
            <a:r>
              <a:rPr lang="en-US" i="1" kern="1200" dirty="0">
                <a:solidFill>
                  <a:srgbClr val="FFFFFF"/>
                </a:solidFill>
                <a:latin typeface="Times New Roman" pitchFamily="18" charset="0"/>
              </a:rPr>
              <a:t>‘An entity that at any time it exists, exists in total.’</a:t>
            </a:r>
          </a:p>
          <a:p>
            <a:pPr marL="0" lvl="0" indent="0">
              <a:spcBef>
                <a:spcPct val="0"/>
              </a:spcBef>
              <a:buClrTx/>
              <a:defRPr/>
            </a:pPr>
            <a:r>
              <a:rPr lang="en-US" sz="1400" kern="1200" dirty="0">
                <a:solidFill>
                  <a:srgbClr val="FFFFFF"/>
                </a:solidFill>
                <a:latin typeface="Times New Roman" pitchFamily="18" charset="0"/>
              </a:rPr>
              <a:t>		Smith B, Ceusters W. </a:t>
            </a:r>
          </a:p>
          <a:p>
            <a:pPr marL="0" lvl="0" indent="0">
              <a:spcBef>
                <a:spcPct val="0"/>
              </a:spcBef>
              <a:buClrTx/>
              <a:defRPr/>
            </a:pPr>
            <a:r>
              <a:rPr lang="en-US" sz="1400" kern="1200" dirty="0">
                <a:solidFill>
                  <a:srgbClr val="FFFFFF"/>
                </a:solidFill>
                <a:latin typeface="Times New Roman" pitchFamily="18" charset="0"/>
              </a:rPr>
              <a:t>		Ontological Realism as a Methodology for Coordinated Evolution of Scientific Ontologies. </a:t>
            </a:r>
          </a:p>
          <a:p>
            <a:pPr marL="0" lvl="0" indent="0">
              <a:spcBef>
                <a:spcPct val="0"/>
              </a:spcBef>
              <a:buClrTx/>
              <a:defRPr/>
            </a:pPr>
            <a:r>
              <a:rPr lang="en-US" sz="1400" kern="1200" dirty="0">
                <a:solidFill>
                  <a:srgbClr val="FFFFFF"/>
                </a:solidFill>
                <a:latin typeface="Times New Roman" pitchFamily="18" charset="0"/>
              </a:rPr>
              <a:t>		Applied Ontology, 2010;5(3-4):139-188. </a:t>
            </a:r>
          </a:p>
          <a:p>
            <a:pPr lvl="2">
              <a:spcBef>
                <a:spcPct val="0"/>
              </a:spcBef>
              <a:buClrTx/>
              <a:buFont typeface="Arial" panose="020B0604020202020204" pitchFamily="34" charset="0"/>
              <a:buChar char="•"/>
              <a:defRPr/>
            </a:pPr>
            <a:r>
              <a:rPr lang="en-US" kern="1200" dirty="0">
                <a:solidFill>
                  <a:srgbClr val="FFFFFF"/>
                </a:solidFill>
                <a:latin typeface="Times New Roman" pitchFamily="18" charset="0"/>
              </a:rPr>
              <a:t>Time-instant ?</a:t>
            </a:r>
          </a:p>
          <a:p>
            <a:pPr lvl="1">
              <a:spcBef>
                <a:spcPct val="0"/>
              </a:spcBef>
              <a:buClrTx/>
              <a:buFont typeface="Arial" panose="020B0604020202020204" pitchFamily="34" charset="0"/>
              <a:buChar char="•"/>
              <a:defRPr/>
            </a:pPr>
            <a:endParaRPr lang="en-US" kern="1200" dirty="0">
              <a:solidFill>
                <a:srgbClr val="FFFFFF"/>
              </a:solidFill>
              <a:latin typeface="Times New Roman" pitchFamily="18" charset="0"/>
            </a:endParaRPr>
          </a:p>
          <a:p>
            <a:pPr lvl="1">
              <a:spcBef>
                <a:spcPct val="0"/>
              </a:spcBef>
              <a:buClrTx/>
              <a:buFont typeface="Arial" panose="020B0604020202020204" pitchFamily="34" charset="0"/>
              <a:buChar char="•"/>
              <a:defRPr/>
            </a:pPr>
            <a:r>
              <a:rPr lang="en-US" kern="1200" dirty="0">
                <a:solidFill>
                  <a:srgbClr val="FFFFFF"/>
                </a:solidFill>
                <a:latin typeface="Times New Roman" pitchFamily="18" charset="0"/>
              </a:rPr>
              <a:t>‘</a:t>
            </a:r>
            <a:r>
              <a:rPr lang="en-US" i="1" kern="1200" dirty="0">
                <a:solidFill>
                  <a:srgbClr val="FFFFFF"/>
                </a:solidFill>
                <a:latin typeface="Times New Roman" pitchFamily="18" charset="0"/>
              </a:rPr>
              <a:t>An entity that persists, endures, or continues to exist through time while maintaining its identity.</a:t>
            </a:r>
            <a:r>
              <a:rPr lang="en-US" kern="1200" dirty="0">
                <a:solidFill>
                  <a:srgbClr val="FFFFFF"/>
                </a:solidFill>
                <a:latin typeface="Times New Roman" pitchFamily="18" charset="0"/>
              </a:rPr>
              <a:t>’</a:t>
            </a:r>
          </a:p>
          <a:p>
            <a:pPr marL="457200" lvl="1" indent="0">
              <a:spcBef>
                <a:spcPct val="0"/>
              </a:spcBef>
              <a:buClrTx/>
              <a:buNone/>
              <a:defRPr/>
            </a:pPr>
            <a:r>
              <a:rPr lang="en-GB" dirty="0"/>
              <a:t>		</a:t>
            </a:r>
            <a:r>
              <a:rPr lang="en-GB" sz="1400" dirty="0"/>
              <a:t>ISO/IEC PRF 21838-2:2020(E)</a:t>
            </a:r>
            <a:r>
              <a:rPr lang="en-US" sz="1400" kern="1200" dirty="0">
                <a:solidFill>
                  <a:srgbClr val="FFFFFF"/>
                </a:solidFill>
                <a:latin typeface="Times New Roman" pitchFamily="18" charset="0"/>
              </a:rPr>
              <a:t> </a:t>
            </a:r>
          </a:p>
          <a:p>
            <a:pPr marL="457200" lvl="1" indent="0">
              <a:spcBef>
                <a:spcPct val="0"/>
              </a:spcBef>
              <a:buClrTx/>
              <a:buNone/>
              <a:defRPr/>
            </a:pPr>
            <a:r>
              <a:rPr lang="en-US" sz="1400" kern="1200" dirty="0">
                <a:solidFill>
                  <a:srgbClr val="FFFFFF"/>
                </a:solidFill>
                <a:latin typeface="Times New Roman" pitchFamily="18" charset="0"/>
              </a:rPr>
              <a:t>		</a:t>
            </a:r>
          </a:p>
          <a:p>
            <a:pPr lvl="1">
              <a:spcBef>
                <a:spcPct val="0"/>
              </a:spcBef>
              <a:buClrTx/>
              <a:buFont typeface="Arial" panose="020B0604020202020204" pitchFamily="34" charset="0"/>
              <a:buChar char="•"/>
              <a:defRPr/>
            </a:pPr>
            <a:endParaRPr lang="en-US" kern="1200" dirty="0">
              <a:solidFill>
                <a:srgbClr val="FFFFFF"/>
              </a:solidFill>
              <a:latin typeface="Times New Roman" pitchFamily="18" charset="0"/>
            </a:endParaRPr>
          </a:p>
          <a:p>
            <a:pPr lvl="1">
              <a:spcBef>
                <a:spcPct val="0"/>
              </a:spcBef>
              <a:buClrTx/>
              <a:buFont typeface="Arial" panose="020B0604020202020204" pitchFamily="34" charset="0"/>
              <a:buChar char="•"/>
              <a:defRPr/>
            </a:pPr>
            <a:r>
              <a:rPr lang="en-US" kern="1200" dirty="0">
                <a:solidFill>
                  <a:srgbClr val="FFFFFF"/>
                </a:solidFill>
                <a:latin typeface="Times New Roman" pitchFamily="18" charset="0"/>
              </a:rPr>
              <a:t>‘[idem] </a:t>
            </a:r>
            <a:r>
              <a:rPr lang="en-US" i="1" kern="1200" dirty="0">
                <a:solidFill>
                  <a:srgbClr val="FFFFFF"/>
                </a:solidFill>
                <a:latin typeface="Times New Roman" pitchFamily="18" charset="0"/>
              </a:rPr>
              <a:t>… and has no temporal parts</a:t>
            </a:r>
            <a:r>
              <a:rPr lang="en-US" kern="1200" dirty="0">
                <a:solidFill>
                  <a:srgbClr val="FFFFFF"/>
                </a:solidFill>
                <a:latin typeface="Times New Roman" pitchFamily="18" charset="0"/>
              </a:rPr>
              <a:t>’</a:t>
            </a:r>
          </a:p>
          <a:p>
            <a:pPr marL="1771650" lvl="4" indent="0">
              <a:spcBef>
                <a:spcPts val="0"/>
              </a:spcBef>
            </a:pPr>
            <a:r>
              <a:rPr lang="en-US" sz="1400" dirty="0">
                <a:latin typeface="Times New Roman" panose="02020603050405020304" pitchFamily="18" charset="0"/>
                <a:cs typeface="Times New Roman" panose="02020603050405020304" pitchFamily="18" charset="0"/>
              </a:rPr>
              <a:t>Arp, R., B. Smith, and A.D. Spear, </a:t>
            </a:r>
          </a:p>
          <a:p>
            <a:pPr marL="1771650" lvl="4" indent="0">
              <a:spcBef>
                <a:spcPts val="0"/>
              </a:spcBef>
            </a:pPr>
            <a:r>
              <a:rPr lang="en-US" sz="1400" dirty="0">
                <a:latin typeface="Times New Roman" panose="02020603050405020304" pitchFamily="18" charset="0"/>
                <a:cs typeface="Times New Roman" panose="02020603050405020304" pitchFamily="18" charset="0"/>
              </a:rPr>
              <a:t>Building ontologies with basic formal ontology. 2015, </a:t>
            </a:r>
          </a:p>
          <a:p>
            <a:pPr marL="1771650" lvl="4" indent="0">
              <a:spcBef>
                <a:spcPts val="0"/>
              </a:spcBef>
            </a:pPr>
            <a:r>
              <a:rPr lang="en-US" sz="1400" dirty="0">
                <a:latin typeface="Times New Roman" panose="02020603050405020304" pitchFamily="18" charset="0"/>
                <a:cs typeface="Times New Roman" panose="02020603050405020304" pitchFamily="18" charset="0"/>
              </a:rPr>
              <a:t>The MIT Press,: Cambridge, Massachusetts. p. 1 online resource (245 p).</a:t>
            </a:r>
          </a:p>
          <a:p>
            <a:pPr marL="914400" lvl="2" indent="0">
              <a:spcBef>
                <a:spcPct val="0"/>
              </a:spcBef>
              <a:buClrTx/>
              <a:buNone/>
              <a:defRPr/>
            </a:pPr>
            <a:endParaRPr lang="en-US" kern="1200" dirty="0">
              <a:solidFill>
                <a:srgbClr val="FFFFFF"/>
              </a:solidFill>
              <a:latin typeface="Times New Roman" pitchFamily="18" charset="0"/>
            </a:endParaRPr>
          </a:p>
          <a:p>
            <a:pPr lvl="1">
              <a:spcBef>
                <a:spcPct val="0"/>
              </a:spcBef>
              <a:buClrTx/>
              <a:buFont typeface="Arial" panose="020B0604020202020204" pitchFamily="34" charset="0"/>
              <a:buChar char="•"/>
              <a:defRPr/>
            </a:pPr>
            <a:endParaRPr lang="en-US" i="1" u="sng" kern="1200" dirty="0">
              <a:solidFill>
                <a:srgbClr val="FFFFFF"/>
              </a:solidFill>
              <a:latin typeface="Times New Roman" pitchFamily="18" charset="0"/>
            </a:endParaRPr>
          </a:p>
          <a:p>
            <a:pPr lvl="0">
              <a:spcBef>
                <a:spcPct val="0"/>
              </a:spcBef>
              <a:buClrTx/>
              <a:buFont typeface="Arial" panose="020B0604020202020204" pitchFamily="34" charset="0"/>
              <a:buChar char="•"/>
              <a:defRPr/>
            </a:pPr>
            <a:endParaRPr lang="en-US" i="1" u="sng" kern="1200" dirty="0">
              <a:solidFill>
                <a:srgbClr val="FFFFFF"/>
              </a:solidFill>
              <a:latin typeface="Times New Roman" pitchFamily="18" charset="0"/>
            </a:endParaRPr>
          </a:p>
          <a:p>
            <a:pPr lvl="0">
              <a:spcBef>
                <a:spcPct val="0"/>
              </a:spcBef>
              <a:buClrTx/>
              <a:buFont typeface="Arial" panose="020B0604020202020204" pitchFamily="34" charset="0"/>
              <a:buChar char="•"/>
              <a:defRPr/>
            </a:pPr>
            <a:endParaRPr lang="en-US" i="1" u="sng" kern="1200" dirty="0">
              <a:solidFill>
                <a:srgbClr val="FFFFFF"/>
              </a:solidFill>
              <a:latin typeface="Times New Roman" pitchFamily="18" charset="0"/>
            </a:endParaRPr>
          </a:p>
          <a:p>
            <a:pPr lvl="0">
              <a:spcBef>
                <a:spcPct val="0"/>
              </a:spcBef>
              <a:buClrTx/>
              <a:buFont typeface="Arial" panose="020B0604020202020204" pitchFamily="34" charset="0"/>
              <a:buChar char="•"/>
              <a:defRPr/>
            </a:pPr>
            <a:endParaRPr lang="en-US" i="1" u="sng" kern="1200" dirty="0">
              <a:solidFill>
                <a:srgbClr val="FFFFFF"/>
              </a:solidFill>
              <a:latin typeface="Times New Roman" pitchFamily="18" charset="0"/>
            </a:endParaRPr>
          </a:p>
          <a:p>
            <a:pPr lvl="0">
              <a:spcBef>
                <a:spcPct val="0"/>
              </a:spcBef>
              <a:buClrTx/>
              <a:buFont typeface="Arial" panose="020B0604020202020204" pitchFamily="34" charset="0"/>
              <a:buChar char="•"/>
              <a:defRPr/>
            </a:pPr>
            <a:endParaRPr lang="en-US" kern="1200" dirty="0">
              <a:solidFill>
                <a:srgbClr val="FFFFFF"/>
              </a:solidFill>
              <a:latin typeface="Times New Roman" pitchFamily="18" charset="0"/>
            </a:endParaRPr>
          </a:p>
          <a:p>
            <a:pPr>
              <a:buFont typeface="Arial" panose="020B0604020202020204" pitchFamily="34" charset="0"/>
              <a:buChar char="•"/>
            </a:pPr>
            <a:endParaRPr lang="en-US" dirty="0"/>
          </a:p>
        </p:txBody>
      </p:sp>
      <p:sp>
        <p:nvSpPr>
          <p:cNvPr id="3" name="Slide Number Placeholder 2"/>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5DB68A-9D44-4073-920F-D08D647C06A7}"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6" name="Rectangle: Rounded Corners 5">
            <a:extLst>
              <a:ext uri="{FF2B5EF4-FFF2-40B4-BE49-F238E27FC236}">
                <a16:creationId xmlns:a16="http://schemas.microsoft.com/office/drawing/2014/main" id="{3F014EEB-619C-4E7A-95DB-A7160BB5B057}"/>
              </a:ext>
            </a:extLst>
          </p:cNvPr>
          <p:cNvSpPr/>
          <p:nvPr/>
        </p:nvSpPr>
        <p:spPr bwMode="auto">
          <a:xfrm>
            <a:off x="5334000" y="2133600"/>
            <a:ext cx="1752600" cy="342900"/>
          </a:xfrm>
          <a:prstGeom prst="round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009919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D35F5-9CD3-4242-87A6-0533E48E321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6CE3021-3E89-4A82-BB14-418A162AB233}"/>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85ADBF7C-CE68-4B4D-80ED-01D62FAEB663}"/>
              </a:ext>
            </a:extLst>
          </p:cNvPr>
          <p:cNvSpPr>
            <a:spLocks noGrp="1"/>
          </p:cNvSpPr>
          <p:nvPr>
            <p:ph type="sldNum" sz="quarter" idx="10"/>
          </p:nvPr>
        </p:nvSpPr>
        <p:spPr/>
        <p:txBody>
          <a:bodyPr/>
          <a:lstStyle/>
          <a:p>
            <a:fld id="{01EF93C7-D0AB-41D7-8C62-1F8A9E33AE23}" type="slidenum">
              <a:rPr lang="en-US" smtClean="0"/>
              <a:pPr/>
              <a:t>17</a:t>
            </a:fld>
            <a:endParaRPr lang="en-US"/>
          </a:p>
        </p:txBody>
      </p:sp>
      <p:pic>
        <p:nvPicPr>
          <p:cNvPr id="8194" name="Picture 2" descr="https://doctorlib.info/surgery/plastic/plastic.files/image1019.jpg">
            <a:extLst>
              <a:ext uri="{FF2B5EF4-FFF2-40B4-BE49-F238E27FC236}">
                <a16:creationId xmlns:a16="http://schemas.microsoft.com/office/drawing/2014/main" id="{71E85E2C-DE73-4DFA-A8D9-2355369DB8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600"/>
            <a:ext cx="9144000" cy="624078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B6A45F97-300D-4414-95F8-BCD014414306}"/>
              </a:ext>
            </a:extLst>
          </p:cNvPr>
          <p:cNvSpPr/>
          <p:nvPr/>
        </p:nvSpPr>
        <p:spPr>
          <a:xfrm>
            <a:off x="2081212" y="3657600"/>
            <a:ext cx="4981575" cy="400110"/>
          </a:xfrm>
          <a:prstGeom prst="rect">
            <a:avLst/>
          </a:prstGeom>
        </p:spPr>
        <p:txBody>
          <a:bodyPr wrap="square">
            <a:spAutoFit/>
          </a:bodyPr>
          <a:lstStyle/>
          <a:p>
            <a:r>
              <a:rPr lang="en-US" sz="2000" b="0" dirty="0">
                <a:solidFill>
                  <a:schemeClr val="bg1"/>
                </a:solidFill>
              </a:rPr>
              <a:t>https://doctorlib.info/surgery/plastic/83.html</a:t>
            </a:r>
          </a:p>
        </p:txBody>
      </p:sp>
    </p:spTree>
    <p:extLst>
      <p:ext uri="{BB962C8B-B14F-4D97-AF65-F5344CB8AC3E}">
        <p14:creationId xmlns:p14="http://schemas.microsoft.com/office/powerpoint/2010/main" val="1077042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91162-49F8-410A-A068-73C4F7C91230}"/>
              </a:ext>
            </a:extLst>
          </p:cNvPr>
          <p:cNvSpPr>
            <a:spLocks noGrp="1"/>
          </p:cNvSpPr>
          <p:nvPr>
            <p:ph type="title"/>
          </p:nvPr>
        </p:nvSpPr>
        <p:spPr>
          <a:xfrm>
            <a:off x="228600" y="762000"/>
            <a:ext cx="2819400" cy="762000"/>
          </a:xfrm>
        </p:spPr>
        <p:txBody>
          <a:bodyPr/>
          <a:lstStyle/>
          <a:p>
            <a:r>
              <a:rPr lang="en-US" dirty="0"/>
              <a:t>Basic</a:t>
            </a:r>
            <a:br>
              <a:rPr lang="en-US" dirty="0"/>
            </a:br>
            <a:r>
              <a:rPr lang="en-US" dirty="0"/>
              <a:t>Formal Ontology</a:t>
            </a:r>
            <a:br>
              <a:rPr lang="en-US" dirty="0"/>
            </a:br>
            <a:r>
              <a:rPr lang="en-US" dirty="0"/>
              <a:t>(2.0)</a:t>
            </a:r>
            <a:br>
              <a:rPr lang="en-US" dirty="0"/>
            </a:br>
            <a:br>
              <a:rPr lang="en-US" dirty="0"/>
            </a:br>
            <a:r>
              <a:rPr lang="en-US" dirty="0"/>
              <a:t>hierarchy of continuants</a:t>
            </a:r>
          </a:p>
        </p:txBody>
      </p:sp>
      <p:pic>
        <p:nvPicPr>
          <p:cNvPr id="5" name="Picture 4">
            <a:extLst>
              <a:ext uri="{FF2B5EF4-FFF2-40B4-BE49-F238E27FC236}">
                <a16:creationId xmlns:a16="http://schemas.microsoft.com/office/drawing/2014/main" id="{AED336DF-E74E-42B8-BDD5-A9E8320973DF}"/>
              </a:ext>
            </a:extLst>
          </p:cNvPr>
          <p:cNvPicPr>
            <a:picLocks noChangeAspect="1"/>
          </p:cNvPicPr>
          <p:nvPr/>
        </p:nvPicPr>
        <p:blipFill>
          <a:blip r:embed="rId2"/>
          <a:stretch>
            <a:fillRect/>
          </a:stretch>
        </p:blipFill>
        <p:spPr>
          <a:xfrm>
            <a:off x="3276600" y="614569"/>
            <a:ext cx="5867400" cy="6245388"/>
          </a:xfrm>
          <a:prstGeom prst="rect">
            <a:avLst/>
          </a:prstGeom>
        </p:spPr>
      </p:pic>
      <p:sp>
        <p:nvSpPr>
          <p:cNvPr id="4" name="Slide Number Placeholder 3">
            <a:extLst>
              <a:ext uri="{FF2B5EF4-FFF2-40B4-BE49-F238E27FC236}">
                <a16:creationId xmlns:a16="http://schemas.microsoft.com/office/drawing/2014/main" id="{39BC0161-5946-4023-8F0F-9EAD6A23DF14}"/>
              </a:ext>
            </a:extLst>
          </p:cNvPr>
          <p:cNvSpPr>
            <a:spLocks noGrp="1"/>
          </p:cNvSpPr>
          <p:nvPr>
            <p:ph type="sldNum" sz="quarter" idx="10"/>
          </p:nvPr>
        </p:nvSpPr>
        <p:spPr/>
        <p:txBody>
          <a:bodyPr/>
          <a:lstStyle/>
          <a:p>
            <a:fld id="{01EF93C7-D0AB-41D7-8C62-1F8A9E33AE23}" type="slidenum">
              <a:rPr lang="en-US" smtClean="0"/>
              <a:pPr/>
              <a:t>18</a:t>
            </a:fld>
            <a:endParaRPr lang="en-US"/>
          </a:p>
        </p:txBody>
      </p:sp>
    </p:spTree>
    <p:extLst>
      <p:ext uri="{BB962C8B-B14F-4D97-AF65-F5344CB8AC3E}">
        <p14:creationId xmlns:p14="http://schemas.microsoft.com/office/powerpoint/2010/main" val="13575998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CAF11-A30B-482D-A9A1-D0DBFE1BAACC}"/>
              </a:ext>
            </a:extLst>
          </p:cNvPr>
          <p:cNvSpPr>
            <a:spLocks noGrp="1"/>
          </p:cNvSpPr>
          <p:nvPr>
            <p:ph type="title"/>
          </p:nvPr>
        </p:nvSpPr>
        <p:spPr/>
        <p:txBody>
          <a:bodyPr/>
          <a:lstStyle/>
          <a:p>
            <a:r>
              <a:rPr lang="en-US" dirty="0"/>
              <a:t>Two major continuant types in BFO 1.0</a:t>
            </a:r>
          </a:p>
        </p:txBody>
      </p:sp>
      <p:sp>
        <p:nvSpPr>
          <p:cNvPr id="4" name="Slide Number Placeholder 3">
            <a:extLst>
              <a:ext uri="{FF2B5EF4-FFF2-40B4-BE49-F238E27FC236}">
                <a16:creationId xmlns:a16="http://schemas.microsoft.com/office/drawing/2014/main" id="{AD6D5621-C3F2-4898-A01A-2C4B4F8F5D95}"/>
              </a:ext>
            </a:extLst>
          </p:cNvPr>
          <p:cNvSpPr>
            <a:spLocks noGrp="1"/>
          </p:cNvSpPr>
          <p:nvPr>
            <p:ph type="sldNum" sz="quarter" idx="10"/>
          </p:nvPr>
        </p:nvSpPr>
        <p:spPr/>
        <p:txBody>
          <a:bodyPr/>
          <a:lstStyle/>
          <a:p>
            <a:fld id="{01EF93C7-D0AB-41D7-8C62-1F8A9E33AE23}" type="slidenum">
              <a:rPr lang="en-US" smtClean="0"/>
              <a:pPr/>
              <a:t>19</a:t>
            </a:fld>
            <a:endParaRPr lang="en-US"/>
          </a:p>
        </p:txBody>
      </p:sp>
      <p:sp>
        <p:nvSpPr>
          <p:cNvPr id="5" name="Rectangle 3">
            <a:extLst>
              <a:ext uri="{FF2B5EF4-FFF2-40B4-BE49-F238E27FC236}">
                <a16:creationId xmlns:a16="http://schemas.microsoft.com/office/drawing/2014/main" id="{97077EDA-64CB-463A-ABE6-609E622D4828}"/>
              </a:ext>
            </a:extLst>
          </p:cNvPr>
          <p:cNvSpPr>
            <a:spLocks noChangeArrowheads="1"/>
          </p:cNvSpPr>
          <p:nvPr/>
        </p:nvSpPr>
        <p:spPr bwMode="auto">
          <a:xfrm>
            <a:off x="3017601" y="1580388"/>
            <a:ext cx="2057400" cy="97155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Continuant</a:t>
            </a:r>
          </a:p>
        </p:txBody>
      </p:sp>
      <p:sp>
        <p:nvSpPr>
          <p:cNvPr id="6" name="Rectangle 5">
            <a:extLst>
              <a:ext uri="{FF2B5EF4-FFF2-40B4-BE49-F238E27FC236}">
                <a16:creationId xmlns:a16="http://schemas.microsoft.com/office/drawing/2014/main" id="{58D4EDBB-FE20-49DC-9302-2A593E56866D}"/>
              </a:ext>
            </a:extLst>
          </p:cNvPr>
          <p:cNvSpPr>
            <a:spLocks noChangeArrowheads="1"/>
          </p:cNvSpPr>
          <p:nvPr/>
        </p:nvSpPr>
        <p:spPr bwMode="auto">
          <a:xfrm>
            <a:off x="796290" y="3213091"/>
            <a:ext cx="1428750" cy="97155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Independent</a:t>
            </a:r>
          </a:p>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Continuant</a:t>
            </a:r>
          </a:p>
        </p:txBody>
      </p:sp>
      <p:sp>
        <p:nvSpPr>
          <p:cNvPr id="7" name="Rectangle 6">
            <a:extLst>
              <a:ext uri="{FF2B5EF4-FFF2-40B4-BE49-F238E27FC236}">
                <a16:creationId xmlns:a16="http://schemas.microsoft.com/office/drawing/2014/main" id="{CBB55F98-3878-47A6-8BD4-2654609E50CC}"/>
              </a:ext>
            </a:extLst>
          </p:cNvPr>
          <p:cNvSpPr>
            <a:spLocks noChangeArrowheads="1"/>
          </p:cNvSpPr>
          <p:nvPr/>
        </p:nvSpPr>
        <p:spPr bwMode="auto">
          <a:xfrm>
            <a:off x="4191000" y="3848863"/>
            <a:ext cx="1314450" cy="9144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Dependent</a:t>
            </a:r>
          </a:p>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Continuant</a:t>
            </a:r>
          </a:p>
        </p:txBody>
      </p:sp>
      <p:cxnSp>
        <p:nvCxnSpPr>
          <p:cNvPr id="8" name="AutoShape 9">
            <a:extLst>
              <a:ext uri="{FF2B5EF4-FFF2-40B4-BE49-F238E27FC236}">
                <a16:creationId xmlns:a16="http://schemas.microsoft.com/office/drawing/2014/main" id="{123EE43E-80D6-4C7F-A055-F3AFDC447B08}"/>
              </a:ext>
            </a:extLst>
          </p:cNvPr>
          <p:cNvCxnSpPr>
            <a:cxnSpLocks noChangeShapeType="1"/>
            <a:stCxn id="5" idx="2"/>
            <a:endCxn id="6" idx="0"/>
          </p:cNvCxnSpPr>
          <p:nvPr/>
        </p:nvCxnSpPr>
        <p:spPr bwMode="auto">
          <a:xfrm flipH="1">
            <a:off x="1510665" y="2551938"/>
            <a:ext cx="2535636" cy="661153"/>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9" name="AutoShape 10">
            <a:extLst>
              <a:ext uri="{FF2B5EF4-FFF2-40B4-BE49-F238E27FC236}">
                <a16:creationId xmlns:a16="http://schemas.microsoft.com/office/drawing/2014/main" id="{D866DCDB-C365-4880-A5E1-541D2B5AB232}"/>
              </a:ext>
            </a:extLst>
          </p:cNvPr>
          <p:cNvCxnSpPr>
            <a:cxnSpLocks noChangeShapeType="1"/>
            <a:stCxn id="5" idx="2"/>
            <a:endCxn id="7" idx="0"/>
          </p:cNvCxnSpPr>
          <p:nvPr/>
        </p:nvCxnSpPr>
        <p:spPr bwMode="auto">
          <a:xfrm>
            <a:off x="4046301" y="2551938"/>
            <a:ext cx="801924" cy="1296925"/>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294794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0C4C08-5FF3-4B10-917F-3A4ADE001236}"/>
              </a:ext>
            </a:extLst>
          </p:cNvPr>
          <p:cNvSpPr>
            <a:spLocks noGrp="1"/>
          </p:cNvSpPr>
          <p:nvPr>
            <p:ph type="title"/>
          </p:nvPr>
        </p:nvSpPr>
        <p:spPr/>
        <p:txBody>
          <a:bodyPr/>
          <a:lstStyle/>
          <a:p>
            <a:r>
              <a:rPr lang="en-US" dirty="0"/>
              <a:t>Assignment</a:t>
            </a:r>
          </a:p>
        </p:txBody>
      </p:sp>
      <p:sp>
        <p:nvSpPr>
          <p:cNvPr id="5" name="Content Placeholder 4">
            <a:extLst>
              <a:ext uri="{FF2B5EF4-FFF2-40B4-BE49-F238E27FC236}">
                <a16:creationId xmlns:a16="http://schemas.microsoft.com/office/drawing/2014/main" id="{0F0EDC6E-1DFB-4D14-99A1-7516737B9B5C}"/>
              </a:ext>
            </a:extLst>
          </p:cNvPr>
          <p:cNvSpPr>
            <a:spLocks noGrp="1"/>
          </p:cNvSpPr>
          <p:nvPr>
            <p:ph idx="1"/>
          </p:nvPr>
        </p:nvSpPr>
        <p:spPr/>
        <p:txBody>
          <a:bodyPr/>
          <a:lstStyle/>
          <a:p>
            <a:pPr>
              <a:buFont typeface="Arial" panose="020B0604020202020204" pitchFamily="34" charset="0"/>
              <a:buChar char="•"/>
            </a:pPr>
            <a:r>
              <a:rPr lang="en-US" sz="2200" b="1" dirty="0"/>
              <a:t>A2: </a:t>
            </a:r>
            <a:r>
              <a:rPr lang="en-US" sz="2200" dirty="0"/>
              <a:t>prepare a PP presentation (max 5 min. in class presentation) in which you describe in what area and how you intend to develop a small realism-based ontology useful for your final MSc or PhD project/thesis. </a:t>
            </a:r>
          </a:p>
          <a:p>
            <a:pPr>
              <a:buFont typeface="Arial" panose="020B0604020202020204" pitchFamily="34" charset="0"/>
              <a:buChar char="•"/>
            </a:pPr>
            <a:r>
              <a:rPr lang="en-US" sz="2200" dirty="0"/>
              <a:t>Required content: precise description of domain, motivation, examples of terms to be represented, challenges you see, intended application with concrete indication of the sort of persons it will be applied to. Use previous classes, slides and readings as a guide.</a:t>
            </a:r>
          </a:p>
          <a:p>
            <a:pPr>
              <a:buFont typeface="Arial" panose="020B0604020202020204" pitchFamily="34" charset="0"/>
              <a:buChar char="•"/>
            </a:pPr>
            <a:r>
              <a:rPr lang="en-US" sz="2200" dirty="0"/>
              <a:t>Upload your PP file as ‘BMI508-A2-[your </a:t>
            </a:r>
            <a:r>
              <a:rPr lang="en-US" sz="2200" dirty="0" err="1"/>
              <a:t>Ubitname</a:t>
            </a:r>
            <a:r>
              <a:rPr lang="en-US" sz="2200" dirty="0"/>
              <a:t>].pptx’</a:t>
            </a:r>
          </a:p>
          <a:p>
            <a:pPr>
              <a:buFont typeface="Arial" panose="020B0604020202020204" pitchFamily="34" charset="0"/>
              <a:buChar char="•"/>
            </a:pPr>
            <a:r>
              <a:rPr lang="en-US" sz="2200" dirty="0"/>
              <a:t>Assessment: extent to which the material discussed in classes C1 to C3 is appropriately applied. </a:t>
            </a:r>
          </a:p>
          <a:p>
            <a:pPr>
              <a:buFont typeface="Arial" panose="020B0604020202020204" pitchFamily="34" charset="0"/>
              <a:buChar char="•"/>
            </a:pPr>
            <a:r>
              <a:rPr lang="en-US" sz="2200" dirty="0"/>
              <a:t>Due date: </a:t>
            </a:r>
            <a:r>
              <a:rPr lang="en-US" sz="2200" b="1" dirty="0"/>
              <a:t>Sep 16 – noon</a:t>
            </a:r>
            <a:r>
              <a:rPr lang="en-US" sz="2200" dirty="0"/>
              <a:t>.</a:t>
            </a:r>
          </a:p>
        </p:txBody>
      </p:sp>
    </p:spTree>
    <p:extLst>
      <p:ext uri="{BB962C8B-B14F-4D97-AF65-F5344CB8AC3E}">
        <p14:creationId xmlns:p14="http://schemas.microsoft.com/office/powerpoint/2010/main" val="15774162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CAF11-A30B-482D-A9A1-D0DBFE1BAACC}"/>
              </a:ext>
            </a:extLst>
          </p:cNvPr>
          <p:cNvSpPr>
            <a:spLocks noGrp="1"/>
          </p:cNvSpPr>
          <p:nvPr>
            <p:ph type="title"/>
          </p:nvPr>
        </p:nvSpPr>
        <p:spPr/>
        <p:txBody>
          <a:bodyPr/>
          <a:lstStyle/>
          <a:p>
            <a:r>
              <a:rPr lang="en-US" dirty="0"/>
              <a:t>Three major continuant types in BFO 2.0</a:t>
            </a:r>
          </a:p>
        </p:txBody>
      </p:sp>
      <p:sp>
        <p:nvSpPr>
          <p:cNvPr id="4" name="Slide Number Placeholder 3">
            <a:extLst>
              <a:ext uri="{FF2B5EF4-FFF2-40B4-BE49-F238E27FC236}">
                <a16:creationId xmlns:a16="http://schemas.microsoft.com/office/drawing/2014/main" id="{AD6D5621-C3F2-4898-A01A-2C4B4F8F5D95}"/>
              </a:ext>
            </a:extLst>
          </p:cNvPr>
          <p:cNvSpPr>
            <a:spLocks noGrp="1"/>
          </p:cNvSpPr>
          <p:nvPr>
            <p:ph type="sldNum" sz="quarter" idx="10"/>
          </p:nvPr>
        </p:nvSpPr>
        <p:spPr/>
        <p:txBody>
          <a:bodyPr/>
          <a:lstStyle/>
          <a:p>
            <a:fld id="{01EF93C7-D0AB-41D7-8C62-1F8A9E33AE23}" type="slidenum">
              <a:rPr lang="en-US" smtClean="0"/>
              <a:pPr/>
              <a:t>20</a:t>
            </a:fld>
            <a:endParaRPr lang="en-US"/>
          </a:p>
        </p:txBody>
      </p:sp>
      <p:sp>
        <p:nvSpPr>
          <p:cNvPr id="5" name="Rectangle 3">
            <a:extLst>
              <a:ext uri="{FF2B5EF4-FFF2-40B4-BE49-F238E27FC236}">
                <a16:creationId xmlns:a16="http://schemas.microsoft.com/office/drawing/2014/main" id="{97077EDA-64CB-463A-ABE6-609E622D4828}"/>
              </a:ext>
            </a:extLst>
          </p:cNvPr>
          <p:cNvSpPr>
            <a:spLocks noChangeArrowheads="1"/>
          </p:cNvSpPr>
          <p:nvPr/>
        </p:nvSpPr>
        <p:spPr bwMode="auto">
          <a:xfrm>
            <a:off x="3017601" y="1580388"/>
            <a:ext cx="2057400" cy="97155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Continuant</a:t>
            </a:r>
          </a:p>
        </p:txBody>
      </p:sp>
      <p:sp>
        <p:nvSpPr>
          <p:cNvPr id="6" name="Rectangle 5">
            <a:extLst>
              <a:ext uri="{FF2B5EF4-FFF2-40B4-BE49-F238E27FC236}">
                <a16:creationId xmlns:a16="http://schemas.microsoft.com/office/drawing/2014/main" id="{58D4EDBB-FE20-49DC-9302-2A593E56866D}"/>
              </a:ext>
            </a:extLst>
          </p:cNvPr>
          <p:cNvSpPr>
            <a:spLocks noChangeArrowheads="1"/>
          </p:cNvSpPr>
          <p:nvPr/>
        </p:nvSpPr>
        <p:spPr bwMode="auto">
          <a:xfrm>
            <a:off x="796290" y="3213091"/>
            <a:ext cx="1428750" cy="97155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Independent</a:t>
            </a:r>
          </a:p>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Continuant</a:t>
            </a:r>
          </a:p>
        </p:txBody>
      </p:sp>
      <p:sp>
        <p:nvSpPr>
          <p:cNvPr id="7" name="Rectangle 6">
            <a:extLst>
              <a:ext uri="{FF2B5EF4-FFF2-40B4-BE49-F238E27FC236}">
                <a16:creationId xmlns:a16="http://schemas.microsoft.com/office/drawing/2014/main" id="{CBB55F98-3878-47A6-8BD4-2654609E50CC}"/>
              </a:ext>
            </a:extLst>
          </p:cNvPr>
          <p:cNvSpPr>
            <a:spLocks noChangeArrowheads="1"/>
          </p:cNvSpPr>
          <p:nvPr/>
        </p:nvSpPr>
        <p:spPr bwMode="auto">
          <a:xfrm>
            <a:off x="4191000" y="3848863"/>
            <a:ext cx="1314450" cy="914400"/>
          </a:xfrm>
          <a:prstGeom prst="rect">
            <a:avLst/>
          </a:prstGeom>
          <a:pattFill prst="solidDmnd">
            <a:fgClr>
              <a:srgbClr val="A2CCE8"/>
            </a:fgClr>
            <a:bgClr>
              <a:schemeClr val="bg1"/>
            </a:bgClr>
          </a:pattFill>
          <a:ln w="28575">
            <a:solidFill>
              <a:schemeClr val="bg1"/>
            </a:solidFill>
            <a:prstDash val="dash"/>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Dependent</a:t>
            </a:r>
          </a:p>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Continuant</a:t>
            </a:r>
          </a:p>
        </p:txBody>
      </p:sp>
      <p:cxnSp>
        <p:nvCxnSpPr>
          <p:cNvPr id="8" name="AutoShape 9">
            <a:extLst>
              <a:ext uri="{FF2B5EF4-FFF2-40B4-BE49-F238E27FC236}">
                <a16:creationId xmlns:a16="http://schemas.microsoft.com/office/drawing/2014/main" id="{123EE43E-80D6-4C7F-A055-F3AFDC447B08}"/>
              </a:ext>
            </a:extLst>
          </p:cNvPr>
          <p:cNvCxnSpPr>
            <a:cxnSpLocks noChangeShapeType="1"/>
            <a:stCxn id="5" idx="2"/>
            <a:endCxn id="6" idx="0"/>
          </p:cNvCxnSpPr>
          <p:nvPr/>
        </p:nvCxnSpPr>
        <p:spPr bwMode="auto">
          <a:xfrm flipH="1">
            <a:off x="1510665" y="2551938"/>
            <a:ext cx="2535636" cy="661153"/>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9" name="AutoShape 10">
            <a:extLst>
              <a:ext uri="{FF2B5EF4-FFF2-40B4-BE49-F238E27FC236}">
                <a16:creationId xmlns:a16="http://schemas.microsoft.com/office/drawing/2014/main" id="{D866DCDB-C365-4880-A5E1-541D2B5AB232}"/>
              </a:ext>
            </a:extLst>
          </p:cNvPr>
          <p:cNvCxnSpPr>
            <a:cxnSpLocks noChangeShapeType="1"/>
            <a:stCxn id="5" idx="2"/>
            <a:endCxn id="7" idx="0"/>
          </p:cNvCxnSpPr>
          <p:nvPr/>
        </p:nvCxnSpPr>
        <p:spPr bwMode="auto">
          <a:xfrm>
            <a:off x="4046301" y="2551938"/>
            <a:ext cx="801924" cy="1296925"/>
          </a:xfrm>
          <a:prstGeom prst="straightConnector1">
            <a:avLst/>
          </a:prstGeom>
          <a:noFill/>
          <a:ln w="28575">
            <a:solidFill>
              <a:schemeClr val="bg1"/>
            </a:solidFill>
            <a:prstDash val="dash"/>
            <a:round/>
            <a:headEnd/>
            <a:tailEnd/>
          </a:ln>
          <a:extLst>
            <a:ext uri="{909E8E84-426E-40DD-AFC4-6F175D3DCCD1}">
              <a14:hiddenFill xmlns:a14="http://schemas.microsoft.com/office/drawing/2010/main">
                <a:noFill/>
              </a14:hiddenFill>
            </a:ext>
          </a:extLst>
        </p:spPr>
      </p:cxnSp>
      <p:sp>
        <p:nvSpPr>
          <p:cNvPr id="13" name="Rectangle 12">
            <a:extLst>
              <a:ext uri="{FF2B5EF4-FFF2-40B4-BE49-F238E27FC236}">
                <a16:creationId xmlns:a16="http://schemas.microsoft.com/office/drawing/2014/main" id="{7A50A794-4D71-425C-93B3-E1A51A7370D7}"/>
              </a:ext>
            </a:extLst>
          </p:cNvPr>
          <p:cNvSpPr>
            <a:spLocks noChangeArrowheads="1"/>
          </p:cNvSpPr>
          <p:nvPr/>
        </p:nvSpPr>
        <p:spPr bwMode="auto">
          <a:xfrm>
            <a:off x="2133600" y="5084195"/>
            <a:ext cx="1428750" cy="97155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Specifically</a:t>
            </a:r>
          </a:p>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dependent</a:t>
            </a:r>
          </a:p>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continuant</a:t>
            </a:r>
          </a:p>
        </p:txBody>
      </p:sp>
      <p:sp>
        <p:nvSpPr>
          <p:cNvPr id="14" name="Rectangle 13">
            <a:extLst>
              <a:ext uri="{FF2B5EF4-FFF2-40B4-BE49-F238E27FC236}">
                <a16:creationId xmlns:a16="http://schemas.microsoft.com/office/drawing/2014/main" id="{1ED51E58-351F-4447-B9CF-900E8923AC58}"/>
              </a:ext>
            </a:extLst>
          </p:cNvPr>
          <p:cNvSpPr>
            <a:spLocks noChangeArrowheads="1"/>
          </p:cNvSpPr>
          <p:nvPr/>
        </p:nvSpPr>
        <p:spPr bwMode="auto">
          <a:xfrm>
            <a:off x="7025640" y="5112770"/>
            <a:ext cx="1314450" cy="9144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Generically</a:t>
            </a:r>
          </a:p>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dependent</a:t>
            </a:r>
          </a:p>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continuant</a:t>
            </a:r>
          </a:p>
        </p:txBody>
      </p:sp>
      <p:cxnSp>
        <p:nvCxnSpPr>
          <p:cNvPr id="15" name="AutoShape 9">
            <a:extLst>
              <a:ext uri="{FF2B5EF4-FFF2-40B4-BE49-F238E27FC236}">
                <a16:creationId xmlns:a16="http://schemas.microsoft.com/office/drawing/2014/main" id="{994A01B4-6B1A-4E6B-BE20-B218567B320D}"/>
              </a:ext>
            </a:extLst>
          </p:cNvPr>
          <p:cNvCxnSpPr>
            <a:cxnSpLocks noChangeShapeType="1"/>
            <a:stCxn id="7" idx="2"/>
            <a:endCxn id="13" idx="0"/>
          </p:cNvCxnSpPr>
          <p:nvPr/>
        </p:nvCxnSpPr>
        <p:spPr bwMode="auto">
          <a:xfrm flipH="1">
            <a:off x="2847975" y="4763263"/>
            <a:ext cx="2000250" cy="320932"/>
          </a:xfrm>
          <a:prstGeom prst="straightConnector1">
            <a:avLst/>
          </a:prstGeom>
          <a:noFill/>
          <a:ln w="28575">
            <a:solidFill>
              <a:schemeClr val="bg1"/>
            </a:solidFill>
            <a:prstDash val="dash"/>
            <a:round/>
            <a:headEnd/>
            <a:tailEnd/>
          </a:ln>
          <a:extLst>
            <a:ext uri="{909E8E84-426E-40DD-AFC4-6F175D3DCCD1}">
              <a14:hiddenFill xmlns:a14="http://schemas.microsoft.com/office/drawing/2010/main">
                <a:noFill/>
              </a14:hiddenFill>
            </a:ext>
          </a:extLst>
        </p:spPr>
      </p:cxnSp>
      <p:cxnSp>
        <p:nvCxnSpPr>
          <p:cNvPr id="16" name="AutoShape 10">
            <a:extLst>
              <a:ext uri="{FF2B5EF4-FFF2-40B4-BE49-F238E27FC236}">
                <a16:creationId xmlns:a16="http://schemas.microsoft.com/office/drawing/2014/main" id="{63D6E304-9FCC-4876-AF07-58D8FC9EF3DC}"/>
              </a:ext>
            </a:extLst>
          </p:cNvPr>
          <p:cNvCxnSpPr>
            <a:cxnSpLocks noChangeShapeType="1"/>
            <a:stCxn id="7" idx="2"/>
            <a:endCxn id="14" idx="0"/>
          </p:cNvCxnSpPr>
          <p:nvPr/>
        </p:nvCxnSpPr>
        <p:spPr bwMode="auto">
          <a:xfrm>
            <a:off x="4848225" y="4763263"/>
            <a:ext cx="2834640" cy="349507"/>
          </a:xfrm>
          <a:prstGeom prst="straightConnector1">
            <a:avLst/>
          </a:prstGeom>
          <a:noFill/>
          <a:ln w="28575">
            <a:solidFill>
              <a:schemeClr val="bg1"/>
            </a:solidFill>
            <a:prstDash val="dash"/>
            <a:round/>
            <a:headEnd/>
            <a:tailEnd/>
          </a:ln>
          <a:extLst>
            <a:ext uri="{909E8E84-426E-40DD-AFC4-6F175D3DCCD1}">
              <a14:hiddenFill xmlns:a14="http://schemas.microsoft.com/office/drawing/2010/main">
                <a:noFill/>
              </a14:hiddenFill>
            </a:ext>
          </a:extLst>
        </p:spPr>
      </p:cxnSp>
      <p:cxnSp>
        <p:nvCxnSpPr>
          <p:cNvPr id="24" name="AutoShape 9">
            <a:extLst>
              <a:ext uri="{FF2B5EF4-FFF2-40B4-BE49-F238E27FC236}">
                <a16:creationId xmlns:a16="http://schemas.microsoft.com/office/drawing/2014/main" id="{540DAD63-3270-427A-BFB9-7D438297C1ED}"/>
              </a:ext>
            </a:extLst>
          </p:cNvPr>
          <p:cNvCxnSpPr>
            <a:cxnSpLocks noChangeShapeType="1"/>
            <a:stCxn id="5" idx="2"/>
            <a:endCxn id="13" idx="0"/>
          </p:cNvCxnSpPr>
          <p:nvPr/>
        </p:nvCxnSpPr>
        <p:spPr bwMode="auto">
          <a:xfrm flipH="1">
            <a:off x="2847975" y="2551938"/>
            <a:ext cx="1198326" cy="2532257"/>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27" name="AutoShape 9">
            <a:extLst>
              <a:ext uri="{FF2B5EF4-FFF2-40B4-BE49-F238E27FC236}">
                <a16:creationId xmlns:a16="http://schemas.microsoft.com/office/drawing/2014/main" id="{D0581F51-7F10-488F-8326-DBDC9A53FEDD}"/>
              </a:ext>
            </a:extLst>
          </p:cNvPr>
          <p:cNvCxnSpPr>
            <a:cxnSpLocks noChangeShapeType="1"/>
            <a:stCxn id="5" idx="2"/>
            <a:endCxn id="14" idx="0"/>
          </p:cNvCxnSpPr>
          <p:nvPr/>
        </p:nvCxnSpPr>
        <p:spPr bwMode="auto">
          <a:xfrm>
            <a:off x="4046301" y="2551938"/>
            <a:ext cx="3636564" cy="2560832"/>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sp>
        <p:nvSpPr>
          <p:cNvPr id="3" name="TextBox 2">
            <a:extLst>
              <a:ext uri="{FF2B5EF4-FFF2-40B4-BE49-F238E27FC236}">
                <a16:creationId xmlns:a16="http://schemas.microsoft.com/office/drawing/2014/main" id="{3976B9F3-18EF-46D8-9FDB-6F38C9BA3455}"/>
              </a:ext>
            </a:extLst>
          </p:cNvPr>
          <p:cNvSpPr txBox="1"/>
          <p:nvPr/>
        </p:nvSpPr>
        <p:spPr>
          <a:xfrm>
            <a:off x="1140374" y="4178488"/>
            <a:ext cx="641522" cy="584775"/>
          </a:xfrm>
          <a:prstGeom prst="rect">
            <a:avLst/>
          </a:prstGeom>
          <a:noFill/>
        </p:spPr>
        <p:txBody>
          <a:bodyPr wrap="none" rtlCol="0">
            <a:spAutoFit/>
          </a:bodyPr>
          <a:lstStyle/>
          <a:p>
            <a:r>
              <a:rPr lang="en-US" dirty="0">
                <a:solidFill>
                  <a:schemeClr val="bg1"/>
                </a:solidFill>
              </a:rPr>
              <a:t>IC</a:t>
            </a:r>
          </a:p>
        </p:txBody>
      </p:sp>
      <p:sp>
        <p:nvSpPr>
          <p:cNvPr id="17" name="TextBox 16">
            <a:extLst>
              <a:ext uri="{FF2B5EF4-FFF2-40B4-BE49-F238E27FC236}">
                <a16:creationId xmlns:a16="http://schemas.microsoft.com/office/drawing/2014/main" id="{DAE05486-FC90-4F00-B39E-8B014AFB3EF9}"/>
              </a:ext>
            </a:extLst>
          </p:cNvPr>
          <p:cNvSpPr txBox="1"/>
          <p:nvPr/>
        </p:nvSpPr>
        <p:spPr>
          <a:xfrm>
            <a:off x="2376475" y="5999593"/>
            <a:ext cx="1005403" cy="584775"/>
          </a:xfrm>
          <a:prstGeom prst="rect">
            <a:avLst/>
          </a:prstGeom>
          <a:noFill/>
        </p:spPr>
        <p:txBody>
          <a:bodyPr wrap="none" rtlCol="0">
            <a:spAutoFit/>
          </a:bodyPr>
          <a:lstStyle/>
          <a:p>
            <a:r>
              <a:rPr lang="en-US" dirty="0">
                <a:solidFill>
                  <a:schemeClr val="bg1"/>
                </a:solidFill>
              </a:rPr>
              <a:t>SDC</a:t>
            </a:r>
          </a:p>
        </p:txBody>
      </p:sp>
      <p:sp>
        <p:nvSpPr>
          <p:cNvPr id="18" name="TextBox 17">
            <a:extLst>
              <a:ext uri="{FF2B5EF4-FFF2-40B4-BE49-F238E27FC236}">
                <a16:creationId xmlns:a16="http://schemas.microsoft.com/office/drawing/2014/main" id="{95BFF9FC-5E7C-475C-9E45-3C2AA382BCDB}"/>
              </a:ext>
            </a:extLst>
          </p:cNvPr>
          <p:cNvSpPr txBox="1"/>
          <p:nvPr/>
        </p:nvSpPr>
        <p:spPr>
          <a:xfrm>
            <a:off x="7178511" y="6019800"/>
            <a:ext cx="1096775" cy="584775"/>
          </a:xfrm>
          <a:prstGeom prst="rect">
            <a:avLst/>
          </a:prstGeom>
          <a:noFill/>
        </p:spPr>
        <p:txBody>
          <a:bodyPr wrap="none" rtlCol="0">
            <a:spAutoFit/>
          </a:bodyPr>
          <a:lstStyle/>
          <a:p>
            <a:r>
              <a:rPr lang="en-US" dirty="0">
                <a:solidFill>
                  <a:schemeClr val="bg1"/>
                </a:solidFill>
              </a:rPr>
              <a:t>GDC</a:t>
            </a:r>
          </a:p>
        </p:txBody>
      </p:sp>
    </p:spTree>
    <p:extLst>
      <p:ext uri="{BB962C8B-B14F-4D97-AF65-F5344CB8AC3E}">
        <p14:creationId xmlns:p14="http://schemas.microsoft.com/office/powerpoint/2010/main" val="10685073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581E4-12BF-4D7C-A7D7-D7F29A953092}"/>
              </a:ext>
            </a:extLst>
          </p:cNvPr>
          <p:cNvSpPr>
            <a:spLocks noGrp="1"/>
          </p:cNvSpPr>
          <p:nvPr>
            <p:ph type="title"/>
          </p:nvPr>
        </p:nvSpPr>
        <p:spPr>
          <a:xfrm>
            <a:off x="3581400" y="762000"/>
            <a:ext cx="5334000" cy="762000"/>
          </a:xfrm>
        </p:spPr>
        <p:txBody>
          <a:bodyPr/>
          <a:lstStyle/>
          <a:p>
            <a:r>
              <a:rPr lang="en-US" dirty="0"/>
              <a:t>Why the change?</a:t>
            </a:r>
          </a:p>
        </p:txBody>
      </p:sp>
      <p:sp>
        <p:nvSpPr>
          <p:cNvPr id="3" name="Content Placeholder 2">
            <a:extLst>
              <a:ext uri="{FF2B5EF4-FFF2-40B4-BE49-F238E27FC236}">
                <a16:creationId xmlns:a16="http://schemas.microsoft.com/office/drawing/2014/main" id="{6374817F-1A70-4CE2-8A32-9B84955E02FF}"/>
              </a:ext>
            </a:extLst>
          </p:cNvPr>
          <p:cNvSpPr>
            <a:spLocks noGrp="1"/>
          </p:cNvSpPr>
          <p:nvPr>
            <p:ph idx="1"/>
          </p:nvPr>
        </p:nvSpPr>
        <p:spPr>
          <a:xfrm>
            <a:off x="228600" y="3733800"/>
            <a:ext cx="8686800" cy="2895600"/>
          </a:xfrm>
        </p:spPr>
        <p:txBody>
          <a:bodyPr/>
          <a:lstStyle/>
          <a:p>
            <a:pPr>
              <a:buFont typeface="Arial" panose="020B0604020202020204" pitchFamily="34" charset="0"/>
              <a:buChar char="•"/>
            </a:pPr>
            <a:r>
              <a:rPr lang="en-US" dirty="0"/>
              <a:t>Two dependency relations, both elucidated:</a:t>
            </a:r>
          </a:p>
          <a:p>
            <a:pPr lvl="1">
              <a:buFont typeface="Arial" panose="020B0604020202020204" pitchFamily="34" charset="0"/>
              <a:buChar char="•"/>
            </a:pPr>
            <a:r>
              <a:rPr lang="en-US" dirty="0"/>
              <a:t>S-dependence,</a:t>
            </a:r>
          </a:p>
          <a:p>
            <a:pPr lvl="1">
              <a:buFont typeface="Arial" panose="020B0604020202020204" pitchFamily="34" charset="0"/>
              <a:buChar char="•"/>
            </a:pPr>
            <a:r>
              <a:rPr lang="en-US" dirty="0"/>
              <a:t>G-dependence.</a:t>
            </a:r>
          </a:p>
          <a:p>
            <a:pPr>
              <a:buFont typeface="Arial" panose="020B0604020202020204" pitchFamily="34" charset="0"/>
              <a:buChar char="•"/>
            </a:pPr>
            <a:r>
              <a:rPr lang="en-US" dirty="0"/>
              <a:t>GDC is elucidated on the basis of g-dependence.</a:t>
            </a:r>
          </a:p>
          <a:p>
            <a:pPr>
              <a:buFont typeface="Arial" panose="020B0604020202020204" pitchFamily="34" charset="0"/>
              <a:buChar char="•"/>
            </a:pPr>
            <a:r>
              <a:rPr lang="en-US" dirty="0"/>
              <a:t>SDC is defined on the basis of s-dependence.</a:t>
            </a:r>
          </a:p>
          <a:p>
            <a:pPr>
              <a:buFont typeface="Arial" panose="020B0604020202020204" pitchFamily="34" charset="0"/>
              <a:buChar char="•"/>
            </a:pPr>
            <a:r>
              <a:rPr lang="en-US" dirty="0"/>
              <a:t>GDCs and SDCs ‘depend’ on ICs in different, incompatible, i.e. not generalizable ways.</a:t>
            </a:r>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0D2F136-FF96-40C4-989A-63E3A3302D2A}"/>
              </a:ext>
            </a:extLst>
          </p:cNvPr>
          <p:cNvSpPr>
            <a:spLocks noGrp="1"/>
          </p:cNvSpPr>
          <p:nvPr>
            <p:ph type="sldNum" sz="quarter" idx="10"/>
          </p:nvPr>
        </p:nvSpPr>
        <p:spPr/>
        <p:txBody>
          <a:bodyPr/>
          <a:lstStyle/>
          <a:p>
            <a:fld id="{01EF93C7-D0AB-41D7-8C62-1F8A9E33AE23}" type="slidenum">
              <a:rPr lang="en-US" smtClean="0"/>
              <a:pPr/>
              <a:t>21</a:t>
            </a:fld>
            <a:endParaRPr lang="en-US"/>
          </a:p>
        </p:txBody>
      </p:sp>
      <p:pic>
        <p:nvPicPr>
          <p:cNvPr id="5" name="Picture 4">
            <a:extLst>
              <a:ext uri="{FF2B5EF4-FFF2-40B4-BE49-F238E27FC236}">
                <a16:creationId xmlns:a16="http://schemas.microsoft.com/office/drawing/2014/main" id="{7CFE4F22-3DD7-41B9-8402-47315A5976D5}"/>
              </a:ext>
            </a:extLst>
          </p:cNvPr>
          <p:cNvPicPr>
            <a:picLocks noChangeAspect="1"/>
          </p:cNvPicPr>
          <p:nvPr/>
        </p:nvPicPr>
        <p:blipFill>
          <a:blip r:embed="rId2"/>
          <a:stretch>
            <a:fillRect/>
          </a:stretch>
        </p:blipFill>
        <p:spPr>
          <a:xfrm>
            <a:off x="204216" y="762000"/>
            <a:ext cx="5116068" cy="2514600"/>
          </a:xfrm>
          <a:prstGeom prst="rect">
            <a:avLst/>
          </a:prstGeom>
        </p:spPr>
      </p:pic>
    </p:spTree>
    <p:extLst>
      <p:ext uri="{BB962C8B-B14F-4D97-AF65-F5344CB8AC3E}">
        <p14:creationId xmlns:p14="http://schemas.microsoft.com/office/powerpoint/2010/main" val="35842758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89AAC-9EF9-41EB-8462-5724843691D2}"/>
              </a:ext>
            </a:extLst>
          </p:cNvPr>
          <p:cNvSpPr>
            <a:spLocks noGrp="1"/>
          </p:cNvSpPr>
          <p:nvPr>
            <p:ph type="title"/>
          </p:nvPr>
        </p:nvSpPr>
        <p:spPr/>
        <p:txBody>
          <a:bodyPr/>
          <a:lstStyle/>
          <a:p>
            <a:r>
              <a:rPr lang="en-US" dirty="0"/>
              <a:t>Independent Continuant (IC)</a:t>
            </a:r>
          </a:p>
        </p:txBody>
      </p:sp>
      <p:sp>
        <p:nvSpPr>
          <p:cNvPr id="3" name="Content Placeholder 2">
            <a:extLst>
              <a:ext uri="{FF2B5EF4-FFF2-40B4-BE49-F238E27FC236}">
                <a16:creationId xmlns:a16="http://schemas.microsoft.com/office/drawing/2014/main" id="{274132D0-2262-4E43-9CC3-E5A2DEFAFD80}"/>
              </a:ext>
            </a:extLst>
          </p:cNvPr>
          <p:cNvSpPr>
            <a:spLocks noGrp="1"/>
          </p:cNvSpPr>
          <p:nvPr>
            <p:ph idx="1"/>
          </p:nvPr>
        </p:nvSpPr>
        <p:spPr>
          <a:xfrm>
            <a:off x="228600" y="1676400"/>
            <a:ext cx="8839200" cy="4953000"/>
          </a:xfrm>
        </p:spPr>
        <p:txBody>
          <a:bodyPr/>
          <a:lstStyle/>
          <a:p>
            <a:pPr>
              <a:buFont typeface="Arial" panose="020B0604020202020204" pitchFamily="34" charset="0"/>
              <a:buChar char="•"/>
            </a:pPr>
            <a:r>
              <a:rPr lang="en-GB" u="sng" dirty="0">
                <a:latin typeface="+mj-lt"/>
              </a:rPr>
              <a:t>Elucidation</a:t>
            </a:r>
            <a:r>
              <a:rPr lang="en-GB" dirty="0">
                <a:latin typeface="+mj-lt"/>
              </a:rPr>
              <a:t>: an entity which does not ontologically depend on another entity.</a:t>
            </a:r>
          </a:p>
          <a:p>
            <a:pPr>
              <a:buFont typeface="Arial" panose="020B0604020202020204" pitchFamily="34" charset="0"/>
              <a:buChar char="•"/>
            </a:pPr>
            <a:r>
              <a:rPr lang="en-GB" u="sng" dirty="0">
                <a:latin typeface="+mj-lt"/>
              </a:rPr>
              <a:t>Definition</a:t>
            </a:r>
            <a:r>
              <a:rPr lang="en-GB" cap="small" dirty="0">
                <a:latin typeface="+mj-lt"/>
              </a:rPr>
              <a:t>:</a:t>
            </a:r>
            <a:r>
              <a:rPr lang="en-GB" dirty="0">
                <a:latin typeface="+mj-lt"/>
              </a:rPr>
              <a:t> </a:t>
            </a:r>
            <a:r>
              <a:rPr lang="en-GB" i="1" dirty="0">
                <a:latin typeface="+mj-lt"/>
              </a:rPr>
              <a:t>b</a:t>
            </a:r>
            <a:r>
              <a:rPr lang="en-GB" dirty="0">
                <a:latin typeface="+mj-lt"/>
              </a:rPr>
              <a:t> is an </a:t>
            </a:r>
            <a:r>
              <a:rPr lang="en-GB" i="1" dirty="0">
                <a:latin typeface="+mj-lt"/>
              </a:rPr>
              <a:t>independent continuant</a:t>
            </a:r>
            <a:r>
              <a:rPr lang="en-GB" dirty="0">
                <a:latin typeface="+mj-lt"/>
              </a:rPr>
              <a:t> =Def. </a:t>
            </a:r>
          </a:p>
          <a:p>
            <a:pPr lvl="1">
              <a:buFont typeface="Arial" panose="020B0604020202020204" pitchFamily="34" charset="0"/>
              <a:buChar char="•"/>
            </a:pPr>
            <a:r>
              <a:rPr lang="en-GB" i="1" dirty="0">
                <a:latin typeface="+mj-lt"/>
              </a:rPr>
              <a:t>b</a:t>
            </a:r>
            <a:r>
              <a:rPr lang="en-GB" dirty="0">
                <a:latin typeface="+mj-lt"/>
              </a:rPr>
              <a:t> is a </a:t>
            </a:r>
            <a:r>
              <a:rPr lang="en-GB" i="1" dirty="0">
                <a:latin typeface="+mj-lt"/>
              </a:rPr>
              <a:t>continuant</a:t>
            </a:r>
            <a:r>
              <a:rPr lang="en-GB" dirty="0">
                <a:latin typeface="+mj-lt"/>
              </a:rPr>
              <a:t> which is such that there is no </a:t>
            </a:r>
            <a:r>
              <a:rPr lang="en-GB" i="1" dirty="0">
                <a:latin typeface="+mj-lt"/>
              </a:rPr>
              <a:t>c</a:t>
            </a:r>
            <a:r>
              <a:rPr lang="en-GB" dirty="0">
                <a:latin typeface="+mj-lt"/>
              </a:rPr>
              <a:t> such that </a:t>
            </a:r>
            <a:r>
              <a:rPr lang="en-GB" i="1" dirty="0">
                <a:latin typeface="+mj-lt"/>
              </a:rPr>
              <a:t>b</a:t>
            </a:r>
            <a:r>
              <a:rPr lang="en-GB" dirty="0">
                <a:latin typeface="+mj-lt"/>
              </a:rPr>
              <a:t> </a:t>
            </a:r>
            <a:r>
              <a:rPr lang="en-GB" b="1" dirty="0">
                <a:latin typeface="+mj-lt"/>
              </a:rPr>
              <a:t>s-depends-on</a:t>
            </a:r>
            <a:r>
              <a:rPr lang="en-GB" dirty="0">
                <a:latin typeface="+mj-lt"/>
              </a:rPr>
              <a:t> </a:t>
            </a:r>
            <a:r>
              <a:rPr lang="en-GB" i="1" dirty="0">
                <a:latin typeface="+mj-lt"/>
              </a:rPr>
              <a:t>c</a:t>
            </a:r>
            <a:r>
              <a:rPr lang="en-GB" dirty="0">
                <a:latin typeface="+mj-lt"/>
              </a:rPr>
              <a:t> and no </a:t>
            </a:r>
            <a:r>
              <a:rPr lang="en-GB" i="1" dirty="0">
                <a:latin typeface="+mj-lt"/>
              </a:rPr>
              <a:t>c</a:t>
            </a:r>
            <a:r>
              <a:rPr lang="en-GB" dirty="0">
                <a:latin typeface="+mj-lt"/>
              </a:rPr>
              <a:t> such that </a:t>
            </a:r>
            <a:r>
              <a:rPr lang="en-GB" i="1" dirty="0">
                <a:latin typeface="+mj-lt"/>
              </a:rPr>
              <a:t>b</a:t>
            </a:r>
            <a:r>
              <a:rPr lang="en-GB" dirty="0">
                <a:latin typeface="+mj-lt"/>
              </a:rPr>
              <a:t> </a:t>
            </a:r>
            <a:r>
              <a:rPr lang="en-GB" b="1" dirty="0">
                <a:latin typeface="+mj-lt"/>
              </a:rPr>
              <a:t>g-depends-on</a:t>
            </a:r>
            <a:r>
              <a:rPr lang="en-GB" dirty="0">
                <a:latin typeface="+mj-lt"/>
              </a:rPr>
              <a:t> </a:t>
            </a:r>
            <a:r>
              <a:rPr lang="en-GB" i="1" dirty="0">
                <a:latin typeface="+mj-lt"/>
              </a:rPr>
              <a:t>c.</a:t>
            </a:r>
            <a:endParaRPr lang="en-US" dirty="0">
              <a:latin typeface="+mj-lt"/>
            </a:endParaRPr>
          </a:p>
          <a:p>
            <a:pPr lvl="2">
              <a:buFont typeface="Arial" panose="020B0604020202020204" pitchFamily="34" charset="0"/>
              <a:buChar char="•"/>
            </a:pPr>
            <a:r>
              <a:rPr lang="en-GB" i="1" dirty="0">
                <a:latin typeface="+mj-lt"/>
              </a:rPr>
              <a:t>‘b</a:t>
            </a:r>
            <a:r>
              <a:rPr lang="en-GB" dirty="0">
                <a:latin typeface="+mj-lt"/>
              </a:rPr>
              <a:t> </a:t>
            </a:r>
            <a:r>
              <a:rPr lang="en-GB" b="1" dirty="0">
                <a:latin typeface="+mj-lt"/>
              </a:rPr>
              <a:t>s-depends-on</a:t>
            </a:r>
            <a:r>
              <a:rPr lang="en-GB" dirty="0">
                <a:latin typeface="+mj-lt"/>
              </a:rPr>
              <a:t> </a:t>
            </a:r>
            <a:r>
              <a:rPr lang="en-GB" i="1" dirty="0">
                <a:latin typeface="+mj-lt"/>
              </a:rPr>
              <a:t>c’</a:t>
            </a:r>
            <a:r>
              <a:rPr lang="en-GB" dirty="0">
                <a:latin typeface="+mj-lt"/>
              </a:rPr>
              <a:t> means: </a:t>
            </a:r>
            <a:r>
              <a:rPr lang="en-GB" i="1" dirty="0">
                <a:latin typeface="+mj-lt"/>
              </a:rPr>
              <a:t>b</a:t>
            </a:r>
            <a:r>
              <a:rPr lang="en-GB" dirty="0">
                <a:latin typeface="+mj-lt"/>
              </a:rPr>
              <a:t> and </a:t>
            </a:r>
            <a:r>
              <a:rPr lang="en-GB" i="1" dirty="0">
                <a:latin typeface="+mj-lt"/>
              </a:rPr>
              <a:t>c</a:t>
            </a:r>
            <a:r>
              <a:rPr lang="en-GB" dirty="0">
                <a:latin typeface="+mj-lt"/>
              </a:rPr>
              <a:t> do not share common parts &amp; </a:t>
            </a:r>
            <a:r>
              <a:rPr lang="en-GB" i="1" dirty="0">
                <a:latin typeface="+mj-lt"/>
              </a:rPr>
              <a:t>b</a:t>
            </a:r>
            <a:r>
              <a:rPr lang="en-GB" dirty="0">
                <a:latin typeface="+mj-lt"/>
              </a:rPr>
              <a:t> is of a nature such that at all times </a:t>
            </a:r>
            <a:r>
              <a:rPr lang="en-GB" i="1" dirty="0">
                <a:latin typeface="+mj-lt"/>
              </a:rPr>
              <a:t>t</a:t>
            </a:r>
            <a:r>
              <a:rPr lang="en-GB" dirty="0">
                <a:latin typeface="+mj-lt"/>
              </a:rPr>
              <a:t> it cannot </a:t>
            </a:r>
            <a:r>
              <a:rPr lang="en-GB" b="1" dirty="0">
                <a:latin typeface="+mj-lt"/>
              </a:rPr>
              <a:t>exist at</a:t>
            </a:r>
            <a:r>
              <a:rPr lang="en-GB" dirty="0">
                <a:latin typeface="+mj-lt"/>
              </a:rPr>
              <a:t> </a:t>
            </a:r>
            <a:r>
              <a:rPr lang="en-GB" i="1" dirty="0">
                <a:latin typeface="+mj-lt"/>
              </a:rPr>
              <a:t>t</a:t>
            </a:r>
            <a:r>
              <a:rPr lang="en-GB" dirty="0">
                <a:latin typeface="+mj-lt"/>
              </a:rPr>
              <a:t> unless </a:t>
            </a:r>
            <a:r>
              <a:rPr lang="en-GB" i="1" dirty="0">
                <a:latin typeface="+mj-lt"/>
              </a:rPr>
              <a:t>c</a:t>
            </a:r>
            <a:r>
              <a:rPr lang="en-GB" dirty="0">
                <a:latin typeface="+mj-lt"/>
              </a:rPr>
              <a:t> </a:t>
            </a:r>
            <a:r>
              <a:rPr lang="en-GB" b="1" dirty="0">
                <a:latin typeface="+mj-lt"/>
              </a:rPr>
              <a:t>exists at</a:t>
            </a:r>
            <a:r>
              <a:rPr lang="en-GB" dirty="0">
                <a:latin typeface="+mj-lt"/>
              </a:rPr>
              <a:t> </a:t>
            </a:r>
            <a:r>
              <a:rPr lang="en-GB" i="1" dirty="0">
                <a:latin typeface="+mj-lt"/>
              </a:rPr>
              <a:t>t</a:t>
            </a:r>
            <a:r>
              <a:rPr lang="en-GB" dirty="0">
                <a:latin typeface="+mj-lt"/>
              </a:rPr>
              <a:t> &amp; </a:t>
            </a:r>
            <a:r>
              <a:rPr lang="en-GB" i="1" dirty="0">
                <a:latin typeface="+mj-lt"/>
              </a:rPr>
              <a:t>b</a:t>
            </a:r>
            <a:r>
              <a:rPr lang="en-GB" dirty="0">
                <a:latin typeface="+mj-lt"/>
              </a:rPr>
              <a:t> is not a boundary of </a:t>
            </a:r>
            <a:r>
              <a:rPr lang="en-GB" i="1" dirty="0">
                <a:latin typeface="+mj-lt"/>
              </a:rPr>
              <a:t>c.</a:t>
            </a:r>
          </a:p>
          <a:p>
            <a:pPr lvl="2">
              <a:buFont typeface="Arial" panose="020B0604020202020204" pitchFamily="34" charset="0"/>
              <a:buChar char="•"/>
            </a:pPr>
            <a:r>
              <a:rPr lang="en-GB" i="1" dirty="0"/>
              <a:t>‘b</a:t>
            </a:r>
            <a:r>
              <a:rPr lang="en-GB" dirty="0"/>
              <a:t> </a:t>
            </a:r>
            <a:r>
              <a:rPr lang="en-GB" b="1" dirty="0"/>
              <a:t>g-depends-on</a:t>
            </a:r>
            <a:r>
              <a:rPr lang="en-GB" dirty="0"/>
              <a:t> </a:t>
            </a:r>
            <a:r>
              <a:rPr lang="en-GB" i="1" dirty="0"/>
              <a:t>c</a:t>
            </a:r>
            <a:r>
              <a:rPr lang="en-GB" dirty="0"/>
              <a:t> </a:t>
            </a:r>
            <a:r>
              <a:rPr lang="en-GB" b="1" dirty="0"/>
              <a:t>at</a:t>
            </a:r>
            <a:r>
              <a:rPr lang="en-GB" dirty="0"/>
              <a:t> </a:t>
            </a:r>
            <a:r>
              <a:rPr lang="en-GB" i="1" dirty="0"/>
              <a:t>t’</a:t>
            </a:r>
            <a:r>
              <a:rPr lang="en-GB" dirty="0"/>
              <a:t> means: there </a:t>
            </a:r>
            <a:r>
              <a:rPr lang="en-GB" b="1" dirty="0"/>
              <a:t>inheres</a:t>
            </a:r>
            <a:r>
              <a:rPr lang="en-GB" dirty="0"/>
              <a:t> in </a:t>
            </a:r>
            <a:r>
              <a:rPr lang="en-GB" i="1" dirty="0"/>
              <a:t>c</a:t>
            </a:r>
            <a:r>
              <a:rPr lang="en-GB" dirty="0"/>
              <a:t> an </a:t>
            </a:r>
            <a:r>
              <a:rPr lang="en-GB" i="1" dirty="0"/>
              <a:t>s-dependent continuant</a:t>
            </a:r>
            <a:r>
              <a:rPr lang="en-GB" dirty="0"/>
              <a:t> which </a:t>
            </a:r>
            <a:r>
              <a:rPr lang="en-GB" b="1" dirty="0"/>
              <a:t>concretizes</a:t>
            </a:r>
            <a:r>
              <a:rPr lang="en-GB" dirty="0"/>
              <a:t> </a:t>
            </a:r>
            <a:r>
              <a:rPr lang="en-GB" i="1" dirty="0"/>
              <a:t>b</a:t>
            </a:r>
            <a:r>
              <a:rPr lang="en-GB" dirty="0"/>
              <a:t> </a:t>
            </a:r>
            <a:r>
              <a:rPr lang="en-GB" b="1" dirty="0"/>
              <a:t>at</a:t>
            </a:r>
            <a:r>
              <a:rPr lang="en-GB" dirty="0"/>
              <a:t> </a:t>
            </a:r>
            <a:r>
              <a:rPr lang="en-GB" i="1" dirty="0"/>
              <a:t>t.</a:t>
            </a:r>
            <a:endParaRPr lang="en-US" i="1" dirty="0">
              <a:latin typeface="+mj-lt"/>
            </a:endParaRPr>
          </a:p>
          <a:p>
            <a:pPr lvl="2">
              <a:buFont typeface="Arial" panose="020B0604020202020204" pitchFamily="34" charset="0"/>
              <a:buChar char="•"/>
            </a:pPr>
            <a:endParaRPr lang="en-GB" sz="1050" u="sng" dirty="0">
              <a:latin typeface="+mj-lt"/>
            </a:endParaRPr>
          </a:p>
          <a:p>
            <a:pPr>
              <a:buFont typeface="Arial" panose="020B0604020202020204" pitchFamily="34" charset="0"/>
              <a:buChar char="•"/>
            </a:pPr>
            <a:r>
              <a:rPr lang="en-GB" u="sng" dirty="0">
                <a:latin typeface="+mj-lt"/>
              </a:rPr>
              <a:t>Examples</a:t>
            </a:r>
            <a:r>
              <a:rPr lang="en-GB" dirty="0">
                <a:latin typeface="+mj-lt"/>
              </a:rPr>
              <a:t>: An atom, a molecule, an organism, a heart, a chair, the bottom right portion of a human torso, a leg; the interior of your mouth; a spatial region; an orchestra.</a:t>
            </a:r>
          </a:p>
          <a:p>
            <a:pPr>
              <a:buFont typeface="Arial" panose="020B0604020202020204" pitchFamily="34" charset="0"/>
              <a:buChar char="•"/>
            </a:pPr>
            <a:endParaRPr lang="en-US" dirty="0">
              <a:latin typeface="+mj-lt"/>
            </a:endParaRPr>
          </a:p>
        </p:txBody>
      </p:sp>
      <p:sp>
        <p:nvSpPr>
          <p:cNvPr id="4" name="Slide Number Placeholder 3">
            <a:extLst>
              <a:ext uri="{FF2B5EF4-FFF2-40B4-BE49-F238E27FC236}">
                <a16:creationId xmlns:a16="http://schemas.microsoft.com/office/drawing/2014/main" id="{DD65F1D9-DF6D-4617-9A24-B01F7EACA194}"/>
              </a:ext>
            </a:extLst>
          </p:cNvPr>
          <p:cNvSpPr>
            <a:spLocks noGrp="1"/>
          </p:cNvSpPr>
          <p:nvPr>
            <p:ph type="sldNum" sz="quarter" idx="10"/>
          </p:nvPr>
        </p:nvSpPr>
        <p:spPr/>
        <p:txBody>
          <a:bodyPr/>
          <a:lstStyle/>
          <a:p>
            <a:fld id="{01EF93C7-D0AB-41D7-8C62-1F8A9E33AE23}" type="slidenum">
              <a:rPr lang="en-US" smtClean="0"/>
              <a:pPr/>
              <a:t>22</a:t>
            </a:fld>
            <a:endParaRPr lang="en-US"/>
          </a:p>
        </p:txBody>
      </p:sp>
      <p:sp>
        <p:nvSpPr>
          <p:cNvPr id="5" name="Rectangle 4">
            <a:extLst>
              <a:ext uri="{FF2B5EF4-FFF2-40B4-BE49-F238E27FC236}">
                <a16:creationId xmlns:a16="http://schemas.microsoft.com/office/drawing/2014/main" id="{CE39ED80-20B6-4D62-AF86-2BF9D0EC43A7}"/>
              </a:ext>
            </a:extLst>
          </p:cNvPr>
          <p:cNvSpPr/>
          <p:nvPr/>
        </p:nvSpPr>
        <p:spPr>
          <a:xfrm>
            <a:off x="6629400" y="6550223"/>
            <a:ext cx="2505456" cy="307777"/>
          </a:xfrm>
          <a:prstGeom prst="rect">
            <a:avLst/>
          </a:prstGeom>
        </p:spPr>
        <p:txBody>
          <a:bodyPr wrap="square">
            <a:spAutoFit/>
          </a:bodyPr>
          <a:lstStyle/>
          <a:p>
            <a:pPr marL="0" lvl="1" algn="r">
              <a:defRPr/>
            </a:pPr>
            <a:r>
              <a:rPr lang="en-GB" sz="1400" b="0" dirty="0">
                <a:solidFill>
                  <a:schemeClr val="bg1"/>
                </a:solidFill>
              </a:rPr>
              <a:t>ISO/IEC PRF 21838-2:2020(E)</a:t>
            </a:r>
            <a:r>
              <a:rPr lang="en-US" sz="1400" b="0" dirty="0">
                <a:solidFill>
                  <a:schemeClr val="bg1"/>
                </a:solidFill>
              </a:rPr>
              <a:t> </a:t>
            </a:r>
          </a:p>
        </p:txBody>
      </p:sp>
    </p:spTree>
    <p:extLst>
      <p:ext uri="{BB962C8B-B14F-4D97-AF65-F5344CB8AC3E}">
        <p14:creationId xmlns:p14="http://schemas.microsoft.com/office/powerpoint/2010/main" val="181057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AA0A2-459B-4081-A056-06A0AEB9779D}"/>
              </a:ext>
            </a:extLst>
          </p:cNvPr>
          <p:cNvSpPr>
            <a:spLocks noGrp="1"/>
          </p:cNvSpPr>
          <p:nvPr>
            <p:ph type="title"/>
          </p:nvPr>
        </p:nvSpPr>
        <p:spPr/>
        <p:txBody>
          <a:bodyPr/>
          <a:lstStyle/>
          <a:p>
            <a:r>
              <a:rPr lang="en-US" dirty="0"/>
              <a:t>Specifically Dependent Continuant (SDC)</a:t>
            </a:r>
          </a:p>
        </p:txBody>
      </p:sp>
      <p:sp>
        <p:nvSpPr>
          <p:cNvPr id="3" name="Content Placeholder 2">
            <a:extLst>
              <a:ext uri="{FF2B5EF4-FFF2-40B4-BE49-F238E27FC236}">
                <a16:creationId xmlns:a16="http://schemas.microsoft.com/office/drawing/2014/main" id="{4F4C63ED-585C-4D0D-B972-EF378D6F6A0C}"/>
              </a:ext>
            </a:extLst>
          </p:cNvPr>
          <p:cNvSpPr>
            <a:spLocks noGrp="1"/>
          </p:cNvSpPr>
          <p:nvPr>
            <p:ph idx="1"/>
          </p:nvPr>
        </p:nvSpPr>
        <p:spPr/>
        <p:txBody>
          <a:bodyPr/>
          <a:lstStyle/>
          <a:p>
            <a:pPr>
              <a:buFont typeface="Arial" panose="020B0604020202020204" pitchFamily="34" charset="0"/>
              <a:buChar char="•"/>
            </a:pPr>
            <a:r>
              <a:rPr lang="en-GB" u="sng" dirty="0">
                <a:latin typeface="+mn-lt"/>
              </a:rPr>
              <a:t>Definition</a:t>
            </a:r>
            <a:r>
              <a:rPr lang="en-GB" cap="small" dirty="0">
                <a:latin typeface="+mn-lt"/>
              </a:rPr>
              <a:t>:</a:t>
            </a:r>
            <a:r>
              <a:rPr lang="en-GB" dirty="0">
                <a:latin typeface="+mn-lt"/>
              </a:rPr>
              <a:t> </a:t>
            </a:r>
          </a:p>
          <a:p>
            <a:pPr lvl="1">
              <a:buFont typeface="Arial" panose="020B0604020202020204" pitchFamily="34" charset="0"/>
              <a:buChar char="•"/>
            </a:pPr>
            <a:r>
              <a:rPr lang="en-GB" i="1" dirty="0">
                <a:latin typeface="+mn-lt"/>
              </a:rPr>
              <a:t>b</a:t>
            </a:r>
            <a:r>
              <a:rPr lang="en-GB" dirty="0">
                <a:latin typeface="+mn-lt"/>
              </a:rPr>
              <a:t> is a </a:t>
            </a:r>
            <a:r>
              <a:rPr lang="en-GB" i="1" dirty="0">
                <a:latin typeface="+mn-lt"/>
              </a:rPr>
              <a:t>specifically dependent continuant</a:t>
            </a:r>
            <a:r>
              <a:rPr lang="en-GB" dirty="0">
                <a:latin typeface="+mn-lt"/>
              </a:rPr>
              <a:t> =Def. </a:t>
            </a:r>
          </a:p>
          <a:p>
            <a:pPr lvl="2">
              <a:spcBef>
                <a:spcPts val="0"/>
              </a:spcBef>
              <a:buFont typeface="Arial" panose="020B0604020202020204" pitchFamily="34" charset="0"/>
              <a:buChar char="•"/>
            </a:pPr>
            <a:r>
              <a:rPr lang="en-GB" i="1" dirty="0">
                <a:latin typeface="+mn-lt"/>
              </a:rPr>
              <a:t>b</a:t>
            </a:r>
            <a:r>
              <a:rPr lang="en-GB" dirty="0">
                <a:latin typeface="+mn-lt"/>
              </a:rPr>
              <a:t> is a </a:t>
            </a:r>
            <a:r>
              <a:rPr lang="en-GB" i="1" dirty="0">
                <a:latin typeface="+mn-lt"/>
              </a:rPr>
              <a:t>continuant</a:t>
            </a:r>
            <a:endParaRPr lang="en-US" dirty="0">
              <a:latin typeface="+mn-lt"/>
            </a:endParaRPr>
          </a:p>
          <a:p>
            <a:pPr lvl="2">
              <a:spcBef>
                <a:spcPts val="0"/>
              </a:spcBef>
              <a:buFont typeface="Arial" panose="020B0604020202020204" pitchFamily="34" charset="0"/>
              <a:buChar char="•"/>
            </a:pPr>
            <a:r>
              <a:rPr lang="en-GB" dirty="0">
                <a:latin typeface="+mn-lt"/>
              </a:rPr>
              <a:t>&amp; there is some </a:t>
            </a:r>
            <a:r>
              <a:rPr lang="en-GB" i="1" dirty="0">
                <a:latin typeface="+mn-lt"/>
              </a:rPr>
              <a:t>independent continuant</a:t>
            </a:r>
            <a:r>
              <a:rPr lang="en-GB" dirty="0">
                <a:latin typeface="+mn-lt"/>
              </a:rPr>
              <a:t> </a:t>
            </a:r>
            <a:r>
              <a:rPr lang="en-GB" i="1" dirty="0">
                <a:latin typeface="+mn-lt"/>
              </a:rPr>
              <a:t>c</a:t>
            </a:r>
            <a:endParaRPr lang="en-US" dirty="0">
              <a:latin typeface="+mn-lt"/>
            </a:endParaRPr>
          </a:p>
          <a:p>
            <a:pPr lvl="3">
              <a:spcBef>
                <a:spcPts val="0"/>
              </a:spcBef>
              <a:buFont typeface="Arial" panose="020B0604020202020204" pitchFamily="34" charset="0"/>
              <a:buChar char="•"/>
            </a:pPr>
            <a:r>
              <a:rPr lang="en-GB" dirty="0">
                <a:latin typeface="+mn-lt"/>
              </a:rPr>
              <a:t>which is not a </a:t>
            </a:r>
            <a:r>
              <a:rPr lang="en-GB" i="1" dirty="0">
                <a:latin typeface="+mn-lt"/>
              </a:rPr>
              <a:t>spatial region</a:t>
            </a:r>
            <a:endParaRPr lang="en-US" dirty="0">
              <a:latin typeface="+mn-lt"/>
            </a:endParaRPr>
          </a:p>
          <a:p>
            <a:pPr lvl="3">
              <a:spcBef>
                <a:spcPts val="0"/>
              </a:spcBef>
              <a:buFont typeface="Arial" panose="020B0604020202020204" pitchFamily="34" charset="0"/>
              <a:buChar char="•"/>
            </a:pPr>
            <a:r>
              <a:rPr lang="en-GB" dirty="0">
                <a:latin typeface="+mn-lt"/>
              </a:rPr>
              <a:t>&amp; which is such that </a:t>
            </a:r>
            <a:r>
              <a:rPr lang="en-GB" i="1" dirty="0">
                <a:latin typeface="+mn-lt"/>
              </a:rPr>
              <a:t>b</a:t>
            </a:r>
            <a:r>
              <a:rPr lang="en-GB" dirty="0">
                <a:latin typeface="+mn-lt"/>
              </a:rPr>
              <a:t> </a:t>
            </a:r>
            <a:r>
              <a:rPr lang="en-GB" b="1" dirty="0">
                <a:latin typeface="+mn-lt"/>
              </a:rPr>
              <a:t>s-depends on</a:t>
            </a:r>
            <a:r>
              <a:rPr lang="en-GB" dirty="0">
                <a:latin typeface="+mn-lt"/>
              </a:rPr>
              <a:t> </a:t>
            </a:r>
            <a:r>
              <a:rPr lang="en-GB" i="1" dirty="0">
                <a:latin typeface="+mn-lt"/>
              </a:rPr>
              <a:t>c</a:t>
            </a:r>
            <a:r>
              <a:rPr lang="en-GB" dirty="0">
                <a:latin typeface="+mn-lt"/>
              </a:rPr>
              <a:t>.</a:t>
            </a:r>
            <a:endParaRPr lang="en-US" dirty="0">
              <a:latin typeface="+mn-lt"/>
            </a:endParaRPr>
          </a:p>
          <a:p>
            <a:pPr>
              <a:buFont typeface="Arial" panose="020B0604020202020204" pitchFamily="34" charset="0"/>
              <a:buChar char="•"/>
            </a:pPr>
            <a:r>
              <a:rPr lang="en-GB" dirty="0">
                <a:latin typeface="+mn-lt"/>
              </a:rPr>
              <a:t>Examples:</a:t>
            </a:r>
          </a:p>
          <a:p>
            <a:pPr lvl="1">
              <a:buFont typeface="Arial" panose="020B0604020202020204" pitchFamily="34" charset="0"/>
              <a:buChar char="•"/>
            </a:pPr>
            <a:r>
              <a:rPr lang="en-GB" dirty="0">
                <a:latin typeface="+mn-lt"/>
              </a:rPr>
              <a:t>with one bearer: </a:t>
            </a:r>
          </a:p>
          <a:p>
            <a:pPr lvl="2">
              <a:buFont typeface="Arial" panose="020B0604020202020204" pitchFamily="34" charset="0"/>
              <a:buChar char="•"/>
            </a:pPr>
            <a:r>
              <a:rPr lang="en-GB" dirty="0">
                <a:latin typeface="+mn-lt"/>
              </a:rPr>
              <a:t>The mass of this tomato, the pink colour of a medium rare piece of grilled filet mignon at its centre, the smell of this portion of mozzarella, </a:t>
            </a:r>
          </a:p>
          <a:p>
            <a:pPr lvl="1">
              <a:buFont typeface="Arial" panose="020B0604020202020204" pitchFamily="34" charset="0"/>
              <a:buChar char="•"/>
            </a:pPr>
            <a:r>
              <a:rPr lang="en-GB" dirty="0">
                <a:latin typeface="+mn-lt"/>
              </a:rPr>
              <a:t>with multiple bearers: </a:t>
            </a:r>
          </a:p>
          <a:p>
            <a:pPr lvl="2">
              <a:buFont typeface="Arial" panose="020B0604020202020204" pitchFamily="34" charset="0"/>
              <a:buChar char="•"/>
            </a:pPr>
            <a:r>
              <a:rPr lang="en-GB" dirty="0">
                <a:latin typeface="+mn-lt"/>
              </a:rPr>
              <a:t>love, authority</a:t>
            </a:r>
            <a:endParaRPr lang="en-US" dirty="0">
              <a:latin typeface="+mn-lt"/>
            </a:endParaRPr>
          </a:p>
          <a:p>
            <a:pPr>
              <a:buFont typeface="Arial" panose="020B0604020202020204" pitchFamily="34" charset="0"/>
              <a:buChar char="•"/>
            </a:pPr>
            <a:endParaRPr lang="en-US" dirty="0">
              <a:latin typeface="+mn-lt"/>
            </a:endParaRPr>
          </a:p>
        </p:txBody>
      </p:sp>
      <p:sp>
        <p:nvSpPr>
          <p:cNvPr id="4" name="Slide Number Placeholder 3">
            <a:extLst>
              <a:ext uri="{FF2B5EF4-FFF2-40B4-BE49-F238E27FC236}">
                <a16:creationId xmlns:a16="http://schemas.microsoft.com/office/drawing/2014/main" id="{A4A6DC80-3E91-4247-9DB8-97704BA83E6A}"/>
              </a:ext>
            </a:extLst>
          </p:cNvPr>
          <p:cNvSpPr>
            <a:spLocks noGrp="1"/>
          </p:cNvSpPr>
          <p:nvPr>
            <p:ph type="sldNum" sz="quarter" idx="10"/>
          </p:nvPr>
        </p:nvSpPr>
        <p:spPr/>
        <p:txBody>
          <a:bodyPr/>
          <a:lstStyle/>
          <a:p>
            <a:fld id="{01EF93C7-D0AB-41D7-8C62-1F8A9E33AE23}" type="slidenum">
              <a:rPr lang="en-US" smtClean="0"/>
              <a:pPr/>
              <a:t>23</a:t>
            </a:fld>
            <a:endParaRPr lang="en-US"/>
          </a:p>
        </p:txBody>
      </p:sp>
      <p:sp>
        <p:nvSpPr>
          <p:cNvPr id="5" name="Rectangle 4">
            <a:extLst>
              <a:ext uri="{FF2B5EF4-FFF2-40B4-BE49-F238E27FC236}">
                <a16:creationId xmlns:a16="http://schemas.microsoft.com/office/drawing/2014/main" id="{CC1EBFE4-D0EE-43FD-8DEC-F039E967D35F}"/>
              </a:ext>
            </a:extLst>
          </p:cNvPr>
          <p:cNvSpPr/>
          <p:nvPr/>
        </p:nvSpPr>
        <p:spPr>
          <a:xfrm>
            <a:off x="6629400" y="6435469"/>
            <a:ext cx="2505456" cy="307777"/>
          </a:xfrm>
          <a:prstGeom prst="rect">
            <a:avLst/>
          </a:prstGeom>
        </p:spPr>
        <p:txBody>
          <a:bodyPr wrap="square">
            <a:spAutoFit/>
          </a:bodyPr>
          <a:lstStyle/>
          <a:p>
            <a:pPr marL="0" lvl="1" algn="r">
              <a:defRPr/>
            </a:pPr>
            <a:r>
              <a:rPr lang="en-GB" sz="1400" b="0" dirty="0">
                <a:solidFill>
                  <a:schemeClr val="bg1"/>
                </a:solidFill>
              </a:rPr>
              <a:t>ISO/IEC PRF 21838-2:2020(E)</a:t>
            </a:r>
            <a:r>
              <a:rPr lang="en-US" sz="1400" b="0" dirty="0">
                <a:solidFill>
                  <a:schemeClr val="bg1"/>
                </a:solidFill>
              </a:rPr>
              <a:t> </a:t>
            </a:r>
          </a:p>
        </p:txBody>
      </p:sp>
    </p:spTree>
    <p:extLst>
      <p:ext uri="{BB962C8B-B14F-4D97-AF65-F5344CB8AC3E}">
        <p14:creationId xmlns:p14="http://schemas.microsoft.com/office/powerpoint/2010/main" val="32200577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F6127-58F3-490C-89B3-DBD75AED617D}"/>
              </a:ext>
            </a:extLst>
          </p:cNvPr>
          <p:cNvSpPr>
            <a:spLocks noGrp="1"/>
          </p:cNvSpPr>
          <p:nvPr>
            <p:ph type="title"/>
          </p:nvPr>
        </p:nvSpPr>
        <p:spPr/>
        <p:txBody>
          <a:bodyPr/>
          <a:lstStyle/>
          <a:p>
            <a:r>
              <a:rPr lang="en-US" dirty="0"/>
              <a:t>Generically Dependent Continuant (GDC)</a:t>
            </a:r>
          </a:p>
        </p:txBody>
      </p:sp>
      <p:sp>
        <p:nvSpPr>
          <p:cNvPr id="3" name="Content Placeholder 2">
            <a:extLst>
              <a:ext uri="{FF2B5EF4-FFF2-40B4-BE49-F238E27FC236}">
                <a16:creationId xmlns:a16="http://schemas.microsoft.com/office/drawing/2014/main" id="{BA268D7B-8434-4DDC-AC69-5A06E53120B4}"/>
              </a:ext>
            </a:extLst>
          </p:cNvPr>
          <p:cNvSpPr>
            <a:spLocks noGrp="1"/>
          </p:cNvSpPr>
          <p:nvPr>
            <p:ph idx="1"/>
          </p:nvPr>
        </p:nvSpPr>
        <p:spPr/>
        <p:txBody>
          <a:bodyPr/>
          <a:lstStyle/>
          <a:p>
            <a:pPr>
              <a:buFont typeface="Arial" panose="020B0604020202020204" pitchFamily="34" charset="0"/>
              <a:buChar char="•"/>
            </a:pPr>
            <a:r>
              <a:rPr lang="en-GB" u="sng" dirty="0"/>
              <a:t>Elucidation</a:t>
            </a:r>
            <a:r>
              <a:rPr lang="en-GB" dirty="0"/>
              <a:t>: a </a:t>
            </a:r>
            <a:r>
              <a:rPr lang="en-GB" i="1" dirty="0"/>
              <a:t>generically dependent continuant</a:t>
            </a:r>
            <a:r>
              <a:rPr lang="en-GB" dirty="0"/>
              <a:t> is an </a:t>
            </a:r>
            <a:r>
              <a:rPr lang="en-GB" i="1" dirty="0"/>
              <a:t>entity</a:t>
            </a:r>
            <a:r>
              <a:rPr lang="en-GB" dirty="0"/>
              <a:t> that exists in virtue of the fact that there is at least one of what may be multiple copies; it is the content or the pattern that the multiple copies share.</a:t>
            </a:r>
            <a:endParaRPr lang="en-US" dirty="0"/>
          </a:p>
          <a:p>
            <a:pPr>
              <a:buFont typeface="Arial" panose="020B0604020202020204" pitchFamily="34" charset="0"/>
              <a:buChar char="•"/>
            </a:pPr>
            <a:endParaRPr lang="en-GB" dirty="0"/>
          </a:p>
          <a:p>
            <a:pPr>
              <a:buFont typeface="Arial" panose="020B0604020202020204" pitchFamily="34" charset="0"/>
              <a:buChar char="•"/>
            </a:pPr>
            <a:r>
              <a:rPr lang="en-GB" dirty="0"/>
              <a:t>Examples: </a:t>
            </a:r>
          </a:p>
          <a:p>
            <a:pPr lvl="1">
              <a:buFont typeface="Arial" panose="020B0604020202020204" pitchFamily="34" charset="0"/>
              <a:buChar char="•"/>
            </a:pPr>
            <a:r>
              <a:rPr lang="en-GB" dirty="0"/>
              <a:t>The pdf file of which a copy is on laptop </a:t>
            </a:r>
            <a:r>
              <a:rPr lang="en-GB" b="1" i="1" dirty="0"/>
              <a:t>a</a:t>
            </a:r>
            <a:r>
              <a:rPr lang="en-GB" dirty="0"/>
              <a:t>, the pdf file that is a copy thereof on laptop </a:t>
            </a:r>
            <a:r>
              <a:rPr lang="en-GB" b="1" i="1" dirty="0"/>
              <a:t>b</a:t>
            </a:r>
            <a:r>
              <a:rPr lang="en-GB" dirty="0"/>
              <a:t>; </a:t>
            </a:r>
          </a:p>
          <a:p>
            <a:pPr lvl="1">
              <a:buFont typeface="Arial" panose="020B0604020202020204" pitchFamily="34" charset="0"/>
              <a:buChar char="•"/>
            </a:pPr>
            <a:r>
              <a:rPr lang="en-GB" dirty="0"/>
              <a:t>the sequence of this protein molecule; the sequence that is a copy thereof in that protein molecule; </a:t>
            </a:r>
          </a:p>
          <a:p>
            <a:pPr lvl="1">
              <a:buFont typeface="Arial" panose="020B0604020202020204" pitchFamily="34" charset="0"/>
              <a:buChar char="•"/>
            </a:pPr>
            <a:r>
              <a:rPr lang="en-GB" dirty="0"/>
              <a:t>the content of a sentence; </a:t>
            </a:r>
          </a:p>
          <a:p>
            <a:pPr lvl="1">
              <a:buFont typeface="Arial" panose="020B0604020202020204" pitchFamily="34" charset="0"/>
              <a:buChar char="•"/>
            </a:pPr>
            <a:r>
              <a:rPr lang="en-GB" dirty="0"/>
              <a:t>an engineering blueprint.</a:t>
            </a:r>
            <a:endParaRPr lang="en-US" dirty="0"/>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D9570EC5-92DC-4BDE-8B8D-45523090E672}"/>
              </a:ext>
            </a:extLst>
          </p:cNvPr>
          <p:cNvSpPr>
            <a:spLocks noGrp="1"/>
          </p:cNvSpPr>
          <p:nvPr>
            <p:ph type="sldNum" sz="quarter" idx="10"/>
          </p:nvPr>
        </p:nvSpPr>
        <p:spPr/>
        <p:txBody>
          <a:bodyPr/>
          <a:lstStyle/>
          <a:p>
            <a:fld id="{01EF93C7-D0AB-41D7-8C62-1F8A9E33AE23}" type="slidenum">
              <a:rPr lang="en-US" smtClean="0"/>
              <a:pPr/>
              <a:t>24</a:t>
            </a:fld>
            <a:endParaRPr lang="en-US"/>
          </a:p>
        </p:txBody>
      </p:sp>
      <p:sp>
        <p:nvSpPr>
          <p:cNvPr id="5" name="Rectangle 4">
            <a:extLst>
              <a:ext uri="{FF2B5EF4-FFF2-40B4-BE49-F238E27FC236}">
                <a16:creationId xmlns:a16="http://schemas.microsoft.com/office/drawing/2014/main" id="{4C741A96-A4F9-4E1A-8D10-43BAE9D1F453}"/>
              </a:ext>
            </a:extLst>
          </p:cNvPr>
          <p:cNvSpPr/>
          <p:nvPr/>
        </p:nvSpPr>
        <p:spPr>
          <a:xfrm>
            <a:off x="6629400" y="6435469"/>
            <a:ext cx="2505456" cy="307777"/>
          </a:xfrm>
          <a:prstGeom prst="rect">
            <a:avLst/>
          </a:prstGeom>
        </p:spPr>
        <p:txBody>
          <a:bodyPr wrap="square">
            <a:spAutoFit/>
          </a:bodyPr>
          <a:lstStyle/>
          <a:p>
            <a:pPr marL="0" lvl="1" algn="r">
              <a:defRPr/>
            </a:pPr>
            <a:r>
              <a:rPr lang="en-GB" sz="1400" b="0" dirty="0">
                <a:solidFill>
                  <a:schemeClr val="bg1"/>
                </a:solidFill>
              </a:rPr>
              <a:t>ISO/IEC PRF 21838-2:2020(E)</a:t>
            </a:r>
            <a:r>
              <a:rPr lang="en-US" sz="1400" b="0" dirty="0">
                <a:solidFill>
                  <a:schemeClr val="bg1"/>
                </a:solidFill>
              </a:rPr>
              <a:t> </a:t>
            </a:r>
          </a:p>
        </p:txBody>
      </p:sp>
    </p:spTree>
    <p:extLst>
      <p:ext uri="{BB962C8B-B14F-4D97-AF65-F5344CB8AC3E}">
        <p14:creationId xmlns:p14="http://schemas.microsoft.com/office/powerpoint/2010/main" val="12578223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 name="Picture 8" descr="News - EMA - The European Magnetism Association">
            <a:extLst>
              <a:ext uri="{FF2B5EF4-FFF2-40B4-BE49-F238E27FC236}">
                <a16:creationId xmlns:a16="http://schemas.microsoft.com/office/drawing/2014/main" id="{A12B8765-A657-42F0-B3E5-D3D6D480ED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8613260">
            <a:off x="4658393" y="4931685"/>
            <a:ext cx="1428597" cy="952398"/>
          </a:xfrm>
          <a:prstGeom prst="rect">
            <a:avLst/>
          </a:prstGeom>
          <a:noFill/>
          <a:extLst>
            <a:ext uri="{909E8E84-426E-40DD-AFC4-6F175D3DCCD1}">
              <a14:hiddenFill xmlns:a14="http://schemas.microsoft.com/office/drawing/2010/main">
                <a:solidFill>
                  <a:srgbClr val="FFFFFF"/>
                </a:solidFill>
              </a14:hiddenFill>
            </a:ext>
          </a:extLst>
        </p:spPr>
      </p:pic>
      <p:pic>
        <p:nvPicPr>
          <p:cNvPr id="5144" name="Picture 8" descr="News - EMA - The European Magnetism Association">
            <a:extLst>
              <a:ext uri="{FF2B5EF4-FFF2-40B4-BE49-F238E27FC236}">
                <a16:creationId xmlns:a16="http://schemas.microsoft.com/office/drawing/2014/main" id="{39AAA490-06B4-4144-99B8-6D5AD0B192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2740" y="5785752"/>
            <a:ext cx="1428597" cy="9523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FF8AA42-5717-4A2A-BFE4-75528B429A9F}"/>
              </a:ext>
            </a:extLst>
          </p:cNvPr>
          <p:cNvSpPr>
            <a:spLocks noGrp="1"/>
          </p:cNvSpPr>
          <p:nvPr>
            <p:ph type="title"/>
          </p:nvPr>
        </p:nvSpPr>
        <p:spPr/>
        <p:txBody>
          <a:bodyPr/>
          <a:lstStyle/>
          <a:p>
            <a:r>
              <a:rPr lang="en-US" dirty="0"/>
              <a:t>GDCs require SDCs</a:t>
            </a:r>
          </a:p>
        </p:txBody>
      </p:sp>
      <p:sp>
        <p:nvSpPr>
          <p:cNvPr id="4" name="Slide Number Placeholder 3">
            <a:extLst>
              <a:ext uri="{FF2B5EF4-FFF2-40B4-BE49-F238E27FC236}">
                <a16:creationId xmlns:a16="http://schemas.microsoft.com/office/drawing/2014/main" id="{A9415F23-0E69-4F10-BCDB-22D4E8D57D20}"/>
              </a:ext>
            </a:extLst>
          </p:cNvPr>
          <p:cNvSpPr>
            <a:spLocks noGrp="1"/>
          </p:cNvSpPr>
          <p:nvPr>
            <p:ph type="sldNum" sz="quarter" idx="10"/>
          </p:nvPr>
        </p:nvSpPr>
        <p:spPr/>
        <p:txBody>
          <a:bodyPr/>
          <a:lstStyle/>
          <a:p>
            <a:fld id="{01EF93C7-D0AB-41D7-8C62-1F8A9E33AE23}" type="slidenum">
              <a:rPr lang="en-US" smtClean="0"/>
              <a:pPr/>
              <a:t>25</a:t>
            </a:fld>
            <a:endParaRPr lang="en-US"/>
          </a:p>
        </p:txBody>
      </p:sp>
      <p:sp>
        <p:nvSpPr>
          <p:cNvPr id="6" name="Rectangle 5">
            <a:extLst>
              <a:ext uri="{FF2B5EF4-FFF2-40B4-BE49-F238E27FC236}">
                <a16:creationId xmlns:a16="http://schemas.microsoft.com/office/drawing/2014/main" id="{FED48C03-C3DD-472B-AEF3-FF33CCB7910D}"/>
              </a:ext>
            </a:extLst>
          </p:cNvPr>
          <p:cNvSpPr>
            <a:spLocks noChangeArrowheads="1"/>
          </p:cNvSpPr>
          <p:nvPr/>
        </p:nvSpPr>
        <p:spPr bwMode="auto">
          <a:xfrm>
            <a:off x="431966" y="4385275"/>
            <a:ext cx="1428750" cy="97155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Independent</a:t>
            </a:r>
          </a:p>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Continuant</a:t>
            </a:r>
          </a:p>
        </p:txBody>
      </p:sp>
      <p:sp>
        <p:nvSpPr>
          <p:cNvPr id="8" name="Rectangle 7">
            <a:extLst>
              <a:ext uri="{FF2B5EF4-FFF2-40B4-BE49-F238E27FC236}">
                <a16:creationId xmlns:a16="http://schemas.microsoft.com/office/drawing/2014/main" id="{1276FDD9-6EF7-4A42-8CEF-411DE8CAE37D}"/>
              </a:ext>
            </a:extLst>
          </p:cNvPr>
          <p:cNvSpPr>
            <a:spLocks noChangeArrowheads="1"/>
          </p:cNvSpPr>
          <p:nvPr/>
        </p:nvSpPr>
        <p:spPr bwMode="auto">
          <a:xfrm>
            <a:off x="431966" y="2922082"/>
            <a:ext cx="1428750" cy="97155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Specifically</a:t>
            </a:r>
          </a:p>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dependent</a:t>
            </a:r>
          </a:p>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continuant</a:t>
            </a:r>
          </a:p>
        </p:txBody>
      </p:sp>
      <p:sp>
        <p:nvSpPr>
          <p:cNvPr id="9" name="Rectangle 8">
            <a:extLst>
              <a:ext uri="{FF2B5EF4-FFF2-40B4-BE49-F238E27FC236}">
                <a16:creationId xmlns:a16="http://schemas.microsoft.com/office/drawing/2014/main" id="{C4C44706-8DA7-44C9-876E-5C1B3252E771}"/>
              </a:ext>
            </a:extLst>
          </p:cNvPr>
          <p:cNvSpPr>
            <a:spLocks noChangeArrowheads="1"/>
          </p:cNvSpPr>
          <p:nvPr/>
        </p:nvSpPr>
        <p:spPr bwMode="auto">
          <a:xfrm>
            <a:off x="489116" y="1617386"/>
            <a:ext cx="1314450" cy="9144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Generically</a:t>
            </a:r>
          </a:p>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dependent</a:t>
            </a:r>
          </a:p>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continuant</a:t>
            </a:r>
          </a:p>
        </p:txBody>
      </p:sp>
      <p:sp>
        <p:nvSpPr>
          <p:cNvPr id="27" name="TextBox 26">
            <a:extLst>
              <a:ext uri="{FF2B5EF4-FFF2-40B4-BE49-F238E27FC236}">
                <a16:creationId xmlns:a16="http://schemas.microsoft.com/office/drawing/2014/main" id="{15551907-2AAB-485B-A46B-50168F316392}"/>
              </a:ext>
            </a:extLst>
          </p:cNvPr>
          <p:cNvSpPr txBox="1"/>
          <p:nvPr/>
        </p:nvSpPr>
        <p:spPr>
          <a:xfrm>
            <a:off x="7086600" y="1733325"/>
            <a:ext cx="1680268" cy="707886"/>
          </a:xfrm>
          <a:prstGeom prst="rect">
            <a:avLst/>
          </a:prstGeom>
          <a:solidFill>
            <a:srgbClr val="FFFF00"/>
          </a:solidFill>
        </p:spPr>
        <p:txBody>
          <a:bodyPr wrap="none" rtlCol="0">
            <a:spAutoFit/>
          </a:bodyPr>
          <a:lstStyle/>
          <a:p>
            <a:r>
              <a:rPr lang="en-US" sz="2000" dirty="0"/>
              <a:t>BMI508-2024</a:t>
            </a:r>
          </a:p>
          <a:p>
            <a:r>
              <a:rPr lang="en-US" sz="2000" dirty="0"/>
              <a:t>syllabus</a:t>
            </a:r>
          </a:p>
        </p:txBody>
      </p:sp>
      <p:cxnSp>
        <p:nvCxnSpPr>
          <p:cNvPr id="29" name="Connector: Elbow 28">
            <a:extLst>
              <a:ext uri="{FF2B5EF4-FFF2-40B4-BE49-F238E27FC236}">
                <a16:creationId xmlns:a16="http://schemas.microsoft.com/office/drawing/2014/main" id="{AA8B44CF-FB1F-4469-A69F-E51F4683C21A}"/>
              </a:ext>
            </a:extLst>
          </p:cNvPr>
          <p:cNvCxnSpPr>
            <a:cxnSpLocks/>
            <a:stCxn id="27" idx="2"/>
            <a:endCxn id="109" idx="2"/>
          </p:cNvCxnSpPr>
          <p:nvPr/>
        </p:nvCxnSpPr>
        <p:spPr bwMode="auto">
          <a:xfrm rot="5400000">
            <a:off x="5194430" y="2983079"/>
            <a:ext cx="3274172" cy="2190436"/>
          </a:xfrm>
          <a:prstGeom prst="bentConnector2">
            <a:avLst/>
          </a:prstGeom>
          <a:solidFill>
            <a:schemeClr val="accent1"/>
          </a:solidFill>
          <a:ln w="19050" cap="flat" cmpd="sng" algn="ctr">
            <a:solidFill>
              <a:srgbClr val="FFFF00"/>
            </a:solidFill>
            <a:prstDash val="solid"/>
            <a:round/>
            <a:headEnd type="none" w="med" len="med"/>
            <a:tailEnd type="triangle"/>
          </a:ln>
          <a:effectLst/>
        </p:spPr>
      </p:cxnSp>
      <p:sp>
        <p:nvSpPr>
          <p:cNvPr id="31" name="TextBox 30">
            <a:extLst>
              <a:ext uri="{FF2B5EF4-FFF2-40B4-BE49-F238E27FC236}">
                <a16:creationId xmlns:a16="http://schemas.microsoft.com/office/drawing/2014/main" id="{C6CA6DFC-CBC1-475A-B342-C39E1A4B8D64}"/>
              </a:ext>
            </a:extLst>
          </p:cNvPr>
          <p:cNvSpPr txBox="1"/>
          <p:nvPr/>
        </p:nvSpPr>
        <p:spPr>
          <a:xfrm>
            <a:off x="6262896" y="5329742"/>
            <a:ext cx="1665841" cy="369332"/>
          </a:xfrm>
          <a:prstGeom prst="rect">
            <a:avLst/>
          </a:prstGeom>
          <a:noFill/>
        </p:spPr>
        <p:txBody>
          <a:bodyPr wrap="none" rtlCol="0">
            <a:spAutoFit/>
          </a:bodyPr>
          <a:lstStyle/>
          <a:p>
            <a:r>
              <a:rPr lang="en-US" sz="1800" b="0" dirty="0">
                <a:solidFill>
                  <a:srgbClr val="FFFF00"/>
                </a:solidFill>
              </a:rPr>
              <a:t>g-depends-on at</a:t>
            </a:r>
          </a:p>
        </p:txBody>
      </p:sp>
      <p:cxnSp>
        <p:nvCxnSpPr>
          <p:cNvPr id="36" name="Connector: Elbow 35">
            <a:extLst>
              <a:ext uri="{FF2B5EF4-FFF2-40B4-BE49-F238E27FC236}">
                <a16:creationId xmlns:a16="http://schemas.microsoft.com/office/drawing/2014/main" id="{08C938DB-92F0-4CE4-84C9-ED3B023D52BE}"/>
              </a:ext>
            </a:extLst>
          </p:cNvPr>
          <p:cNvCxnSpPr>
            <a:cxnSpLocks/>
            <a:stCxn id="27" idx="2"/>
            <a:endCxn id="5144" idx="3"/>
          </p:cNvCxnSpPr>
          <p:nvPr/>
        </p:nvCxnSpPr>
        <p:spPr bwMode="auto">
          <a:xfrm rot="5400000">
            <a:off x="4078666" y="2413883"/>
            <a:ext cx="3820740" cy="3875397"/>
          </a:xfrm>
          <a:prstGeom prst="bentConnector2">
            <a:avLst/>
          </a:prstGeom>
          <a:solidFill>
            <a:schemeClr val="accent1"/>
          </a:solidFill>
          <a:ln w="19050" cap="flat" cmpd="sng" algn="ctr">
            <a:solidFill>
              <a:srgbClr val="FFFF00"/>
            </a:solidFill>
            <a:prstDash val="solid"/>
            <a:round/>
            <a:headEnd type="none" w="med" len="med"/>
            <a:tailEnd type="triangle"/>
          </a:ln>
          <a:effectLst/>
        </p:spPr>
      </p:cxnSp>
      <p:sp>
        <p:nvSpPr>
          <p:cNvPr id="39" name="TextBox 38">
            <a:extLst>
              <a:ext uri="{FF2B5EF4-FFF2-40B4-BE49-F238E27FC236}">
                <a16:creationId xmlns:a16="http://schemas.microsoft.com/office/drawing/2014/main" id="{19588A51-203C-4FD1-9927-27CE102EA548}"/>
              </a:ext>
            </a:extLst>
          </p:cNvPr>
          <p:cNvSpPr txBox="1"/>
          <p:nvPr/>
        </p:nvSpPr>
        <p:spPr>
          <a:xfrm>
            <a:off x="4174196" y="6198532"/>
            <a:ext cx="1665841" cy="369332"/>
          </a:xfrm>
          <a:prstGeom prst="rect">
            <a:avLst/>
          </a:prstGeom>
          <a:noFill/>
        </p:spPr>
        <p:txBody>
          <a:bodyPr wrap="none" rtlCol="0">
            <a:spAutoFit/>
          </a:bodyPr>
          <a:lstStyle/>
          <a:p>
            <a:r>
              <a:rPr lang="en-US" sz="1800" b="0" dirty="0">
                <a:solidFill>
                  <a:srgbClr val="FFFF00"/>
                </a:solidFill>
              </a:rPr>
              <a:t>g-depends-on at</a:t>
            </a:r>
          </a:p>
        </p:txBody>
      </p:sp>
      <p:sp>
        <p:nvSpPr>
          <p:cNvPr id="40" name="TextBox 39">
            <a:extLst>
              <a:ext uri="{FF2B5EF4-FFF2-40B4-BE49-F238E27FC236}">
                <a16:creationId xmlns:a16="http://schemas.microsoft.com/office/drawing/2014/main" id="{EEA2DAA2-1343-48B0-8DCA-46AD65F710F3}"/>
              </a:ext>
            </a:extLst>
          </p:cNvPr>
          <p:cNvSpPr txBox="1"/>
          <p:nvPr/>
        </p:nvSpPr>
        <p:spPr>
          <a:xfrm>
            <a:off x="4922158" y="3648487"/>
            <a:ext cx="1835760" cy="707886"/>
          </a:xfrm>
          <a:prstGeom prst="rect">
            <a:avLst/>
          </a:prstGeom>
          <a:solidFill>
            <a:srgbClr val="FFC000"/>
          </a:solidFill>
        </p:spPr>
        <p:txBody>
          <a:bodyPr wrap="none" rtlCol="0">
            <a:spAutoFit/>
          </a:bodyPr>
          <a:lstStyle/>
          <a:p>
            <a:r>
              <a:rPr lang="en-US" sz="2000" dirty="0"/>
              <a:t>BMI508-2024</a:t>
            </a:r>
          </a:p>
          <a:p>
            <a:r>
              <a:rPr lang="en-US" sz="2000" dirty="0"/>
              <a:t>syllabus copy 2</a:t>
            </a:r>
          </a:p>
        </p:txBody>
      </p:sp>
      <p:sp>
        <p:nvSpPr>
          <p:cNvPr id="41" name="TextBox 40">
            <a:extLst>
              <a:ext uri="{FF2B5EF4-FFF2-40B4-BE49-F238E27FC236}">
                <a16:creationId xmlns:a16="http://schemas.microsoft.com/office/drawing/2014/main" id="{EDBDC5C8-510B-4688-BA6F-8C9FB425F9DF}"/>
              </a:ext>
            </a:extLst>
          </p:cNvPr>
          <p:cNvSpPr txBox="1"/>
          <p:nvPr/>
        </p:nvSpPr>
        <p:spPr>
          <a:xfrm>
            <a:off x="3354646" y="2501627"/>
            <a:ext cx="1835760" cy="707886"/>
          </a:xfrm>
          <a:prstGeom prst="rect">
            <a:avLst/>
          </a:prstGeom>
          <a:solidFill>
            <a:srgbClr val="FFC000"/>
          </a:solidFill>
        </p:spPr>
        <p:txBody>
          <a:bodyPr wrap="none" rtlCol="0">
            <a:spAutoFit/>
          </a:bodyPr>
          <a:lstStyle/>
          <a:p>
            <a:r>
              <a:rPr lang="en-US" sz="2000" dirty="0"/>
              <a:t>BMI508-2024</a:t>
            </a:r>
          </a:p>
          <a:p>
            <a:r>
              <a:rPr lang="en-US" sz="2000" dirty="0"/>
              <a:t>syllabus copy 1</a:t>
            </a:r>
          </a:p>
        </p:txBody>
      </p:sp>
      <p:cxnSp>
        <p:nvCxnSpPr>
          <p:cNvPr id="58" name="Straight Arrow Connector 57">
            <a:extLst>
              <a:ext uri="{FF2B5EF4-FFF2-40B4-BE49-F238E27FC236}">
                <a16:creationId xmlns:a16="http://schemas.microsoft.com/office/drawing/2014/main" id="{C8C4F8DE-F3A5-4116-BDFD-FEEAB2C4F0FD}"/>
              </a:ext>
            </a:extLst>
          </p:cNvPr>
          <p:cNvCxnSpPr>
            <a:stCxn id="27" idx="1"/>
            <a:endCxn id="9" idx="3"/>
          </p:cNvCxnSpPr>
          <p:nvPr/>
        </p:nvCxnSpPr>
        <p:spPr bwMode="auto">
          <a:xfrm flipH="1" flipV="1">
            <a:off x="1803566" y="2074586"/>
            <a:ext cx="5283034" cy="12682"/>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sp>
        <p:nvSpPr>
          <p:cNvPr id="62" name="TextBox 61">
            <a:extLst>
              <a:ext uri="{FF2B5EF4-FFF2-40B4-BE49-F238E27FC236}">
                <a16:creationId xmlns:a16="http://schemas.microsoft.com/office/drawing/2014/main" id="{C3E207AE-E2FA-446F-AE61-38228D92304C}"/>
              </a:ext>
            </a:extLst>
          </p:cNvPr>
          <p:cNvSpPr txBox="1"/>
          <p:nvPr/>
        </p:nvSpPr>
        <p:spPr>
          <a:xfrm>
            <a:off x="3241238" y="1611868"/>
            <a:ext cx="1428596" cy="369332"/>
          </a:xfrm>
          <a:prstGeom prst="rect">
            <a:avLst/>
          </a:prstGeom>
          <a:noFill/>
        </p:spPr>
        <p:txBody>
          <a:bodyPr wrap="none" rtlCol="0">
            <a:spAutoFit/>
          </a:bodyPr>
          <a:lstStyle/>
          <a:p>
            <a:r>
              <a:rPr lang="en-US" sz="1800" b="0" dirty="0">
                <a:solidFill>
                  <a:schemeClr val="bg1"/>
                </a:solidFill>
              </a:rPr>
              <a:t>Instance of at</a:t>
            </a:r>
          </a:p>
        </p:txBody>
      </p:sp>
      <p:cxnSp>
        <p:nvCxnSpPr>
          <p:cNvPr id="63" name="Straight Arrow Connector 62">
            <a:extLst>
              <a:ext uri="{FF2B5EF4-FFF2-40B4-BE49-F238E27FC236}">
                <a16:creationId xmlns:a16="http://schemas.microsoft.com/office/drawing/2014/main" id="{30674CE7-2992-43DF-BFF7-50BAF3EF8717}"/>
              </a:ext>
            </a:extLst>
          </p:cNvPr>
          <p:cNvCxnSpPr>
            <a:cxnSpLocks/>
            <a:stCxn id="41" idx="1"/>
            <a:endCxn id="8" idx="3"/>
          </p:cNvCxnSpPr>
          <p:nvPr/>
        </p:nvCxnSpPr>
        <p:spPr bwMode="auto">
          <a:xfrm flipH="1">
            <a:off x="1860716" y="2855570"/>
            <a:ext cx="1493930" cy="552287"/>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cxnSp>
        <p:nvCxnSpPr>
          <p:cNvPr id="68" name="Straight Arrow Connector 67">
            <a:extLst>
              <a:ext uri="{FF2B5EF4-FFF2-40B4-BE49-F238E27FC236}">
                <a16:creationId xmlns:a16="http://schemas.microsoft.com/office/drawing/2014/main" id="{E492122A-00BA-4AAE-9E46-87919A5E7607}"/>
              </a:ext>
            </a:extLst>
          </p:cNvPr>
          <p:cNvCxnSpPr>
            <a:cxnSpLocks/>
            <a:stCxn id="40" idx="1"/>
            <a:endCxn id="8" idx="3"/>
          </p:cNvCxnSpPr>
          <p:nvPr/>
        </p:nvCxnSpPr>
        <p:spPr bwMode="auto">
          <a:xfrm flipH="1" flipV="1">
            <a:off x="1860716" y="3407857"/>
            <a:ext cx="3061442" cy="594573"/>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sp>
        <p:nvSpPr>
          <p:cNvPr id="71" name="TextBox 70">
            <a:extLst>
              <a:ext uri="{FF2B5EF4-FFF2-40B4-BE49-F238E27FC236}">
                <a16:creationId xmlns:a16="http://schemas.microsoft.com/office/drawing/2014/main" id="{F81EA5AE-474F-4538-B44E-2B373D6B7CBB}"/>
              </a:ext>
            </a:extLst>
          </p:cNvPr>
          <p:cNvSpPr txBox="1"/>
          <p:nvPr/>
        </p:nvSpPr>
        <p:spPr>
          <a:xfrm>
            <a:off x="1908442" y="2585305"/>
            <a:ext cx="1428596" cy="369332"/>
          </a:xfrm>
          <a:prstGeom prst="rect">
            <a:avLst/>
          </a:prstGeom>
          <a:noFill/>
        </p:spPr>
        <p:txBody>
          <a:bodyPr wrap="none" rtlCol="0">
            <a:spAutoFit/>
          </a:bodyPr>
          <a:lstStyle/>
          <a:p>
            <a:r>
              <a:rPr lang="en-US" sz="1800" b="0" dirty="0">
                <a:solidFill>
                  <a:schemeClr val="bg1"/>
                </a:solidFill>
              </a:rPr>
              <a:t>Instance of at</a:t>
            </a:r>
          </a:p>
        </p:txBody>
      </p:sp>
      <p:sp>
        <p:nvSpPr>
          <p:cNvPr id="73" name="TextBox 72">
            <a:extLst>
              <a:ext uri="{FF2B5EF4-FFF2-40B4-BE49-F238E27FC236}">
                <a16:creationId xmlns:a16="http://schemas.microsoft.com/office/drawing/2014/main" id="{E56F4868-E237-4C41-BFBA-99EBCF7443F3}"/>
              </a:ext>
            </a:extLst>
          </p:cNvPr>
          <p:cNvSpPr txBox="1"/>
          <p:nvPr/>
        </p:nvSpPr>
        <p:spPr>
          <a:xfrm>
            <a:off x="1953788" y="3625404"/>
            <a:ext cx="1428596" cy="369332"/>
          </a:xfrm>
          <a:prstGeom prst="rect">
            <a:avLst/>
          </a:prstGeom>
          <a:noFill/>
        </p:spPr>
        <p:txBody>
          <a:bodyPr wrap="none" rtlCol="0">
            <a:spAutoFit/>
          </a:bodyPr>
          <a:lstStyle/>
          <a:p>
            <a:r>
              <a:rPr lang="en-US" sz="1800" b="0" dirty="0">
                <a:solidFill>
                  <a:schemeClr val="bg1"/>
                </a:solidFill>
              </a:rPr>
              <a:t>Instance of at</a:t>
            </a:r>
          </a:p>
        </p:txBody>
      </p:sp>
      <p:cxnSp>
        <p:nvCxnSpPr>
          <p:cNvPr id="74" name="Straight Arrow Connector 73">
            <a:extLst>
              <a:ext uri="{FF2B5EF4-FFF2-40B4-BE49-F238E27FC236}">
                <a16:creationId xmlns:a16="http://schemas.microsoft.com/office/drawing/2014/main" id="{1D5049E3-B302-477D-953B-8B90F589D77D}"/>
              </a:ext>
            </a:extLst>
          </p:cNvPr>
          <p:cNvCxnSpPr>
            <a:cxnSpLocks/>
            <a:stCxn id="109" idx="0"/>
            <a:endCxn id="6" idx="3"/>
          </p:cNvCxnSpPr>
          <p:nvPr/>
        </p:nvCxnSpPr>
        <p:spPr bwMode="auto">
          <a:xfrm flipH="1" flipV="1">
            <a:off x="1860716" y="4871050"/>
            <a:ext cx="3148370" cy="229334"/>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cxnSp>
        <p:nvCxnSpPr>
          <p:cNvPr id="77" name="Straight Arrow Connector 76">
            <a:extLst>
              <a:ext uri="{FF2B5EF4-FFF2-40B4-BE49-F238E27FC236}">
                <a16:creationId xmlns:a16="http://schemas.microsoft.com/office/drawing/2014/main" id="{FEB19D2C-8BF2-4BEE-8782-69304A5F1D81}"/>
              </a:ext>
            </a:extLst>
          </p:cNvPr>
          <p:cNvCxnSpPr>
            <a:cxnSpLocks/>
            <a:stCxn id="5144" idx="1"/>
            <a:endCxn id="6" idx="3"/>
          </p:cNvCxnSpPr>
          <p:nvPr/>
        </p:nvCxnSpPr>
        <p:spPr bwMode="auto">
          <a:xfrm flipH="1" flipV="1">
            <a:off x="1860716" y="4871050"/>
            <a:ext cx="762024" cy="1390901"/>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sp>
        <p:nvSpPr>
          <p:cNvPr id="80" name="TextBox 79">
            <a:extLst>
              <a:ext uri="{FF2B5EF4-FFF2-40B4-BE49-F238E27FC236}">
                <a16:creationId xmlns:a16="http://schemas.microsoft.com/office/drawing/2014/main" id="{90C763F6-D3F8-41B9-8E4E-C4238B6DB8B8}"/>
              </a:ext>
            </a:extLst>
          </p:cNvPr>
          <p:cNvSpPr txBox="1"/>
          <p:nvPr/>
        </p:nvSpPr>
        <p:spPr>
          <a:xfrm>
            <a:off x="1977470" y="4480755"/>
            <a:ext cx="1428596" cy="369332"/>
          </a:xfrm>
          <a:prstGeom prst="rect">
            <a:avLst/>
          </a:prstGeom>
          <a:noFill/>
        </p:spPr>
        <p:txBody>
          <a:bodyPr wrap="none" rtlCol="0">
            <a:spAutoFit/>
          </a:bodyPr>
          <a:lstStyle/>
          <a:p>
            <a:r>
              <a:rPr lang="en-US" sz="1800" b="0" dirty="0">
                <a:solidFill>
                  <a:schemeClr val="bg1"/>
                </a:solidFill>
              </a:rPr>
              <a:t>Instance of at</a:t>
            </a:r>
          </a:p>
        </p:txBody>
      </p:sp>
      <p:sp>
        <p:nvSpPr>
          <p:cNvPr id="81" name="TextBox 80">
            <a:extLst>
              <a:ext uri="{FF2B5EF4-FFF2-40B4-BE49-F238E27FC236}">
                <a16:creationId xmlns:a16="http://schemas.microsoft.com/office/drawing/2014/main" id="{3EF07D05-0EA3-4989-8358-AFFA24934A19}"/>
              </a:ext>
            </a:extLst>
          </p:cNvPr>
          <p:cNvSpPr txBox="1"/>
          <p:nvPr/>
        </p:nvSpPr>
        <p:spPr>
          <a:xfrm>
            <a:off x="971884" y="5754138"/>
            <a:ext cx="1428596" cy="369332"/>
          </a:xfrm>
          <a:prstGeom prst="rect">
            <a:avLst/>
          </a:prstGeom>
          <a:noFill/>
        </p:spPr>
        <p:txBody>
          <a:bodyPr wrap="none" rtlCol="0">
            <a:spAutoFit/>
          </a:bodyPr>
          <a:lstStyle/>
          <a:p>
            <a:r>
              <a:rPr lang="en-US" sz="1800" b="0" dirty="0">
                <a:solidFill>
                  <a:schemeClr val="bg1"/>
                </a:solidFill>
              </a:rPr>
              <a:t>Instance of at</a:t>
            </a:r>
          </a:p>
        </p:txBody>
      </p:sp>
      <p:sp>
        <p:nvSpPr>
          <p:cNvPr id="5131" name="Rectangle 5130">
            <a:extLst>
              <a:ext uri="{FF2B5EF4-FFF2-40B4-BE49-F238E27FC236}">
                <a16:creationId xmlns:a16="http://schemas.microsoft.com/office/drawing/2014/main" id="{EA1BD495-6B80-43E6-867A-DA7753DC4F7E}"/>
              </a:ext>
            </a:extLst>
          </p:cNvPr>
          <p:cNvSpPr/>
          <p:nvPr/>
        </p:nvSpPr>
        <p:spPr bwMode="auto">
          <a:xfrm>
            <a:off x="3369758" y="6023106"/>
            <a:ext cx="54864" cy="391442"/>
          </a:xfrm>
          <a:prstGeom prst="rect">
            <a:avLst/>
          </a:prstGeom>
          <a:solidFill>
            <a:srgbClr val="FFC000"/>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3" name="Rectangle 82">
            <a:extLst>
              <a:ext uri="{FF2B5EF4-FFF2-40B4-BE49-F238E27FC236}">
                <a16:creationId xmlns:a16="http://schemas.microsoft.com/office/drawing/2014/main" id="{F99099CD-1941-444B-A458-8554F724F225}"/>
              </a:ext>
            </a:extLst>
          </p:cNvPr>
          <p:cNvSpPr/>
          <p:nvPr/>
        </p:nvSpPr>
        <p:spPr bwMode="auto">
          <a:xfrm rot="3440004">
            <a:off x="5295298" y="4869340"/>
            <a:ext cx="54864" cy="391442"/>
          </a:xfrm>
          <a:prstGeom prst="rect">
            <a:avLst/>
          </a:prstGeom>
          <a:solidFill>
            <a:srgbClr val="FFC000"/>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5133" name="Straight Arrow Connector 5132">
            <a:extLst>
              <a:ext uri="{FF2B5EF4-FFF2-40B4-BE49-F238E27FC236}">
                <a16:creationId xmlns:a16="http://schemas.microsoft.com/office/drawing/2014/main" id="{185E0E2D-82CF-4568-9506-5DDC00D32EC7}"/>
              </a:ext>
            </a:extLst>
          </p:cNvPr>
          <p:cNvCxnSpPr>
            <a:cxnSpLocks/>
            <a:stCxn id="41" idx="2"/>
            <a:endCxn id="5131" idx="0"/>
          </p:cNvCxnSpPr>
          <p:nvPr/>
        </p:nvCxnSpPr>
        <p:spPr bwMode="auto">
          <a:xfrm flipH="1">
            <a:off x="3397190" y="3209513"/>
            <a:ext cx="875336" cy="2813593"/>
          </a:xfrm>
          <a:prstGeom prst="straightConnector1">
            <a:avLst/>
          </a:prstGeom>
          <a:solidFill>
            <a:schemeClr val="accent1"/>
          </a:solidFill>
          <a:ln w="9525" cap="flat" cmpd="sng" algn="ctr">
            <a:solidFill>
              <a:srgbClr val="FFC000"/>
            </a:solidFill>
            <a:prstDash val="lgDashDot"/>
            <a:round/>
            <a:headEnd type="none" w="med" len="med"/>
            <a:tailEnd type="triangle"/>
          </a:ln>
          <a:effectLst/>
        </p:spPr>
      </p:cxnSp>
      <p:cxnSp>
        <p:nvCxnSpPr>
          <p:cNvPr id="86" name="Straight Arrow Connector 85">
            <a:extLst>
              <a:ext uri="{FF2B5EF4-FFF2-40B4-BE49-F238E27FC236}">
                <a16:creationId xmlns:a16="http://schemas.microsoft.com/office/drawing/2014/main" id="{440EFE4F-A512-4DCB-8A87-2D5495F968FB}"/>
              </a:ext>
            </a:extLst>
          </p:cNvPr>
          <p:cNvCxnSpPr>
            <a:cxnSpLocks/>
            <a:stCxn id="40" idx="2"/>
            <a:endCxn id="83" idx="0"/>
          </p:cNvCxnSpPr>
          <p:nvPr/>
        </p:nvCxnSpPr>
        <p:spPr bwMode="auto">
          <a:xfrm flipH="1">
            <a:off x="5487493" y="4356373"/>
            <a:ext cx="352545" cy="603048"/>
          </a:xfrm>
          <a:prstGeom prst="straightConnector1">
            <a:avLst/>
          </a:prstGeom>
          <a:solidFill>
            <a:schemeClr val="accent1"/>
          </a:solidFill>
          <a:ln w="9525" cap="flat" cmpd="sng" algn="ctr">
            <a:solidFill>
              <a:srgbClr val="FFC000"/>
            </a:solidFill>
            <a:prstDash val="lgDashDot"/>
            <a:round/>
            <a:headEnd type="none" w="med" len="med"/>
            <a:tailEnd type="triangle"/>
          </a:ln>
          <a:effectLst/>
        </p:spPr>
      </p:cxnSp>
      <p:cxnSp>
        <p:nvCxnSpPr>
          <p:cNvPr id="89" name="Straight Arrow Connector 88">
            <a:extLst>
              <a:ext uri="{FF2B5EF4-FFF2-40B4-BE49-F238E27FC236}">
                <a16:creationId xmlns:a16="http://schemas.microsoft.com/office/drawing/2014/main" id="{4AD2A57F-21F1-4E0B-9515-C95D6DF7CC14}"/>
              </a:ext>
            </a:extLst>
          </p:cNvPr>
          <p:cNvCxnSpPr>
            <a:cxnSpLocks/>
            <a:stCxn id="41" idx="3"/>
            <a:endCxn id="27" idx="1"/>
          </p:cNvCxnSpPr>
          <p:nvPr/>
        </p:nvCxnSpPr>
        <p:spPr bwMode="auto">
          <a:xfrm flipV="1">
            <a:off x="5190406" y="2087268"/>
            <a:ext cx="1896194" cy="768302"/>
          </a:xfrm>
          <a:prstGeom prst="straightConnector1">
            <a:avLst/>
          </a:prstGeom>
          <a:solidFill>
            <a:schemeClr val="accent1"/>
          </a:solidFill>
          <a:ln w="19050" cap="flat" cmpd="sng" algn="ctr">
            <a:solidFill>
              <a:srgbClr val="FFC000"/>
            </a:solidFill>
            <a:prstDash val="solid"/>
            <a:round/>
            <a:headEnd type="none" w="med" len="med"/>
            <a:tailEnd type="triangle"/>
          </a:ln>
          <a:effectLst/>
        </p:spPr>
      </p:cxnSp>
      <p:cxnSp>
        <p:nvCxnSpPr>
          <p:cNvPr id="92" name="Straight Arrow Connector 91">
            <a:extLst>
              <a:ext uri="{FF2B5EF4-FFF2-40B4-BE49-F238E27FC236}">
                <a16:creationId xmlns:a16="http://schemas.microsoft.com/office/drawing/2014/main" id="{27AB0720-C7B0-4724-B979-A0ABC9895B27}"/>
              </a:ext>
            </a:extLst>
          </p:cNvPr>
          <p:cNvCxnSpPr>
            <a:cxnSpLocks/>
            <a:stCxn id="40" idx="0"/>
            <a:endCxn id="27" idx="1"/>
          </p:cNvCxnSpPr>
          <p:nvPr/>
        </p:nvCxnSpPr>
        <p:spPr bwMode="auto">
          <a:xfrm flipV="1">
            <a:off x="5840038" y="2087268"/>
            <a:ext cx="1246562" cy="1561219"/>
          </a:xfrm>
          <a:prstGeom prst="straightConnector1">
            <a:avLst/>
          </a:prstGeom>
          <a:solidFill>
            <a:schemeClr val="accent1"/>
          </a:solidFill>
          <a:ln w="19050" cap="flat" cmpd="sng" algn="ctr">
            <a:solidFill>
              <a:srgbClr val="FFC000"/>
            </a:solidFill>
            <a:prstDash val="solid"/>
            <a:round/>
            <a:headEnd type="none" w="med" len="med"/>
            <a:tailEnd type="triangle"/>
          </a:ln>
          <a:effectLst/>
        </p:spPr>
      </p:cxnSp>
      <p:sp>
        <p:nvSpPr>
          <p:cNvPr id="95" name="TextBox 94">
            <a:extLst>
              <a:ext uri="{FF2B5EF4-FFF2-40B4-BE49-F238E27FC236}">
                <a16:creationId xmlns:a16="http://schemas.microsoft.com/office/drawing/2014/main" id="{3A7B0108-FA12-4F7D-80DF-977C595A64D0}"/>
              </a:ext>
            </a:extLst>
          </p:cNvPr>
          <p:cNvSpPr txBox="1"/>
          <p:nvPr/>
        </p:nvSpPr>
        <p:spPr>
          <a:xfrm>
            <a:off x="5016719" y="2082587"/>
            <a:ext cx="1499128" cy="369332"/>
          </a:xfrm>
          <a:prstGeom prst="rect">
            <a:avLst/>
          </a:prstGeom>
          <a:noFill/>
        </p:spPr>
        <p:txBody>
          <a:bodyPr wrap="none" rtlCol="0">
            <a:spAutoFit/>
          </a:bodyPr>
          <a:lstStyle/>
          <a:p>
            <a:r>
              <a:rPr lang="en-US" sz="1800" b="0" dirty="0">
                <a:solidFill>
                  <a:srgbClr val="FFC000"/>
                </a:solidFill>
              </a:rPr>
              <a:t>concretizes at</a:t>
            </a:r>
          </a:p>
        </p:txBody>
      </p:sp>
      <p:sp>
        <p:nvSpPr>
          <p:cNvPr id="96" name="TextBox 95">
            <a:extLst>
              <a:ext uri="{FF2B5EF4-FFF2-40B4-BE49-F238E27FC236}">
                <a16:creationId xmlns:a16="http://schemas.microsoft.com/office/drawing/2014/main" id="{580F7F94-A66E-4D2D-A92F-0B56D9217D93}"/>
              </a:ext>
            </a:extLst>
          </p:cNvPr>
          <p:cNvSpPr txBox="1"/>
          <p:nvPr/>
        </p:nvSpPr>
        <p:spPr>
          <a:xfrm>
            <a:off x="6166124" y="3009289"/>
            <a:ext cx="1499128" cy="369332"/>
          </a:xfrm>
          <a:prstGeom prst="rect">
            <a:avLst/>
          </a:prstGeom>
          <a:noFill/>
        </p:spPr>
        <p:txBody>
          <a:bodyPr wrap="none" rtlCol="0">
            <a:spAutoFit/>
          </a:bodyPr>
          <a:lstStyle/>
          <a:p>
            <a:r>
              <a:rPr lang="en-US" sz="1800" b="0" dirty="0">
                <a:solidFill>
                  <a:srgbClr val="FFC000"/>
                </a:solidFill>
              </a:rPr>
              <a:t>concretizes at</a:t>
            </a:r>
          </a:p>
        </p:txBody>
      </p:sp>
      <p:cxnSp>
        <p:nvCxnSpPr>
          <p:cNvPr id="97" name="Straight Arrow Connector 96">
            <a:extLst>
              <a:ext uri="{FF2B5EF4-FFF2-40B4-BE49-F238E27FC236}">
                <a16:creationId xmlns:a16="http://schemas.microsoft.com/office/drawing/2014/main" id="{7AF5750A-887A-4120-AF3B-14DDF769E916}"/>
              </a:ext>
            </a:extLst>
          </p:cNvPr>
          <p:cNvCxnSpPr>
            <a:cxnSpLocks/>
            <a:stCxn id="41" idx="2"/>
          </p:cNvCxnSpPr>
          <p:nvPr/>
        </p:nvCxnSpPr>
        <p:spPr bwMode="auto">
          <a:xfrm flipH="1">
            <a:off x="3708020" y="3209513"/>
            <a:ext cx="564506" cy="2683107"/>
          </a:xfrm>
          <a:prstGeom prst="straightConnector1">
            <a:avLst/>
          </a:prstGeom>
          <a:solidFill>
            <a:schemeClr val="accent1"/>
          </a:solidFill>
          <a:ln w="19050" cap="flat" cmpd="sng" algn="ctr">
            <a:solidFill>
              <a:srgbClr val="92D050"/>
            </a:solidFill>
            <a:prstDash val="solid"/>
            <a:round/>
            <a:headEnd type="none" w="med" len="med"/>
            <a:tailEnd type="triangle"/>
          </a:ln>
          <a:effectLst/>
        </p:spPr>
      </p:cxnSp>
      <p:cxnSp>
        <p:nvCxnSpPr>
          <p:cNvPr id="100" name="Straight Arrow Connector 99">
            <a:extLst>
              <a:ext uri="{FF2B5EF4-FFF2-40B4-BE49-F238E27FC236}">
                <a16:creationId xmlns:a16="http://schemas.microsoft.com/office/drawing/2014/main" id="{612A2601-1BA1-47B1-A3F4-7E83A65B77C9}"/>
              </a:ext>
            </a:extLst>
          </p:cNvPr>
          <p:cNvCxnSpPr>
            <a:cxnSpLocks/>
            <a:stCxn id="40" idx="2"/>
          </p:cNvCxnSpPr>
          <p:nvPr/>
        </p:nvCxnSpPr>
        <p:spPr bwMode="auto">
          <a:xfrm>
            <a:off x="5840038" y="4356373"/>
            <a:ext cx="5579" cy="744011"/>
          </a:xfrm>
          <a:prstGeom prst="straightConnector1">
            <a:avLst/>
          </a:prstGeom>
          <a:solidFill>
            <a:schemeClr val="accent1"/>
          </a:solidFill>
          <a:ln w="19050" cap="flat" cmpd="sng" algn="ctr">
            <a:solidFill>
              <a:srgbClr val="92D050"/>
            </a:solidFill>
            <a:prstDash val="solid"/>
            <a:round/>
            <a:headEnd type="none" w="med" len="med"/>
            <a:tailEnd type="triangle"/>
          </a:ln>
          <a:effectLst/>
        </p:spPr>
      </p:cxnSp>
      <p:sp>
        <p:nvSpPr>
          <p:cNvPr id="103" name="TextBox 102">
            <a:extLst>
              <a:ext uri="{FF2B5EF4-FFF2-40B4-BE49-F238E27FC236}">
                <a16:creationId xmlns:a16="http://schemas.microsoft.com/office/drawing/2014/main" id="{B610EBF4-73CD-4298-B671-C980715B7DD5}"/>
              </a:ext>
            </a:extLst>
          </p:cNvPr>
          <p:cNvSpPr txBox="1"/>
          <p:nvPr/>
        </p:nvSpPr>
        <p:spPr>
          <a:xfrm>
            <a:off x="3279710" y="5268961"/>
            <a:ext cx="1467068" cy="369332"/>
          </a:xfrm>
          <a:prstGeom prst="rect">
            <a:avLst/>
          </a:prstGeom>
          <a:noFill/>
        </p:spPr>
        <p:txBody>
          <a:bodyPr wrap="none" rtlCol="0">
            <a:spAutoFit/>
          </a:bodyPr>
          <a:lstStyle/>
          <a:p>
            <a:r>
              <a:rPr lang="en-US" sz="1800" b="0" dirty="0">
                <a:solidFill>
                  <a:srgbClr val="1FE115"/>
                </a:solidFill>
              </a:rPr>
              <a:t>inheres in (at)</a:t>
            </a:r>
          </a:p>
        </p:txBody>
      </p:sp>
      <p:sp>
        <p:nvSpPr>
          <p:cNvPr id="104" name="TextBox 103">
            <a:extLst>
              <a:ext uri="{FF2B5EF4-FFF2-40B4-BE49-F238E27FC236}">
                <a16:creationId xmlns:a16="http://schemas.microsoft.com/office/drawing/2014/main" id="{23661A2E-CAB2-4B83-9C12-333E8EB0320A}"/>
              </a:ext>
            </a:extLst>
          </p:cNvPr>
          <p:cNvSpPr txBox="1"/>
          <p:nvPr/>
        </p:nvSpPr>
        <p:spPr>
          <a:xfrm>
            <a:off x="5886665" y="4441573"/>
            <a:ext cx="1467068" cy="369332"/>
          </a:xfrm>
          <a:prstGeom prst="rect">
            <a:avLst/>
          </a:prstGeom>
          <a:noFill/>
        </p:spPr>
        <p:txBody>
          <a:bodyPr wrap="none" rtlCol="0">
            <a:spAutoFit/>
          </a:bodyPr>
          <a:lstStyle/>
          <a:p>
            <a:r>
              <a:rPr lang="en-US" sz="1800" b="0" dirty="0">
                <a:solidFill>
                  <a:srgbClr val="1FE115"/>
                </a:solidFill>
              </a:rPr>
              <a:t>inheres in (at)</a:t>
            </a:r>
          </a:p>
        </p:txBody>
      </p:sp>
    </p:spTree>
    <p:extLst>
      <p:ext uri="{BB962C8B-B14F-4D97-AF65-F5344CB8AC3E}">
        <p14:creationId xmlns:p14="http://schemas.microsoft.com/office/powerpoint/2010/main" val="1811791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3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95"/>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89"/>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9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p:bldP spid="39" grpId="0"/>
      <p:bldP spid="40" grpId="0" animBg="1"/>
      <p:bldP spid="41" grpId="0" animBg="1"/>
      <p:bldP spid="62" grpId="0"/>
      <p:bldP spid="71" grpId="0"/>
      <p:bldP spid="73" grpId="0"/>
      <p:bldP spid="5131" grpId="0" animBg="1"/>
      <p:bldP spid="83" grpId="0" animBg="1"/>
      <p:bldP spid="95" grpId="0"/>
      <p:bldP spid="96" grpId="0"/>
      <p:bldP spid="103" grpId="0"/>
      <p:bldP spid="10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CAF11-A30B-482D-A9A1-D0DBFE1BAACC}"/>
              </a:ext>
            </a:extLst>
          </p:cNvPr>
          <p:cNvSpPr>
            <a:spLocks noGrp="1"/>
          </p:cNvSpPr>
          <p:nvPr>
            <p:ph type="title"/>
          </p:nvPr>
        </p:nvSpPr>
        <p:spPr/>
        <p:txBody>
          <a:bodyPr/>
          <a:lstStyle/>
          <a:p>
            <a:r>
              <a:rPr lang="en-US" dirty="0"/>
              <a:t>Material and Immaterial Entity</a:t>
            </a:r>
          </a:p>
        </p:txBody>
      </p:sp>
      <p:sp>
        <p:nvSpPr>
          <p:cNvPr id="4" name="Slide Number Placeholder 3">
            <a:extLst>
              <a:ext uri="{FF2B5EF4-FFF2-40B4-BE49-F238E27FC236}">
                <a16:creationId xmlns:a16="http://schemas.microsoft.com/office/drawing/2014/main" id="{AD6D5621-C3F2-4898-A01A-2C4B4F8F5D95}"/>
              </a:ext>
            </a:extLst>
          </p:cNvPr>
          <p:cNvSpPr>
            <a:spLocks noGrp="1"/>
          </p:cNvSpPr>
          <p:nvPr>
            <p:ph type="sldNum" sz="quarter" idx="10"/>
          </p:nvPr>
        </p:nvSpPr>
        <p:spPr/>
        <p:txBody>
          <a:bodyPr/>
          <a:lstStyle/>
          <a:p>
            <a:fld id="{01EF93C7-D0AB-41D7-8C62-1F8A9E33AE23}" type="slidenum">
              <a:rPr lang="en-US" smtClean="0"/>
              <a:pPr/>
              <a:t>26</a:t>
            </a:fld>
            <a:endParaRPr lang="en-US"/>
          </a:p>
        </p:txBody>
      </p:sp>
      <p:sp>
        <p:nvSpPr>
          <p:cNvPr id="5" name="Rectangle 3">
            <a:extLst>
              <a:ext uri="{FF2B5EF4-FFF2-40B4-BE49-F238E27FC236}">
                <a16:creationId xmlns:a16="http://schemas.microsoft.com/office/drawing/2014/main" id="{97077EDA-64CB-463A-ABE6-609E622D4828}"/>
              </a:ext>
            </a:extLst>
          </p:cNvPr>
          <p:cNvSpPr>
            <a:spLocks noChangeArrowheads="1"/>
          </p:cNvSpPr>
          <p:nvPr/>
        </p:nvSpPr>
        <p:spPr bwMode="auto">
          <a:xfrm>
            <a:off x="3124200" y="1520952"/>
            <a:ext cx="2667000" cy="603241"/>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Independent Continuant</a:t>
            </a:r>
          </a:p>
        </p:txBody>
      </p:sp>
      <p:sp>
        <p:nvSpPr>
          <p:cNvPr id="6" name="Rectangle 5">
            <a:extLst>
              <a:ext uri="{FF2B5EF4-FFF2-40B4-BE49-F238E27FC236}">
                <a16:creationId xmlns:a16="http://schemas.microsoft.com/office/drawing/2014/main" id="{58D4EDBB-FE20-49DC-9302-2A593E56866D}"/>
              </a:ext>
            </a:extLst>
          </p:cNvPr>
          <p:cNvSpPr>
            <a:spLocks noChangeArrowheads="1"/>
          </p:cNvSpPr>
          <p:nvPr/>
        </p:nvSpPr>
        <p:spPr bwMode="auto">
          <a:xfrm>
            <a:off x="1517904" y="2534102"/>
            <a:ext cx="1600200" cy="498229"/>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Material Entity</a:t>
            </a:r>
          </a:p>
        </p:txBody>
      </p:sp>
      <p:sp>
        <p:nvSpPr>
          <p:cNvPr id="7" name="Rectangle 6">
            <a:extLst>
              <a:ext uri="{FF2B5EF4-FFF2-40B4-BE49-F238E27FC236}">
                <a16:creationId xmlns:a16="http://schemas.microsoft.com/office/drawing/2014/main" id="{CBB55F98-3878-47A6-8BD4-2654609E50CC}"/>
              </a:ext>
            </a:extLst>
          </p:cNvPr>
          <p:cNvSpPr>
            <a:spLocks noChangeArrowheads="1"/>
          </p:cNvSpPr>
          <p:nvPr/>
        </p:nvSpPr>
        <p:spPr bwMode="auto">
          <a:xfrm>
            <a:off x="5715000" y="2590918"/>
            <a:ext cx="2057400" cy="495181"/>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Immaterial Entity</a:t>
            </a:r>
          </a:p>
        </p:txBody>
      </p:sp>
      <p:cxnSp>
        <p:nvCxnSpPr>
          <p:cNvPr id="8" name="AutoShape 9">
            <a:extLst>
              <a:ext uri="{FF2B5EF4-FFF2-40B4-BE49-F238E27FC236}">
                <a16:creationId xmlns:a16="http://schemas.microsoft.com/office/drawing/2014/main" id="{123EE43E-80D6-4C7F-A055-F3AFDC447B08}"/>
              </a:ext>
            </a:extLst>
          </p:cNvPr>
          <p:cNvCxnSpPr>
            <a:cxnSpLocks noChangeShapeType="1"/>
            <a:stCxn id="5" idx="2"/>
            <a:endCxn id="6" idx="0"/>
          </p:cNvCxnSpPr>
          <p:nvPr/>
        </p:nvCxnSpPr>
        <p:spPr bwMode="auto">
          <a:xfrm flipH="1">
            <a:off x="2318004" y="2124193"/>
            <a:ext cx="2139696" cy="409909"/>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15" name="AutoShape 9">
            <a:extLst>
              <a:ext uri="{FF2B5EF4-FFF2-40B4-BE49-F238E27FC236}">
                <a16:creationId xmlns:a16="http://schemas.microsoft.com/office/drawing/2014/main" id="{994A01B4-6B1A-4E6B-BE20-B218567B320D}"/>
              </a:ext>
            </a:extLst>
          </p:cNvPr>
          <p:cNvCxnSpPr>
            <a:cxnSpLocks noChangeShapeType="1"/>
            <a:stCxn id="7" idx="0"/>
            <a:endCxn id="5" idx="2"/>
          </p:cNvCxnSpPr>
          <p:nvPr/>
        </p:nvCxnSpPr>
        <p:spPr bwMode="auto">
          <a:xfrm flipH="1" flipV="1">
            <a:off x="4457700" y="2124193"/>
            <a:ext cx="2286000" cy="466725"/>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sp>
        <p:nvSpPr>
          <p:cNvPr id="36" name="Content Placeholder 32">
            <a:extLst>
              <a:ext uri="{FF2B5EF4-FFF2-40B4-BE49-F238E27FC236}">
                <a16:creationId xmlns:a16="http://schemas.microsoft.com/office/drawing/2014/main" id="{D9739FCF-77B0-422E-906C-5F8CF54FCE30}"/>
              </a:ext>
            </a:extLst>
          </p:cNvPr>
          <p:cNvSpPr>
            <a:spLocks noGrp="1"/>
          </p:cNvSpPr>
          <p:nvPr>
            <p:ph sz="half" idx="1"/>
          </p:nvPr>
        </p:nvSpPr>
        <p:spPr>
          <a:xfrm>
            <a:off x="533400" y="3175426"/>
            <a:ext cx="3810000" cy="3505200"/>
          </a:xfrm>
        </p:spPr>
        <p:txBody>
          <a:bodyPr/>
          <a:lstStyle/>
          <a:p>
            <a:r>
              <a:rPr lang="en-GB" u="sng" dirty="0"/>
              <a:t>Elucidation</a:t>
            </a:r>
            <a:r>
              <a:rPr lang="en-GB" cap="small" dirty="0"/>
              <a:t>:</a:t>
            </a:r>
            <a:r>
              <a:rPr lang="en-GB" dirty="0"/>
              <a:t> A </a:t>
            </a:r>
            <a:r>
              <a:rPr lang="en-GB" i="1" dirty="0"/>
              <a:t>material entity</a:t>
            </a:r>
            <a:r>
              <a:rPr lang="en-GB" dirty="0"/>
              <a:t> is an </a:t>
            </a:r>
            <a:r>
              <a:rPr lang="en-GB" i="1" dirty="0"/>
              <a:t>independent continuant</a:t>
            </a:r>
            <a:r>
              <a:rPr lang="en-GB" dirty="0"/>
              <a:t> that at all </a:t>
            </a:r>
            <a:r>
              <a:rPr lang="en-GB" i="1" dirty="0"/>
              <a:t>times</a:t>
            </a:r>
            <a:r>
              <a:rPr lang="en-GB" dirty="0"/>
              <a:t> </a:t>
            </a:r>
            <a:r>
              <a:rPr lang="en-GB" b="1" dirty="0"/>
              <a:t>at</a:t>
            </a:r>
            <a:r>
              <a:rPr lang="en-GB" dirty="0"/>
              <a:t> which it </a:t>
            </a:r>
            <a:r>
              <a:rPr lang="en-GB" b="1" dirty="0"/>
              <a:t>exists</a:t>
            </a:r>
            <a:r>
              <a:rPr lang="en-GB" dirty="0"/>
              <a:t> has some portion of matter as </a:t>
            </a:r>
            <a:r>
              <a:rPr lang="en-GB" b="1" dirty="0"/>
              <a:t>continuant</a:t>
            </a:r>
            <a:r>
              <a:rPr lang="en-GB" dirty="0"/>
              <a:t> </a:t>
            </a:r>
            <a:r>
              <a:rPr lang="en-GB" b="1" dirty="0"/>
              <a:t>part.</a:t>
            </a:r>
            <a:r>
              <a:rPr lang="en-GB" dirty="0"/>
              <a:t> </a:t>
            </a:r>
            <a:endParaRPr lang="en-US" dirty="0"/>
          </a:p>
        </p:txBody>
      </p:sp>
      <p:sp>
        <p:nvSpPr>
          <p:cNvPr id="37" name="Content Placeholder 32">
            <a:extLst>
              <a:ext uri="{FF2B5EF4-FFF2-40B4-BE49-F238E27FC236}">
                <a16:creationId xmlns:a16="http://schemas.microsoft.com/office/drawing/2014/main" id="{9234AFC6-F713-47C0-A25B-7E1F56E5BCBB}"/>
              </a:ext>
            </a:extLst>
          </p:cNvPr>
          <p:cNvSpPr txBox="1">
            <a:spLocks/>
          </p:cNvSpPr>
          <p:nvPr/>
        </p:nvSpPr>
        <p:spPr>
          <a:xfrm>
            <a:off x="4953000" y="3169330"/>
            <a:ext cx="4114800" cy="35052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r>
              <a:rPr lang="en-GB" u="sng" dirty="0"/>
              <a:t>Definition</a:t>
            </a:r>
            <a:r>
              <a:rPr lang="en-GB" dirty="0"/>
              <a:t>: </a:t>
            </a:r>
            <a:r>
              <a:rPr lang="en-GB" i="1" dirty="0"/>
              <a:t>a</a:t>
            </a:r>
            <a:r>
              <a:rPr lang="en-GB" dirty="0"/>
              <a:t> is an </a:t>
            </a:r>
            <a:r>
              <a:rPr lang="en-GB" i="1" dirty="0"/>
              <a:t>immaterial entity</a:t>
            </a:r>
            <a:r>
              <a:rPr lang="en-GB" dirty="0"/>
              <a:t> =Def. </a:t>
            </a:r>
            <a:r>
              <a:rPr lang="en-GB" i="1" dirty="0"/>
              <a:t>a</a:t>
            </a:r>
            <a:r>
              <a:rPr lang="en-GB" dirty="0"/>
              <a:t> is an </a:t>
            </a:r>
            <a:r>
              <a:rPr lang="en-GB" i="1" dirty="0"/>
              <a:t>independent continuant</a:t>
            </a:r>
            <a:r>
              <a:rPr lang="en-GB" dirty="0"/>
              <a:t> which is such that there is no time </a:t>
            </a:r>
            <a:r>
              <a:rPr lang="en-GB" i="1" dirty="0"/>
              <a:t>t</a:t>
            </a:r>
            <a:r>
              <a:rPr lang="en-GB" dirty="0"/>
              <a:t> when it has a </a:t>
            </a:r>
            <a:r>
              <a:rPr lang="en-GB" i="1" dirty="0"/>
              <a:t>material entity</a:t>
            </a:r>
            <a:r>
              <a:rPr lang="en-GB" dirty="0"/>
              <a:t> as </a:t>
            </a:r>
            <a:r>
              <a:rPr lang="en-GB" b="1" dirty="0"/>
              <a:t>continuant part at</a:t>
            </a:r>
            <a:r>
              <a:rPr lang="en-GB" dirty="0"/>
              <a:t> </a:t>
            </a:r>
            <a:r>
              <a:rPr lang="en-GB" i="1" dirty="0"/>
              <a:t>t</a:t>
            </a:r>
            <a:r>
              <a:rPr lang="en-GB" dirty="0"/>
              <a:t> </a:t>
            </a:r>
            <a:endParaRPr lang="en-US" kern="0" dirty="0"/>
          </a:p>
        </p:txBody>
      </p:sp>
      <p:sp>
        <p:nvSpPr>
          <p:cNvPr id="38" name="Rectangle 37">
            <a:extLst>
              <a:ext uri="{FF2B5EF4-FFF2-40B4-BE49-F238E27FC236}">
                <a16:creationId xmlns:a16="http://schemas.microsoft.com/office/drawing/2014/main" id="{80E35075-FB97-4B2A-A898-378EC6EAEF38}"/>
              </a:ext>
            </a:extLst>
          </p:cNvPr>
          <p:cNvSpPr/>
          <p:nvPr/>
        </p:nvSpPr>
        <p:spPr>
          <a:xfrm>
            <a:off x="6629400" y="6435469"/>
            <a:ext cx="2505456" cy="307777"/>
          </a:xfrm>
          <a:prstGeom prst="rect">
            <a:avLst/>
          </a:prstGeom>
        </p:spPr>
        <p:txBody>
          <a:bodyPr wrap="square">
            <a:spAutoFit/>
          </a:bodyPr>
          <a:lstStyle/>
          <a:p>
            <a:pPr marL="0" lvl="1" algn="r">
              <a:defRPr/>
            </a:pPr>
            <a:r>
              <a:rPr lang="en-GB" sz="1400" b="0" dirty="0">
                <a:solidFill>
                  <a:schemeClr val="bg1"/>
                </a:solidFill>
              </a:rPr>
              <a:t>ISO/IEC PRF 21838-2:2020(E)</a:t>
            </a:r>
            <a:r>
              <a:rPr lang="en-US" sz="1400" b="0" dirty="0">
                <a:solidFill>
                  <a:schemeClr val="bg1"/>
                </a:solidFill>
              </a:rPr>
              <a:t> </a:t>
            </a:r>
          </a:p>
        </p:txBody>
      </p:sp>
    </p:spTree>
    <p:extLst>
      <p:ext uri="{BB962C8B-B14F-4D97-AF65-F5344CB8AC3E}">
        <p14:creationId xmlns:p14="http://schemas.microsoft.com/office/powerpoint/2010/main" val="7487396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CAF11-A30B-482D-A9A1-D0DBFE1BAACC}"/>
              </a:ext>
            </a:extLst>
          </p:cNvPr>
          <p:cNvSpPr>
            <a:spLocks noGrp="1"/>
          </p:cNvSpPr>
          <p:nvPr>
            <p:ph type="title"/>
          </p:nvPr>
        </p:nvSpPr>
        <p:spPr/>
        <p:txBody>
          <a:bodyPr/>
          <a:lstStyle/>
          <a:p>
            <a:r>
              <a:rPr lang="en-US" dirty="0"/>
              <a:t>Material Entity</a:t>
            </a:r>
          </a:p>
        </p:txBody>
      </p:sp>
      <p:sp>
        <p:nvSpPr>
          <p:cNvPr id="4" name="Slide Number Placeholder 3">
            <a:extLst>
              <a:ext uri="{FF2B5EF4-FFF2-40B4-BE49-F238E27FC236}">
                <a16:creationId xmlns:a16="http://schemas.microsoft.com/office/drawing/2014/main" id="{AD6D5621-C3F2-4898-A01A-2C4B4F8F5D95}"/>
              </a:ext>
            </a:extLst>
          </p:cNvPr>
          <p:cNvSpPr>
            <a:spLocks noGrp="1"/>
          </p:cNvSpPr>
          <p:nvPr>
            <p:ph type="sldNum" sz="quarter" idx="10"/>
          </p:nvPr>
        </p:nvSpPr>
        <p:spPr/>
        <p:txBody>
          <a:bodyPr/>
          <a:lstStyle/>
          <a:p>
            <a:fld id="{01EF93C7-D0AB-41D7-8C62-1F8A9E33AE23}" type="slidenum">
              <a:rPr lang="en-US" smtClean="0"/>
              <a:pPr/>
              <a:t>27</a:t>
            </a:fld>
            <a:endParaRPr lang="en-US"/>
          </a:p>
        </p:txBody>
      </p:sp>
      <p:sp>
        <p:nvSpPr>
          <p:cNvPr id="5" name="Rectangle 3">
            <a:extLst>
              <a:ext uri="{FF2B5EF4-FFF2-40B4-BE49-F238E27FC236}">
                <a16:creationId xmlns:a16="http://schemas.microsoft.com/office/drawing/2014/main" id="{97077EDA-64CB-463A-ABE6-609E622D4828}"/>
              </a:ext>
            </a:extLst>
          </p:cNvPr>
          <p:cNvSpPr>
            <a:spLocks noChangeArrowheads="1"/>
          </p:cNvSpPr>
          <p:nvPr/>
        </p:nvSpPr>
        <p:spPr bwMode="auto">
          <a:xfrm>
            <a:off x="3009900" y="805362"/>
            <a:ext cx="3162300" cy="603241"/>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b="0" dirty="0">
                <a:latin typeface="Tahoma" panose="020B0604030504040204" pitchFamily="34" charset="0"/>
                <a:ea typeface="MS PGothic" panose="020B0600070205080204" pitchFamily="34" charset="-128"/>
                <a:cs typeface="Times New Roman" panose="02020603050405020304" pitchFamily="18" charset="0"/>
              </a:rPr>
              <a:t>Material Entity</a:t>
            </a:r>
          </a:p>
        </p:txBody>
      </p:sp>
      <p:sp>
        <p:nvSpPr>
          <p:cNvPr id="6" name="Rectangle 5">
            <a:extLst>
              <a:ext uri="{FF2B5EF4-FFF2-40B4-BE49-F238E27FC236}">
                <a16:creationId xmlns:a16="http://schemas.microsoft.com/office/drawing/2014/main" id="{58D4EDBB-FE20-49DC-9302-2A593E56866D}"/>
              </a:ext>
            </a:extLst>
          </p:cNvPr>
          <p:cNvSpPr>
            <a:spLocks noChangeArrowheads="1"/>
          </p:cNvSpPr>
          <p:nvPr/>
        </p:nvSpPr>
        <p:spPr bwMode="auto">
          <a:xfrm>
            <a:off x="3790950" y="2059264"/>
            <a:ext cx="1600200" cy="498229"/>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Object</a:t>
            </a:r>
          </a:p>
        </p:txBody>
      </p:sp>
      <p:sp>
        <p:nvSpPr>
          <p:cNvPr id="7" name="Rectangle 6">
            <a:extLst>
              <a:ext uri="{FF2B5EF4-FFF2-40B4-BE49-F238E27FC236}">
                <a16:creationId xmlns:a16="http://schemas.microsoft.com/office/drawing/2014/main" id="{CBB55F98-3878-47A6-8BD4-2654609E50CC}"/>
              </a:ext>
            </a:extLst>
          </p:cNvPr>
          <p:cNvSpPr>
            <a:spLocks noChangeArrowheads="1"/>
          </p:cNvSpPr>
          <p:nvPr/>
        </p:nvSpPr>
        <p:spPr bwMode="auto">
          <a:xfrm>
            <a:off x="609600" y="2060788"/>
            <a:ext cx="2057400" cy="495181"/>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Fiat Object Part</a:t>
            </a:r>
          </a:p>
        </p:txBody>
      </p:sp>
      <p:cxnSp>
        <p:nvCxnSpPr>
          <p:cNvPr id="8" name="AutoShape 9">
            <a:extLst>
              <a:ext uri="{FF2B5EF4-FFF2-40B4-BE49-F238E27FC236}">
                <a16:creationId xmlns:a16="http://schemas.microsoft.com/office/drawing/2014/main" id="{123EE43E-80D6-4C7F-A055-F3AFDC447B08}"/>
              </a:ext>
            </a:extLst>
          </p:cNvPr>
          <p:cNvCxnSpPr>
            <a:cxnSpLocks noChangeShapeType="1"/>
          </p:cNvCxnSpPr>
          <p:nvPr/>
        </p:nvCxnSpPr>
        <p:spPr bwMode="auto">
          <a:xfrm>
            <a:off x="4591050" y="1408603"/>
            <a:ext cx="0" cy="650661"/>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15" name="AutoShape 9">
            <a:extLst>
              <a:ext uri="{FF2B5EF4-FFF2-40B4-BE49-F238E27FC236}">
                <a16:creationId xmlns:a16="http://schemas.microsoft.com/office/drawing/2014/main" id="{994A01B4-6B1A-4E6B-BE20-B218567B320D}"/>
              </a:ext>
            </a:extLst>
          </p:cNvPr>
          <p:cNvCxnSpPr>
            <a:cxnSpLocks noChangeShapeType="1"/>
            <a:stCxn id="7" idx="0"/>
            <a:endCxn id="5" idx="2"/>
          </p:cNvCxnSpPr>
          <p:nvPr/>
        </p:nvCxnSpPr>
        <p:spPr bwMode="auto">
          <a:xfrm flipV="1">
            <a:off x="1638300" y="1408603"/>
            <a:ext cx="2952750" cy="652185"/>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sp>
        <p:nvSpPr>
          <p:cNvPr id="12" name="Rectangle 11">
            <a:extLst>
              <a:ext uri="{FF2B5EF4-FFF2-40B4-BE49-F238E27FC236}">
                <a16:creationId xmlns:a16="http://schemas.microsoft.com/office/drawing/2014/main" id="{F9E3F118-8ACB-44A1-BDD3-A0813C65F4B0}"/>
              </a:ext>
            </a:extLst>
          </p:cNvPr>
          <p:cNvSpPr>
            <a:spLocks noChangeArrowheads="1"/>
          </p:cNvSpPr>
          <p:nvPr/>
        </p:nvSpPr>
        <p:spPr bwMode="auto">
          <a:xfrm>
            <a:off x="6529578" y="2059264"/>
            <a:ext cx="1828800" cy="498229"/>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Object Aggregate</a:t>
            </a:r>
          </a:p>
        </p:txBody>
      </p:sp>
      <p:cxnSp>
        <p:nvCxnSpPr>
          <p:cNvPr id="13" name="AutoShape 9">
            <a:extLst>
              <a:ext uri="{FF2B5EF4-FFF2-40B4-BE49-F238E27FC236}">
                <a16:creationId xmlns:a16="http://schemas.microsoft.com/office/drawing/2014/main" id="{E4E164B4-B803-4DC2-8CB2-148DA9F36158}"/>
              </a:ext>
            </a:extLst>
          </p:cNvPr>
          <p:cNvCxnSpPr>
            <a:cxnSpLocks noChangeShapeType="1"/>
            <a:stCxn id="5" idx="2"/>
            <a:endCxn id="12" idx="0"/>
          </p:cNvCxnSpPr>
          <p:nvPr/>
        </p:nvCxnSpPr>
        <p:spPr bwMode="auto">
          <a:xfrm>
            <a:off x="4591050" y="1408603"/>
            <a:ext cx="2852928" cy="650661"/>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grpSp>
        <p:nvGrpSpPr>
          <p:cNvPr id="31" name="Group 30">
            <a:extLst>
              <a:ext uri="{FF2B5EF4-FFF2-40B4-BE49-F238E27FC236}">
                <a16:creationId xmlns:a16="http://schemas.microsoft.com/office/drawing/2014/main" id="{754F0006-AD5D-48A2-90FE-FA203684E9ED}"/>
              </a:ext>
            </a:extLst>
          </p:cNvPr>
          <p:cNvGrpSpPr/>
          <p:nvPr/>
        </p:nvGrpSpPr>
        <p:grpSpPr>
          <a:xfrm>
            <a:off x="1742760" y="3040721"/>
            <a:ext cx="3105150" cy="3200400"/>
            <a:chOff x="1600200" y="2971800"/>
            <a:chExt cx="2952750" cy="3429000"/>
          </a:xfrm>
        </p:grpSpPr>
        <p:pic>
          <p:nvPicPr>
            <p:cNvPr id="28" name="Graphic 27" descr="Man">
              <a:extLst>
                <a:ext uri="{FF2B5EF4-FFF2-40B4-BE49-F238E27FC236}">
                  <a16:creationId xmlns:a16="http://schemas.microsoft.com/office/drawing/2014/main" id="{6D36845C-2FF7-4A91-B4F0-249CFC176D0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00200" y="2971800"/>
              <a:ext cx="2952750" cy="3429000"/>
            </a:xfrm>
            <a:prstGeom prst="rect">
              <a:avLst/>
            </a:prstGeom>
          </p:spPr>
        </p:pic>
        <p:sp>
          <p:nvSpPr>
            <p:cNvPr id="30" name="Freeform: Shape 29">
              <a:extLst>
                <a:ext uri="{FF2B5EF4-FFF2-40B4-BE49-F238E27FC236}">
                  <a16:creationId xmlns:a16="http://schemas.microsoft.com/office/drawing/2014/main" id="{DD168A00-103B-4BDB-A3A1-129919872639}"/>
                </a:ext>
              </a:extLst>
            </p:cNvPr>
            <p:cNvSpPr/>
            <p:nvPr/>
          </p:nvSpPr>
          <p:spPr bwMode="auto">
            <a:xfrm>
              <a:off x="2935224" y="3584448"/>
              <a:ext cx="274394" cy="194840"/>
            </a:xfrm>
            <a:custGeom>
              <a:avLst/>
              <a:gdLst>
                <a:gd name="connsiteX0" fmla="*/ 0 w 274394"/>
                <a:gd name="connsiteY0" fmla="*/ 9144 h 194840"/>
                <a:gd name="connsiteX1" fmla="*/ 0 w 274394"/>
                <a:gd name="connsiteY1" fmla="*/ 9144 h 194840"/>
                <a:gd name="connsiteX2" fmla="*/ 27432 w 274394"/>
                <a:gd name="connsiteY2" fmla="*/ 82296 h 194840"/>
                <a:gd name="connsiteX3" fmla="*/ 27432 w 274394"/>
                <a:gd name="connsiteY3" fmla="*/ 173736 h 194840"/>
                <a:gd name="connsiteX4" fmla="*/ 0 w 274394"/>
                <a:gd name="connsiteY4" fmla="*/ 192024 h 194840"/>
                <a:gd name="connsiteX5" fmla="*/ 27432 w 274394"/>
                <a:gd name="connsiteY5" fmla="*/ 182880 h 194840"/>
                <a:gd name="connsiteX6" fmla="*/ 274320 w 274394"/>
                <a:gd name="connsiteY6" fmla="*/ 173736 h 194840"/>
                <a:gd name="connsiteX7" fmla="*/ 246888 w 274394"/>
                <a:gd name="connsiteY7" fmla="*/ 155448 h 194840"/>
                <a:gd name="connsiteX8" fmla="*/ 237744 w 274394"/>
                <a:gd name="connsiteY8" fmla="*/ 128016 h 194840"/>
                <a:gd name="connsiteX9" fmla="*/ 246888 w 274394"/>
                <a:gd name="connsiteY9" fmla="*/ 0 h 194840"/>
                <a:gd name="connsiteX10" fmla="*/ 274320 w 274394"/>
                <a:gd name="connsiteY10" fmla="*/ 18288 h 194840"/>
                <a:gd name="connsiteX11" fmla="*/ 0 w 274394"/>
                <a:gd name="connsiteY11" fmla="*/ 9144 h 194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4394" h="194840">
                  <a:moveTo>
                    <a:pt x="0" y="9144"/>
                  </a:moveTo>
                  <a:lnTo>
                    <a:pt x="0" y="9144"/>
                  </a:lnTo>
                  <a:cubicBezTo>
                    <a:pt x="9144" y="33528"/>
                    <a:pt x="18532" y="57822"/>
                    <a:pt x="27432" y="82296"/>
                  </a:cubicBezTo>
                  <a:cubicBezTo>
                    <a:pt x="39726" y="116103"/>
                    <a:pt x="46137" y="131651"/>
                    <a:pt x="27432" y="173736"/>
                  </a:cubicBezTo>
                  <a:cubicBezTo>
                    <a:pt x="22969" y="183779"/>
                    <a:pt x="0" y="181034"/>
                    <a:pt x="0" y="192024"/>
                  </a:cubicBezTo>
                  <a:cubicBezTo>
                    <a:pt x="0" y="201663"/>
                    <a:pt x="17815" y="183521"/>
                    <a:pt x="27432" y="182880"/>
                  </a:cubicBezTo>
                  <a:cubicBezTo>
                    <a:pt x="109602" y="177402"/>
                    <a:pt x="192024" y="176784"/>
                    <a:pt x="274320" y="173736"/>
                  </a:cubicBezTo>
                  <a:cubicBezTo>
                    <a:pt x="265176" y="167640"/>
                    <a:pt x="253753" y="164030"/>
                    <a:pt x="246888" y="155448"/>
                  </a:cubicBezTo>
                  <a:cubicBezTo>
                    <a:pt x="240867" y="147922"/>
                    <a:pt x="237744" y="137655"/>
                    <a:pt x="237744" y="128016"/>
                  </a:cubicBezTo>
                  <a:cubicBezTo>
                    <a:pt x="237744" y="85235"/>
                    <a:pt x="243840" y="42672"/>
                    <a:pt x="246888" y="0"/>
                  </a:cubicBezTo>
                  <a:cubicBezTo>
                    <a:pt x="277212" y="10108"/>
                    <a:pt x="274320" y="-495"/>
                    <a:pt x="274320" y="18288"/>
                  </a:cubicBezTo>
                  <a:lnTo>
                    <a:pt x="0" y="9144"/>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grpSp>
        <p:nvGrpSpPr>
          <p:cNvPr id="35" name="Group 34">
            <a:extLst>
              <a:ext uri="{FF2B5EF4-FFF2-40B4-BE49-F238E27FC236}">
                <a16:creationId xmlns:a16="http://schemas.microsoft.com/office/drawing/2014/main" id="{AA7613C1-D427-4A02-9AF9-F6C23A680AC5}"/>
              </a:ext>
            </a:extLst>
          </p:cNvPr>
          <p:cNvGrpSpPr/>
          <p:nvPr/>
        </p:nvGrpSpPr>
        <p:grpSpPr>
          <a:xfrm>
            <a:off x="4968728" y="3059229"/>
            <a:ext cx="3105150" cy="3200400"/>
            <a:chOff x="1600200" y="2971800"/>
            <a:chExt cx="2952750" cy="3429000"/>
          </a:xfrm>
        </p:grpSpPr>
        <p:pic>
          <p:nvPicPr>
            <p:cNvPr id="39" name="Graphic 38" descr="Man">
              <a:extLst>
                <a:ext uri="{FF2B5EF4-FFF2-40B4-BE49-F238E27FC236}">
                  <a16:creationId xmlns:a16="http://schemas.microsoft.com/office/drawing/2014/main" id="{9D043887-18B5-4756-BE97-D00C3F2FB9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00200" y="2971800"/>
              <a:ext cx="2952750" cy="3429000"/>
            </a:xfrm>
            <a:prstGeom prst="rect">
              <a:avLst/>
            </a:prstGeom>
          </p:spPr>
        </p:pic>
        <p:sp>
          <p:nvSpPr>
            <p:cNvPr id="40" name="Freeform: Shape 39">
              <a:extLst>
                <a:ext uri="{FF2B5EF4-FFF2-40B4-BE49-F238E27FC236}">
                  <a16:creationId xmlns:a16="http://schemas.microsoft.com/office/drawing/2014/main" id="{340C4A19-0532-429E-B317-5013164B0EBF}"/>
                </a:ext>
              </a:extLst>
            </p:cNvPr>
            <p:cNvSpPr/>
            <p:nvPr/>
          </p:nvSpPr>
          <p:spPr bwMode="auto">
            <a:xfrm>
              <a:off x="2935224" y="3584448"/>
              <a:ext cx="274394" cy="194840"/>
            </a:xfrm>
            <a:custGeom>
              <a:avLst/>
              <a:gdLst>
                <a:gd name="connsiteX0" fmla="*/ 0 w 274394"/>
                <a:gd name="connsiteY0" fmla="*/ 9144 h 194840"/>
                <a:gd name="connsiteX1" fmla="*/ 0 w 274394"/>
                <a:gd name="connsiteY1" fmla="*/ 9144 h 194840"/>
                <a:gd name="connsiteX2" fmla="*/ 27432 w 274394"/>
                <a:gd name="connsiteY2" fmla="*/ 82296 h 194840"/>
                <a:gd name="connsiteX3" fmla="*/ 27432 w 274394"/>
                <a:gd name="connsiteY3" fmla="*/ 173736 h 194840"/>
                <a:gd name="connsiteX4" fmla="*/ 0 w 274394"/>
                <a:gd name="connsiteY4" fmla="*/ 192024 h 194840"/>
                <a:gd name="connsiteX5" fmla="*/ 27432 w 274394"/>
                <a:gd name="connsiteY5" fmla="*/ 182880 h 194840"/>
                <a:gd name="connsiteX6" fmla="*/ 274320 w 274394"/>
                <a:gd name="connsiteY6" fmla="*/ 173736 h 194840"/>
                <a:gd name="connsiteX7" fmla="*/ 246888 w 274394"/>
                <a:gd name="connsiteY7" fmla="*/ 155448 h 194840"/>
                <a:gd name="connsiteX8" fmla="*/ 237744 w 274394"/>
                <a:gd name="connsiteY8" fmla="*/ 128016 h 194840"/>
                <a:gd name="connsiteX9" fmla="*/ 246888 w 274394"/>
                <a:gd name="connsiteY9" fmla="*/ 0 h 194840"/>
                <a:gd name="connsiteX10" fmla="*/ 274320 w 274394"/>
                <a:gd name="connsiteY10" fmla="*/ 18288 h 194840"/>
                <a:gd name="connsiteX11" fmla="*/ 0 w 274394"/>
                <a:gd name="connsiteY11" fmla="*/ 9144 h 194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4394" h="194840">
                  <a:moveTo>
                    <a:pt x="0" y="9144"/>
                  </a:moveTo>
                  <a:lnTo>
                    <a:pt x="0" y="9144"/>
                  </a:lnTo>
                  <a:cubicBezTo>
                    <a:pt x="9144" y="33528"/>
                    <a:pt x="18532" y="57822"/>
                    <a:pt x="27432" y="82296"/>
                  </a:cubicBezTo>
                  <a:cubicBezTo>
                    <a:pt x="39726" y="116103"/>
                    <a:pt x="46137" y="131651"/>
                    <a:pt x="27432" y="173736"/>
                  </a:cubicBezTo>
                  <a:cubicBezTo>
                    <a:pt x="22969" y="183779"/>
                    <a:pt x="0" y="181034"/>
                    <a:pt x="0" y="192024"/>
                  </a:cubicBezTo>
                  <a:cubicBezTo>
                    <a:pt x="0" y="201663"/>
                    <a:pt x="17815" y="183521"/>
                    <a:pt x="27432" y="182880"/>
                  </a:cubicBezTo>
                  <a:cubicBezTo>
                    <a:pt x="109602" y="177402"/>
                    <a:pt x="192024" y="176784"/>
                    <a:pt x="274320" y="173736"/>
                  </a:cubicBezTo>
                  <a:cubicBezTo>
                    <a:pt x="265176" y="167640"/>
                    <a:pt x="253753" y="164030"/>
                    <a:pt x="246888" y="155448"/>
                  </a:cubicBezTo>
                  <a:cubicBezTo>
                    <a:pt x="240867" y="147922"/>
                    <a:pt x="237744" y="137655"/>
                    <a:pt x="237744" y="128016"/>
                  </a:cubicBezTo>
                  <a:cubicBezTo>
                    <a:pt x="237744" y="85235"/>
                    <a:pt x="243840" y="42672"/>
                    <a:pt x="246888" y="0"/>
                  </a:cubicBezTo>
                  <a:cubicBezTo>
                    <a:pt x="277212" y="10108"/>
                    <a:pt x="274320" y="-495"/>
                    <a:pt x="274320" y="18288"/>
                  </a:cubicBezTo>
                  <a:lnTo>
                    <a:pt x="0" y="9144"/>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grpSp>
        <p:nvGrpSpPr>
          <p:cNvPr id="41" name="Group 40">
            <a:extLst>
              <a:ext uri="{FF2B5EF4-FFF2-40B4-BE49-F238E27FC236}">
                <a16:creationId xmlns:a16="http://schemas.microsoft.com/office/drawing/2014/main" id="{58B73425-D4EA-4052-B024-E9246C46DAB4}"/>
              </a:ext>
            </a:extLst>
          </p:cNvPr>
          <p:cNvGrpSpPr/>
          <p:nvPr/>
        </p:nvGrpSpPr>
        <p:grpSpPr>
          <a:xfrm>
            <a:off x="6428314" y="3059229"/>
            <a:ext cx="3105150" cy="3200400"/>
            <a:chOff x="1600200" y="2971800"/>
            <a:chExt cx="2952750" cy="3429000"/>
          </a:xfrm>
        </p:grpSpPr>
        <p:pic>
          <p:nvPicPr>
            <p:cNvPr id="42" name="Graphic 41" descr="Man">
              <a:extLst>
                <a:ext uri="{FF2B5EF4-FFF2-40B4-BE49-F238E27FC236}">
                  <a16:creationId xmlns:a16="http://schemas.microsoft.com/office/drawing/2014/main" id="{14FFB26F-EBC0-4BD3-8512-437B0117D0B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00200" y="2971800"/>
              <a:ext cx="2952750" cy="3429000"/>
            </a:xfrm>
            <a:prstGeom prst="rect">
              <a:avLst/>
            </a:prstGeom>
          </p:spPr>
        </p:pic>
        <p:sp>
          <p:nvSpPr>
            <p:cNvPr id="43" name="Freeform: Shape 42">
              <a:extLst>
                <a:ext uri="{FF2B5EF4-FFF2-40B4-BE49-F238E27FC236}">
                  <a16:creationId xmlns:a16="http://schemas.microsoft.com/office/drawing/2014/main" id="{3B5257E4-38FD-4607-8BDB-8493B4C1CFD4}"/>
                </a:ext>
              </a:extLst>
            </p:cNvPr>
            <p:cNvSpPr/>
            <p:nvPr/>
          </p:nvSpPr>
          <p:spPr bwMode="auto">
            <a:xfrm>
              <a:off x="2935224" y="3584448"/>
              <a:ext cx="274394" cy="194840"/>
            </a:xfrm>
            <a:custGeom>
              <a:avLst/>
              <a:gdLst>
                <a:gd name="connsiteX0" fmla="*/ 0 w 274394"/>
                <a:gd name="connsiteY0" fmla="*/ 9144 h 194840"/>
                <a:gd name="connsiteX1" fmla="*/ 0 w 274394"/>
                <a:gd name="connsiteY1" fmla="*/ 9144 h 194840"/>
                <a:gd name="connsiteX2" fmla="*/ 27432 w 274394"/>
                <a:gd name="connsiteY2" fmla="*/ 82296 h 194840"/>
                <a:gd name="connsiteX3" fmla="*/ 27432 w 274394"/>
                <a:gd name="connsiteY3" fmla="*/ 173736 h 194840"/>
                <a:gd name="connsiteX4" fmla="*/ 0 w 274394"/>
                <a:gd name="connsiteY4" fmla="*/ 192024 h 194840"/>
                <a:gd name="connsiteX5" fmla="*/ 27432 w 274394"/>
                <a:gd name="connsiteY5" fmla="*/ 182880 h 194840"/>
                <a:gd name="connsiteX6" fmla="*/ 274320 w 274394"/>
                <a:gd name="connsiteY6" fmla="*/ 173736 h 194840"/>
                <a:gd name="connsiteX7" fmla="*/ 246888 w 274394"/>
                <a:gd name="connsiteY7" fmla="*/ 155448 h 194840"/>
                <a:gd name="connsiteX8" fmla="*/ 237744 w 274394"/>
                <a:gd name="connsiteY8" fmla="*/ 128016 h 194840"/>
                <a:gd name="connsiteX9" fmla="*/ 246888 w 274394"/>
                <a:gd name="connsiteY9" fmla="*/ 0 h 194840"/>
                <a:gd name="connsiteX10" fmla="*/ 274320 w 274394"/>
                <a:gd name="connsiteY10" fmla="*/ 18288 h 194840"/>
                <a:gd name="connsiteX11" fmla="*/ 0 w 274394"/>
                <a:gd name="connsiteY11" fmla="*/ 9144 h 194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4394" h="194840">
                  <a:moveTo>
                    <a:pt x="0" y="9144"/>
                  </a:moveTo>
                  <a:lnTo>
                    <a:pt x="0" y="9144"/>
                  </a:lnTo>
                  <a:cubicBezTo>
                    <a:pt x="9144" y="33528"/>
                    <a:pt x="18532" y="57822"/>
                    <a:pt x="27432" y="82296"/>
                  </a:cubicBezTo>
                  <a:cubicBezTo>
                    <a:pt x="39726" y="116103"/>
                    <a:pt x="46137" y="131651"/>
                    <a:pt x="27432" y="173736"/>
                  </a:cubicBezTo>
                  <a:cubicBezTo>
                    <a:pt x="22969" y="183779"/>
                    <a:pt x="0" y="181034"/>
                    <a:pt x="0" y="192024"/>
                  </a:cubicBezTo>
                  <a:cubicBezTo>
                    <a:pt x="0" y="201663"/>
                    <a:pt x="17815" y="183521"/>
                    <a:pt x="27432" y="182880"/>
                  </a:cubicBezTo>
                  <a:cubicBezTo>
                    <a:pt x="109602" y="177402"/>
                    <a:pt x="192024" y="176784"/>
                    <a:pt x="274320" y="173736"/>
                  </a:cubicBezTo>
                  <a:cubicBezTo>
                    <a:pt x="265176" y="167640"/>
                    <a:pt x="253753" y="164030"/>
                    <a:pt x="246888" y="155448"/>
                  </a:cubicBezTo>
                  <a:cubicBezTo>
                    <a:pt x="240867" y="147922"/>
                    <a:pt x="237744" y="137655"/>
                    <a:pt x="237744" y="128016"/>
                  </a:cubicBezTo>
                  <a:cubicBezTo>
                    <a:pt x="237744" y="85235"/>
                    <a:pt x="243840" y="42672"/>
                    <a:pt x="246888" y="0"/>
                  </a:cubicBezTo>
                  <a:cubicBezTo>
                    <a:pt x="277212" y="10108"/>
                    <a:pt x="274320" y="-495"/>
                    <a:pt x="274320" y="18288"/>
                  </a:cubicBezTo>
                  <a:lnTo>
                    <a:pt x="0" y="9144"/>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cxnSp>
        <p:nvCxnSpPr>
          <p:cNvPr id="33" name="Straight Connector 32">
            <a:extLst>
              <a:ext uri="{FF2B5EF4-FFF2-40B4-BE49-F238E27FC236}">
                <a16:creationId xmlns:a16="http://schemas.microsoft.com/office/drawing/2014/main" id="{5A115C74-F79B-45C2-9931-96A30EC60B4C}"/>
              </a:ext>
            </a:extLst>
          </p:cNvPr>
          <p:cNvCxnSpPr>
            <a:cxnSpLocks/>
          </p:cNvCxnSpPr>
          <p:nvPr/>
        </p:nvCxnSpPr>
        <p:spPr bwMode="auto">
          <a:xfrm>
            <a:off x="2819400" y="3962400"/>
            <a:ext cx="190500" cy="304800"/>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46" name="Arrow: Down 45">
            <a:extLst>
              <a:ext uri="{FF2B5EF4-FFF2-40B4-BE49-F238E27FC236}">
                <a16:creationId xmlns:a16="http://schemas.microsoft.com/office/drawing/2014/main" id="{C18E4663-F84F-4C64-A0BB-1FFF56A71CD4}"/>
              </a:ext>
            </a:extLst>
          </p:cNvPr>
          <p:cNvSpPr/>
          <p:nvPr/>
        </p:nvSpPr>
        <p:spPr bwMode="auto">
          <a:xfrm rot="20037374">
            <a:off x="2067906" y="2624621"/>
            <a:ext cx="310549" cy="2118998"/>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7" name="Arrow: Down 46">
            <a:extLst>
              <a:ext uri="{FF2B5EF4-FFF2-40B4-BE49-F238E27FC236}">
                <a16:creationId xmlns:a16="http://schemas.microsoft.com/office/drawing/2014/main" id="{0DFB3376-6E7B-4579-9A00-5866692D9361}"/>
              </a:ext>
            </a:extLst>
          </p:cNvPr>
          <p:cNvSpPr/>
          <p:nvPr/>
        </p:nvSpPr>
        <p:spPr bwMode="auto">
          <a:xfrm rot="2170845">
            <a:off x="4116683" y="2601539"/>
            <a:ext cx="310549" cy="982435"/>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8" name="Rectangle: Rounded Corners 47">
            <a:extLst>
              <a:ext uri="{FF2B5EF4-FFF2-40B4-BE49-F238E27FC236}">
                <a16:creationId xmlns:a16="http://schemas.microsoft.com/office/drawing/2014/main" id="{374B72CF-2FBA-4343-A0F3-F14B3D8BB5A1}"/>
              </a:ext>
            </a:extLst>
          </p:cNvPr>
          <p:cNvSpPr/>
          <p:nvPr/>
        </p:nvSpPr>
        <p:spPr bwMode="auto">
          <a:xfrm>
            <a:off x="5504152" y="3059229"/>
            <a:ext cx="3487447" cy="3341571"/>
          </a:xfrm>
          <a:prstGeom prst="roundRect">
            <a:avLst/>
          </a:prstGeom>
          <a:noFill/>
          <a:ln w="28575" cap="flat" cmpd="sng" algn="ctr">
            <a:solidFill>
              <a:srgbClr val="A2CCE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9" name="Arrow: Down 48">
            <a:extLst>
              <a:ext uri="{FF2B5EF4-FFF2-40B4-BE49-F238E27FC236}">
                <a16:creationId xmlns:a16="http://schemas.microsoft.com/office/drawing/2014/main" id="{42906927-A4B8-4F4F-9F81-C1AC011443AB}"/>
              </a:ext>
            </a:extLst>
          </p:cNvPr>
          <p:cNvSpPr/>
          <p:nvPr/>
        </p:nvSpPr>
        <p:spPr bwMode="auto">
          <a:xfrm>
            <a:off x="7253981" y="2653315"/>
            <a:ext cx="310549" cy="498229"/>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8018952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CAF11-A30B-482D-A9A1-D0DBFE1BAACC}"/>
              </a:ext>
            </a:extLst>
          </p:cNvPr>
          <p:cNvSpPr>
            <a:spLocks noGrp="1"/>
          </p:cNvSpPr>
          <p:nvPr>
            <p:ph type="title"/>
          </p:nvPr>
        </p:nvSpPr>
        <p:spPr/>
        <p:txBody>
          <a:bodyPr/>
          <a:lstStyle/>
          <a:p>
            <a:r>
              <a:rPr lang="en-US" dirty="0"/>
              <a:t>Material Entity</a:t>
            </a:r>
          </a:p>
        </p:txBody>
      </p:sp>
      <p:sp>
        <p:nvSpPr>
          <p:cNvPr id="4" name="Slide Number Placeholder 3">
            <a:extLst>
              <a:ext uri="{FF2B5EF4-FFF2-40B4-BE49-F238E27FC236}">
                <a16:creationId xmlns:a16="http://schemas.microsoft.com/office/drawing/2014/main" id="{AD6D5621-C3F2-4898-A01A-2C4B4F8F5D95}"/>
              </a:ext>
            </a:extLst>
          </p:cNvPr>
          <p:cNvSpPr>
            <a:spLocks noGrp="1"/>
          </p:cNvSpPr>
          <p:nvPr>
            <p:ph type="sldNum" sz="quarter" idx="10"/>
          </p:nvPr>
        </p:nvSpPr>
        <p:spPr/>
        <p:txBody>
          <a:bodyPr/>
          <a:lstStyle/>
          <a:p>
            <a:fld id="{01EF93C7-D0AB-41D7-8C62-1F8A9E33AE23}" type="slidenum">
              <a:rPr lang="en-US" smtClean="0"/>
              <a:pPr/>
              <a:t>28</a:t>
            </a:fld>
            <a:endParaRPr lang="en-US"/>
          </a:p>
        </p:txBody>
      </p:sp>
      <p:sp>
        <p:nvSpPr>
          <p:cNvPr id="5" name="Rectangle 3">
            <a:extLst>
              <a:ext uri="{FF2B5EF4-FFF2-40B4-BE49-F238E27FC236}">
                <a16:creationId xmlns:a16="http://schemas.microsoft.com/office/drawing/2014/main" id="{97077EDA-64CB-463A-ABE6-609E622D4828}"/>
              </a:ext>
            </a:extLst>
          </p:cNvPr>
          <p:cNvSpPr>
            <a:spLocks noChangeArrowheads="1"/>
          </p:cNvSpPr>
          <p:nvPr/>
        </p:nvSpPr>
        <p:spPr bwMode="auto">
          <a:xfrm>
            <a:off x="3009900" y="805362"/>
            <a:ext cx="3162300" cy="603241"/>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b="0" dirty="0">
                <a:latin typeface="Tahoma" panose="020B0604030504040204" pitchFamily="34" charset="0"/>
                <a:ea typeface="MS PGothic" panose="020B0600070205080204" pitchFamily="34" charset="-128"/>
                <a:cs typeface="Times New Roman" panose="02020603050405020304" pitchFamily="18" charset="0"/>
              </a:rPr>
              <a:t>Material Entity</a:t>
            </a:r>
          </a:p>
        </p:txBody>
      </p:sp>
      <p:sp>
        <p:nvSpPr>
          <p:cNvPr id="6" name="Rectangle 5">
            <a:extLst>
              <a:ext uri="{FF2B5EF4-FFF2-40B4-BE49-F238E27FC236}">
                <a16:creationId xmlns:a16="http://schemas.microsoft.com/office/drawing/2014/main" id="{58D4EDBB-FE20-49DC-9302-2A593E56866D}"/>
              </a:ext>
            </a:extLst>
          </p:cNvPr>
          <p:cNvSpPr>
            <a:spLocks noChangeArrowheads="1"/>
          </p:cNvSpPr>
          <p:nvPr/>
        </p:nvSpPr>
        <p:spPr bwMode="auto">
          <a:xfrm>
            <a:off x="3790950" y="2059264"/>
            <a:ext cx="1600200" cy="498229"/>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Object</a:t>
            </a:r>
          </a:p>
        </p:txBody>
      </p:sp>
      <p:sp>
        <p:nvSpPr>
          <p:cNvPr id="7" name="Rectangle 6">
            <a:extLst>
              <a:ext uri="{FF2B5EF4-FFF2-40B4-BE49-F238E27FC236}">
                <a16:creationId xmlns:a16="http://schemas.microsoft.com/office/drawing/2014/main" id="{CBB55F98-3878-47A6-8BD4-2654609E50CC}"/>
              </a:ext>
            </a:extLst>
          </p:cNvPr>
          <p:cNvSpPr>
            <a:spLocks noChangeArrowheads="1"/>
          </p:cNvSpPr>
          <p:nvPr/>
        </p:nvSpPr>
        <p:spPr bwMode="auto">
          <a:xfrm>
            <a:off x="609600" y="2060788"/>
            <a:ext cx="2057400" cy="495181"/>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Object</a:t>
            </a:r>
          </a:p>
        </p:txBody>
      </p:sp>
      <p:cxnSp>
        <p:nvCxnSpPr>
          <p:cNvPr id="8" name="AutoShape 9">
            <a:extLst>
              <a:ext uri="{FF2B5EF4-FFF2-40B4-BE49-F238E27FC236}">
                <a16:creationId xmlns:a16="http://schemas.microsoft.com/office/drawing/2014/main" id="{123EE43E-80D6-4C7F-A055-F3AFDC447B08}"/>
              </a:ext>
            </a:extLst>
          </p:cNvPr>
          <p:cNvCxnSpPr>
            <a:cxnSpLocks noChangeShapeType="1"/>
          </p:cNvCxnSpPr>
          <p:nvPr/>
        </p:nvCxnSpPr>
        <p:spPr bwMode="auto">
          <a:xfrm>
            <a:off x="4591050" y="1408603"/>
            <a:ext cx="0" cy="650661"/>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15" name="AutoShape 9">
            <a:extLst>
              <a:ext uri="{FF2B5EF4-FFF2-40B4-BE49-F238E27FC236}">
                <a16:creationId xmlns:a16="http://schemas.microsoft.com/office/drawing/2014/main" id="{994A01B4-6B1A-4E6B-BE20-B218567B320D}"/>
              </a:ext>
            </a:extLst>
          </p:cNvPr>
          <p:cNvCxnSpPr>
            <a:cxnSpLocks noChangeShapeType="1"/>
            <a:stCxn id="7" idx="0"/>
            <a:endCxn id="5" idx="2"/>
          </p:cNvCxnSpPr>
          <p:nvPr/>
        </p:nvCxnSpPr>
        <p:spPr bwMode="auto">
          <a:xfrm flipV="1">
            <a:off x="1638300" y="1408603"/>
            <a:ext cx="2952750" cy="652185"/>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sp>
        <p:nvSpPr>
          <p:cNvPr id="12" name="Rectangle 11">
            <a:extLst>
              <a:ext uri="{FF2B5EF4-FFF2-40B4-BE49-F238E27FC236}">
                <a16:creationId xmlns:a16="http://schemas.microsoft.com/office/drawing/2014/main" id="{F9E3F118-8ACB-44A1-BDD3-A0813C65F4B0}"/>
              </a:ext>
            </a:extLst>
          </p:cNvPr>
          <p:cNvSpPr>
            <a:spLocks noChangeArrowheads="1"/>
          </p:cNvSpPr>
          <p:nvPr/>
        </p:nvSpPr>
        <p:spPr bwMode="auto">
          <a:xfrm>
            <a:off x="6529578" y="2059264"/>
            <a:ext cx="1828800" cy="498229"/>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Object Aggregate</a:t>
            </a:r>
          </a:p>
        </p:txBody>
      </p:sp>
      <p:cxnSp>
        <p:nvCxnSpPr>
          <p:cNvPr id="13" name="AutoShape 9">
            <a:extLst>
              <a:ext uri="{FF2B5EF4-FFF2-40B4-BE49-F238E27FC236}">
                <a16:creationId xmlns:a16="http://schemas.microsoft.com/office/drawing/2014/main" id="{E4E164B4-B803-4DC2-8CB2-148DA9F36158}"/>
              </a:ext>
            </a:extLst>
          </p:cNvPr>
          <p:cNvCxnSpPr>
            <a:cxnSpLocks noChangeShapeType="1"/>
            <a:stCxn id="5" idx="2"/>
            <a:endCxn id="12" idx="0"/>
          </p:cNvCxnSpPr>
          <p:nvPr/>
        </p:nvCxnSpPr>
        <p:spPr bwMode="auto">
          <a:xfrm>
            <a:off x="4591050" y="1408603"/>
            <a:ext cx="2852928" cy="650661"/>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grpSp>
        <p:nvGrpSpPr>
          <p:cNvPr id="31" name="Group 30">
            <a:extLst>
              <a:ext uri="{FF2B5EF4-FFF2-40B4-BE49-F238E27FC236}">
                <a16:creationId xmlns:a16="http://schemas.microsoft.com/office/drawing/2014/main" id="{754F0006-AD5D-48A2-90FE-FA203684E9ED}"/>
              </a:ext>
            </a:extLst>
          </p:cNvPr>
          <p:cNvGrpSpPr/>
          <p:nvPr/>
        </p:nvGrpSpPr>
        <p:grpSpPr>
          <a:xfrm>
            <a:off x="1742760" y="3040721"/>
            <a:ext cx="3105150" cy="3200400"/>
            <a:chOff x="1600200" y="2971800"/>
            <a:chExt cx="2952750" cy="3429000"/>
          </a:xfrm>
        </p:grpSpPr>
        <p:pic>
          <p:nvPicPr>
            <p:cNvPr id="28" name="Graphic 27" descr="Man">
              <a:extLst>
                <a:ext uri="{FF2B5EF4-FFF2-40B4-BE49-F238E27FC236}">
                  <a16:creationId xmlns:a16="http://schemas.microsoft.com/office/drawing/2014/main" id="{6D36845C-2FF7-4A91-B4F0-249CFC176D0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00200" y="2971800"/>
              <a:ext cx="2952750" cy="3429000"/>
            </a:xfrm>
            <a:prstGeom prst="rect">
              <a:avLst/>
            </a:prstGeom>
          </p:spPr>
        </p:pic>
        <p:sp>
          <p:nvSpPr>
            <p:cNvPr id="30" name="Freeform: Shape 29">
              <a:extLst>
                <a:ext uri="{FF2B5EF4-FFF2-40B4-BE49-F238E27FC236}">
                  <a16:creationId xmlns:a16="http://schemas.microsoft.com/office/drawing/2014/main" id="{DD168A00-103B-4BDB-A3A1-129919872639}"/>
                </a:ext>
              </a:extLst>
            </p:cNvPr>
            <p:cNvSpPr/>
            <p:nvPr/>
          </p:nvSpPr>
          <p:spPr bwMode="auto">
            <a:xfrm>
              <a:off x="2935224" y="3584448"/>
              <a:ext cx="274394" cy="194840"/>
            </a:xfrm>
            <a:custGeom>
              <a:avLst/>
              <a:gdLst>
                <a:gd name="connsiteX0" fmla="*/ 0 w 274394"/>
                <a:gd name="connsiteY0" fmla="*/ 9144 h 194840"/>
                <a:gd name="connsiteX1" fmla="*/ 0 w 274394"/>
                <a:gd name="connsiteY1" fmla="*/ 9144 h 194840"/>
                <a:gd name="connsiteX2" fmla="*/ 27432 w 274394"/>
                <a:gd name="connsiteY2" fmla="*/ 82296 h 194840"/>
                <a:gd name="connsiteX3" fmla="*/ 27432 w 274394"/>
                <a:gd name="connsiteY3" fmla="*/ 173736 h 194840"/>
                <a:gd name="connsiteX4" fmla="*/ 0 w 274394"/>
                <a:gd name="connsiteY4" fmla="*/ 192024 h 194840"/>
                <a:gd name="connsiteX5" fmla="*/ 27432 w 274394"/>
                <a:gd name="connsiteY5" fmla="*/ 182880 h 194840"/>
                <a:gd name="connsiteX6" fmla="*/ 274320 w 274394"/>
                <a:gd name="connsiteY6" fmla="*/ 173736 h 194840"/>
                <a:gd name="connsiteX7" fmla="*/ 246888 w 274394"/>
                <a:gd name="connsiteY7" fmla="*/ 155448 h 194840"/>
                <a:gd name="connsiteX8" fmla="*/ 237744 w 274394"/>
                <a:gd name="connsiteY8" fmla="*/ 128016 h 194840"/>
                <a:gd name="connsiteX9" fmla="*/ 246888 w 274394"/>
                <a:gd name="connsiteY9" fmla="*/ 0 h 194840"/>
                <a:gd name="connsiteX10" fmla="*/ 274320 w 274394"/>
                <a:gd name="connsiteY10" fmla="*/ 18288 h 194840"/>
                <a:gd name="connsiteX11" fmla="*/ 0 w 274394"/>
                <a:gd name="connsiteY11" fmla="*/ 9144 h 194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4394" h="194840">
                  <a:moveTo>
                    <a:pt x="0" y="9144"/>
                  </a:moveTo>
                  <a:lnTo>
                    <a:pt x="0" y="9144"/>
                  </a:lnTo>
                  <a:cubicBezTo>
                    <a:pt x="9144" y="33528"/>
                    <a:pt x="18532" y="57822"/>
                    <a:pt x="27432" y="82296"/>
                  </a:cubicBezTo>
                  <a:cubicBezTo>
                    <a:pt x="39726" y="116103"/>
                    <a:pt x="46137" y="131651"/>
                    <a:pt x="27432" y="173736"/>
                  </a:cubicBezTo>
                  <a:cubicBezTo>
                    <a:pt x="22969" y="183779"/>
                    <a:pt x="0" y="181034"/>
                    <a:pt x="0" y="192024"/>
                  </a:cubicBezTo>
                  <a:cubicBezTo>
                    <a:pt x="0" y="201663"/>
                    <a:pt x="17815" y="183521"/>
                    <a:pt x="27432" y="182880"/>
                  </a:cubicBezTo>
                  <a:cubicBezTo>
                    <a:pt x="109602" y="177402"/>
                    <a:pt x="192024" y="176784"/>
                    <a:pt x="274320" y="173736"/>
                  </a:cubicBezTo>
                  <a:cubicBezTo>
                    <a:pt x="265176" y="167640"/>
                    <a:pt x="253753" y="164030"/>
                    <a:pt x="246888" y="155448"/>
                  </a:cubicBezTo>
                  <a:cubicBezTo>
                    <a:pt x="240867" y="147922"/>
                    <a:pt x="237744" y="137655"/>
                    <a:pt x="237744" y="128016"/>
                  </a:cubicBezTo>
                  <a:cubicBezTo>
                    <a:pt x="237744" y="85235"/>
                    <a:pt x="243840" y="42672"/>
                    <a:pt x="246888" y="0"/>
                  </a:cubicBezTo>
                  <a:cubicBezTo>
                    <a:pt x="277212" y="10108"/>
                    <a:pt x="274320" y="-495"/>
                    <a:pt x="274320" y="18288"/>
                  </a:cubicBezTo>
                  <a:lnTo>
                    <a:pt x="0" y="9144"/>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grpSp>
        <p:nvGrpSpPr>
          <p:cNvPr id="35" name="Group 34">
            <a:extLst>
              <a:ext uri="{FF2B5EF4-FFF2-40B4-BE49-F238E27FC236}">
                <a16:creationId xmlns:a16="http://schemas.microsoft.com/office/drawing/2014/main" id="{AA7613C1-D427-4A02-9AF9-F6C23A680AC5}"/>
              </a:ext>
            </a:extLst>
          </p:cNvPr>
          <p:cNvGrpSpPr/>
          <p:nvPr/>
        </p:nvGrpSpPr>
        <p:grpSpPr>
          <a:xfrm>
            <a:off x="4968728" y="3059229"/>
            <a:ext cx="3105150" cy="3200400"/>
            <a:chOff x="1600200" y="2971800"/>
            <a:chExt cx="2952750" cy="3429000"/>
          </a:xfrm>
        </p:grpSpPr>
        <p:pic>
          <p:nvPicPr>
            <p:cNvPr id="39" name="Graphic 38" descr="Man">
              <a:extLst>
                <a:ext uri="{FF2B5EF4-FFF2-40B4-BE49-F238E27FC236}">
                  <a16:creationId xmlns:a16="http://schemas.microsoft.com/office/drawing/2014/main" id="{9D043887-18B5-4756-BE97-D00C3F2FB9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00200" y="2971800"/>
              <a:ext cx="2952750" cy="3429000"/>
            </a:xfrm>
            <a:prstGeom prst="rect">
              <a:avLst/>
            </a:prstGeom>
          </p:spPr>
        </p:pic>
        <p:sp>
          <p:nvSpPr>
            <p:cNvPr id="40" name="Freeform: Shape 39">
              <a:extLst>
                <a:ext uri="{FF2B5EF4-FFF2-40B4-BE49-F238E27FC236}">
                  <a16:creationId xmlns:a16="http://schemas.microsoft.com/office/drawing/2014/main" id="{340C4A19-0532-429E-B317-5013164B0EBF}"/>
                </a:ext>
              </a:extLst>
            </p:cNvPr>
            <p:cNvSpPr/>
            <p:nvPr/>
          </p:nvSpPr>
          <p:spPr bwMode="auto">
            <a:xfrm>
              <a:off x="2935224" y="3584448"/>
              <a:ext cx="274394" cy="194840"/>
            </a:xfrm>
            <a:custGeom>
              <a:avLst/>
              <a:gdLst>
                <a:gd name="connsiteX0" fmla="*/ 0 w 274394"/>
                <a:gd name="connsiteY0" fmla="*/ 9144 h 194840"/>
                <a:gd name="connsiteX1" fmla="*/ 0 w 274394"/>
                <a:gd name="connsiteY1" fmla="*/ 9144 h 194840"/>
                <a:gd name="connsiteX2" fmla="*/ 27432 w 274394"/>
                <a:gd name="connsiteY2" fmla="*/ 82296 h 194840"/>
                <a:gd name="connsiteX3" fmla="*/ 27432 w 274394"/>
                <a:gd name="connsiteY3" fmla="*/ 173736 h 194840"/>
                <a:gd name="connsiteX4" fmla="*/ 0 w 274394"/>
                <a:gd name="connsiteY4" fmla="*/ 192024 h 194840"/>
                <a:gd name="connsiteX5" fmla="*/ 27432 w 274394"/>
                <a:gd name="connsiteY5" fmla="*/ 182880 h 194840"/>
                <a:gd name="connsiteX6" fmla="*/ 274320 w 274394"/>
                <a:gd name="connsiteY6" fmla="*/ 173736 h 194840"/>
                <a:gd name="connsiteX7" fmla="*/ 246888 w 274394"/>
                <a:gd name="connsiteY7" fmla="*/ 155448 h 194840"/>
                <a:gd name="connsiteX8" fmla="*/ 237744 w 274394"/>
                <a:gd name="connsiteY8" fmla="*/ 128016 h 194840"/>
                <a:gd name="connsiteX9" fmla="*/ 246888 w 274394"/>
                <a:gd name="connsiteY9" fmla="*/ 0 h 194840"/>
                <a:gd name="connsiteX10" fmla="*/ 274320 w 274394"/>
                <a:gd name="connsiteY10" fmla="*/ 18288 h 194840"/>
                <a:gd name="connsiteX11" fmla="*/ 0 w 274394"/>
                <a:gd name="connsiteY11" fmla="*/ 9144 h 194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4394" h="194840">
                  <a:moveTo>
                    <a:pt x="0" y="9144"/>
                  </a:moveTo>
                  <a:lnTo>
                    <a:pt x="0" y="9144"/>
                  </a:lnTo>
                  <a:cubicBezTo>
                    <a:pt x="9144" y="33528"/>
                    <a:pt x="18532" y="57822"/>
                    <a:pt x="27432" y="82296"/>
                  </a:cubicBezTo>
                  <a:cubicBezTo>
                    <a:pt x="39726" y="116103"/>
                    <a:pt x="46137" y="131651"/>
                    <a:pt x="27432" y="173736"/>
                  </a:cubicBezTo>
                  <a:cubicBezTo>
                    <a:pt x="22969" y="183779"/>
                    <a:pt x="0" y="181034"/>
                    <a:pt x="0" y="192024"/>
                  </a:cubicBezTo>
                  <a:cubicBezTo>
                    <a:pt x="0" y="201663"/>
                    <a:pt x="17815" y="183521"/>
                    <a:pt x="27432" y="182880"/>
                  </a:cubicBezTo>
                  <a:cubicBezTo>
                    <a:pt x="109602" y="177402"/>
                    <a:pt x="192024" y="176784"/>
                    <a:pt x="274320" y="173736"/>
                  </a:cubicBezTo>
                  <a:cubicBezTo>
                    <a:pt x="265176" y="167640"/>
                    <a:pt x="253753" y="164030"/>
                    <a:pt x="246888" y="155448"/>
                  </a:cubicBezTo>
                  <a:cubicBezTo>
                    <a:pt x="240867" y="147922"/>
                    <a:pt x="237744" y="137655"/>
                    <a:pt x="237744" y="128016"/>
                  </a:cubicBezTo>
                  <a:cubicBezTo>
                    <a:pt x="237744" y="85235"/>
                    <a:pt x="243840" y="42672"/>
                    <a:pt x="246888" y="0"/>
                  </a:cubicBezTo>
                  <a:cubicBezTo>
                    <a:pt x="277212" y="10108"/>
                    <a:pt x="274320" y="-495"/>
                    <a:pt x="274320" y="18288"/>
                  </a:cubicBezTo>
                  <a:lnTo>
                    <a:pt x="0" y="9144"/>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grpSp>
        <p:nvGrpSpPr>
          <p:cNvPr id="41" name="Group 40">
            <a:extLst>
              <a:ext uri="{FF2B5EF4-FFF2-40B4-BE49-F238E27FC236}">
                <a16:creationId xmlns:a16="http://schemas.microsoft.com/office/drawing/2014/main" id="{58B73425-D4EA-4052-B024-E9246C46DAB4}"/>
              </a:ext>
            </a:extLst>
          </p:cNvPr>
          <p:cNvGrpSpPr/>
          <p:nvPr/>
        </p:nvGrpSpPr>
        <p:grpSpPr>
          <a:xfrm>
            <a:off x="6428314" y="3059229"/>
            <a:ext cx="3105150" cy="3200400"/>
            <a:chOff x="1600200" y="2971800"/>
            <a:chExt cx="2952750" cy="3429000"/>
          </a:xfrm>
        </p:grpSpPr>
        <p:pic>
          <p:nvPicPr>
            <p:cNvPr id="42" name="Graphic 41" descr="Man">
              <a:extLst>
                <a:ext uri="{FF2B5EF4-FFF2-40B4-BE49-F238E27FC236}">
                  <a16:creationId xmlns:a16="http://schemas.microsoft.com/office/drawing/2014/main" id="{14FFB26F-EBC0-4BD3-8512-437B0117D0B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00200" y="2971800"/>
              <a:ext cx="2952750" cy="3429000"/>
            </a:xfrm>
            <a:prstGeom prst="rect">
              <a:avLst/>
            </a:prstGeom>
          </p:spPr>
        </p:pic>
        <p:sp>
          <p:nvSpPr>
            <p:cNvPr id="43" name="Freeform: Shape 42">
              <a:extLst>
                <a:ext uri="{FF2B5EF4-FFF2-40B4-BE49-F238E27FC236}">
                  <a16:creationId xmlns:a16="http://schemas.microsoft.com/office/drawing/2014/main" id="{3B5257E4-38FD-4607-8BDB-8493B4C1CFD4}"/>
                </a:ext>
              </a:extLst>
            </p:cNvPr>
            <p:cNvSpPr/>
            <p:nvPr/>
          </p:nvSpPr>
          <p:spPr bwMode="auto">
            <a:xfrm>
              <a:off x="2935224" y="3584448"/>
              <a:ext cx="274394" cy="194840"/>
            </a:xfrm>
            <a:custGeom>
              <a:avLst/>
              <a:gdLst>
                <a:gd name="connsiteX0" fmla="*/ 0 w 274394"/>
                <a:gd name="connsiteY0" fmla="*/ 9144 h 194840"/>
                <a:gd name="connsiteX1" fmla="*/ 0 w 274394"/>
                <a:gd name="connsiteY1" fmla="*/ 9144 h 194840"/>
                <a:gd name="connsiteX2" fmla="*/ 27432 w 274394"/>
                <a:gd name="connsiteY2" fmla="*/ 82296 h 194840"/>
                <a:gd name="connsiteX3" fmla="*/ 27432 w 274394"/>
                <a:gd name="connsiteY3" fmla="*/ 173736 h 194840"/>
                <a:gd name="connsiteX4" fmla="*/ 0 w 274394"/>
                <a:gd name="connsiteY4" fmla="*/ 192024 h 194840"/>
                <a:gd name="connsiteX5" fmla="*/ 27432 w 274394"/>
                <a:gd name="connsiteY5" fmla="*/ 182880 h 194840"/>
                <a:gd name="connsiteX6" fmla="*/ 274320 w 274394"/>
                <a:gd name="connsiteY6" fmla="*/ 173736 h 194840"/>
                <a:gd name="connsiteX7" fmla="*/ 246888 w 274394"/>
                <a:gd name="connsiteY7" fmla="*/ 155448 h 194840"/>
                <a:gd name="connsiteX8" fmla="*/ 237744 w 274394"/>
                <a:gd name="connsiteY8" fmla="*/ 128016 h 194840"/>
                <a:gd name="connsiteX9" fmla="*/ 246888 w 274394"/>
                <a:gd name="connsiteY9" fmla="*/ 0 h 194840"/>
                <a:gd name="connsiteX10" fmla="*/ 274320 w 274394"/>
                <a:gd name="connsiteY10" fmla="*/ 18288 h 194840"/>
                <a:gd name="connsiteX11" fmla="*/ 0 w 274394"/>
                <a:gd name="connsiteY11" fmla="*/ 9144 h 194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4394" h="194840">
                  <a:moveTo>
                    <a:pt x="0" y="9144"/>
                  </a:moveTo>
                  <a:lnTo>
                    <a:pt x="0" y="9144"/>
                  </a:lnTo>
                  <a:cubicBezTo>
                    <a:pt x="9144" y="33528"/>
                    <a:pt x="18532" y="57822"/>
                    <a:pt x="27432" y="82296"/>
                  </a:cubicBezTo>
                  <a:cubicBezTo>
                    <a:pt x="39726" y="116103"/>
                    <a:pt x="46137" y="131651"/>
                    <a:pt x="27432" y="173736"/>
                  </a:cubicBezTo>
                  <a:cubicBezTo>
                    <a:pt x="22969" y="183779"/>
                    <a:pt x="0" y="181034"/>
                    <a:pt x="0" y="192024"/>
                  </a:cubicBezTo>
                  <a:cubicBezTo>
                    <a:pt x="0" y="201663"/>
                    <a:pt x="17815" y="183521"/>
                    <a:pt x="27432" y="182880"/>
                  </a:cubicBezTo>
                  <a:cubicBezTo>
                    <a:pt x="109602" y="177402"/>
                    <a:pt x="192024" y="176784"/>
                    <a:pt x="274320" y="173736"/>
                  </a:cubicBezTo>
                  <a:cubicBezTo>
                    <a:pt x="265176" y="167640"/>
                    <a:pt x="253753" y="164030"/>
                    <a:pt x="246888" y="155448"/>
                  </a:cubicBezTo>
                  <a:cubicBezTo>
                    <a:pt x="240867" y="147922"/>
                    <a:pt x="237744" y="137655"/>
                    <a:pt x="237744" y="128016"/>
                  </a:cubicBezTo>
                  <a:cubicBezTo>
                    <a:pt x="237744" y="85235"/>
                    <a:pt x="243840" y="42672"/>
                    <a:pt x="246888" y="0"/>
                  </a:cubicBezTo>
                  <a:cubicBezTo>
                    <a:pt x="277212" y="10108"/>
                    <a:pt x="274320" y="-495"/>
                    <a:pt x="274320" y="18288"/>
                  </a:cubicBezTo>
                  <a:lnTo>
                    <a:pt x="0" y="9144"/>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sp>
        <p:nvSpPr>
          <p:cNvPr id="48" name="Rectangle: Rounded Corners 47">
            <a:extLst>
              <a:ext uri="{FF2B5EF4-FFF2-40B4-BE49-F238E27FC236}">
                <a16:creationId xmlns:a16="http://schemas.microsoft.com/office/drawing/2014/main" id="{374B72CF-2FBA-4343-A0F3-F14B3D8BB5A1}"/>
              </a:ext>
            </a:extLst>
          </p:cNvPr>
          <p:cNvSpPr/>
          <p:nvPr/>
        </p:nvSpPr>
        <p:spPr bwMode="auto">
          <a:xfrm>
            <a:off x="5504152" y="3059229"/>
            <a:ext cx="3487447" cy="3341571"/>
          </a:xfrm>
          <a:prstGeom prst="roundRect">
            <a:avLst/>
          </a:prstGeom>
          <a:noFill/>
          <a:ln w="28575" cap="flat" cmpd="sng" algn="ctr">
            <a:solidFill>
              <a:srgbClr val="A2CCE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9" name="Arrow: Down 48">
            <a:extLst>
              <a:ext uri="{FF2B5EF4-FFF2-40B4-BE49-F238E27FC236}">
                <a16:creationId xmlns:a16="http://schemas.microsoft.com/office/drawing/2014/main" id="{42906927-A4B8-4F4F-9F81-C1AC011443AB}"/>
              </a:ext>
            </a:extLst>
          </p:cNvPr>
          <p:cNvSpPr/>
          <p:nvPr/>
        </p:nvSpPr>
        <p:spPr bwMode="auto">
          <a:xfrm>
            <a:off x="7253981" y="2653315"/>
            <a:ext cx="310549" cy="498229"/>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9" name="Picture 8">
            <a:extLst>
              <a:ext uri="{FF2B5EF4-FFF2-40B4-BE49-F238E27FC236}">
                <a16:creationId xmlns:a16="http://schemas.microsoft.com/office/drawing/2014/main" id="{CE116540-4F77-4F92-B3BD-2002E2968C62}"/>
              </a:ext>
            </a:extLst>
          </p:cNvPr>
          <p:cNvPicPr>
            <a:picLocks noChangeAspect="1"/>
          </p:cNvPicPr>
          <p:nvPr/>
        </p:nvPicPr>
        <p:blipFill>
          <a:blip r:embed="rId4"/>
          <a:stretch>
            <a:fillRect/>
          </a:stretch>
        </p:blipFill>
        <p:spPr>
          <a:xfrm>
            <a:off x="2490446" y="2992088"/>
            <a:ext cx="480767" cy="2646712"/>
          </a:xfrm>
          <a:prstGeom prst="rect">
            <a:avLst/>
          </a:prstGeom>
        </p:spPr>
      </p:pic>
      <p:pic>
        <p:nvPicPr>
          <p:cNvPr id="10" name="Picture 9">
            <a:extLst>
              <a:ext uri="{FF2B5EF4-FFF2-40B4-BE49-F238E27FC236}">
                <a16:creationId xmlns:a16="http://schemas.microsoft.com/office/drawing/2014/main" id="{9B169993-8F7C-4692-B493-E74BA874CFFD}"/>
              </a:ext>
            </a:extLst>
          </p:cNvPr>
          <p:cNvPicPr>
            <a:picLocks noChangeAspect="1"/>
          </p:cNvPicPr>
          <p:nvPr/>
        </p:nvPicPr>
        <p:blipFill>
          <a:blip r:embed="rId5"/>
          <a:stretch>
            <a:fillRect/>
          </a:stretch>
        </p:blipFill>
        <p:spPr>
          <a:xfrm>
            <a:off x="1905384" y="3769637"/>
            <a:ext cx="400050" cy="1304925"/>
          </a:xfrm>
          <a:prstGeom prst="rect">
            <a:avLst/>
          </a:prstGeom>
        </p:spPr>
      </p:pic>
      <p:sp>
        <p:nvSpPr>
          <p:cNvPr id="29" name="Arrow: Down 28">
            <a:extLst>
              <a:ext uri="{FF2B5EF4-FFF2-40B4-BE49-F238E27FC236}">
                <a16:creationId xmlns:a16="http://schemas.microsoft.com/office/drawing/2014/main" id="{3DA4D647-1526-48DE-8971-3168FA956459}"/>
              </a:ext>
            </a:extLst>
          </p:cNvPr>
          <p:cNvSpPr/>
          <p:nvPr/>
        </p:nvSpPr>
        <p:spPr bwMode="auto">
          <a:xfrm rot="2170845">
            <a:off x="4016596" y="2568844"/>
            <a:ext cx="310549" cy="1321523"/>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2" name="Arrow: Down 31">
            <a:extLst>
              <a:ext uri="{FF2B5EF4-FFF2-40B4-BE49-F238E27FC236}">
                <a16:creationId xmlns:a16="http://schemas.microsoft.com/office/drawing/2014/main" id="{1961FC95-BDC9-4E00-8EE8-123E317FCEA1}"/>
              </a:ext>
            </a:extLst>
          </p:cNvPr>
          <p:cNvSpPr/>
          <p:nvPr/>
        </p:nvSpPr>
        <p:spPr bwMode="auto">
          <a:xfrm rot="20037374">
            <a:off x="1558604" y="2515165"/>
            <a:ext cx="310549" cy="178034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3305290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CAF11-A30B-482D-A9A1-D0DBFE1BAACC}"/>
              </a:ext>
            </a:extLst>
          </p:cNvPr>
          <p:cNvSpPr>
            <a:spLocks noGrp="1"/>
          </p:cNvSpPr>
          <p:nvPr>
            <p:ph type="title"/>
          </p:nvPr>
        </p:nvSpPr>
        <p:spPr/>
        <p:txBody>
          <a:bodyPr/>
          <a:lstStyle/>
          <a:p>
            <a:r>
              <a:rPr lang="en-US" dirty="0"/>
              <a:t>Material Entity</a:t>
            </a:r>
          </a:p>
        </p:txBody>
      </p:sp>
      <p:sp>
        <p:nvSpPr>
          <p:cNvPr id="4" name="Slide Number Placeholder 3">
            <a:extLst>
              <a:ext uri="{FF2B5EF4-FFF2-40B4-BE49-F238E27FC236}">
                <a16:creationId xmlns:a16="http://schemas.microsoft.com/office/drawing/2014/main" id="{AD6D5621-C3F2-4898-A01A-2C4B4F8F5D95}"/>
              </a:ext>
            </a:extLst>
          </p:cNvPr>
          <p:cNvSpPr>
            <a:spLocks noGrp="1"/>
          </p:cNvSpPr>
          <p:nvPr>
            <p:ph type="sldNum" sz="quarter" idx="10"/>
          </p:nvPr>
        </p:nvSpPr>
        <p:spPr/>
        <p:txBody>
          <a:bodyPr/>
          <a:lstStyle/>
          <a:p>
            <a:fld id="{01EF93C7-D0AB-41D7-8C62-1F8A9E33AE23}" type="slidenum">
              <a:rPr lang="en-US" smtClean="0"/>
              <a:pPr/>
              <a:t>29</a:t>
            </a:fld>
            <a:endParaRPr lang="en-US"/>
          </a:p>
        </p:txBody>
      </p:sp>
      <p:sp>
        <p:nvSpPr>
          <p:cNvPr id="5" name="Rectangle 3">
            <a:extLst>
              <a:ext uri="{FF2B5EF4-FFF2-40B4-BE49-F238E27FC236}">
                <a16:creationId xmlns:a16="http://schemas.microsoft.com/office/drawing/2014/main" id="{97077EDA-64CB-463A-ABE6-609E622D4828}"/>
              </a:ext>
            </a:extLst>
          </p:cNvPr>
          <p:cNvSpPr>
            <a:spLocks noChangeArrowheads="1"/>
          </p:cNvSpPr>
          <p:nvPr/>
        </p:nvSpPr>
        <p:spPr bwMode="auto">
          <a:xfrm>
            <a:off x="3009900" y="805362"/>
            <a:ext cx="3162300" cy="603241"/>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b="0" dirty="0">
                <a:latin typeface="Tahoma" panose="020B0604030504040204" pitchFamily="34" charset="0"/>
                <a:ea typeface="MS PGothic" panose="020B0600070205080204" pitchFamily="34" charset="-128"/>
                <a:cs typeface="Times New Roman" panose="02020603050405020304" pitchFamily="18" charset="0"/>
              </a:rPr>
              <a:t>Material Entity</a:t>
            </a:r>
          </a:p>
        </p:txBody>
      </p:sp>
      <p:sp>
        <p:nvSpPr>
          <p:cNvPr id="6" name="Rectangle 5">
            <a:extLst>
              <a:ext uri="{FF2B5EF4-FFF2-40B4-BE49-F238E27FC236}">
                <a16:creationId xmlns:a16="http://schemas.microsoft.com/office/drawing/2014/main" id="{58D4EDBB-FE20-49DC-9302-2A593E56866D}"/>
              </a:ext>
            </a:extLst>
          </p:cNvPr>
          <p:cNvSpPr>
            <a:spLocks noChangeArrowheads="1"/>
          </p:cNvSpPr>
          <p:nvPr/>
        </p:nvSpPr>
        <p:spPr bwMode="auto">
          <a:xfrm>
            <a:off x="3790950" y="2059264"/>
            <a:ext cx="1600200" cy="498229"/>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Object</a:t>
            </a:r>
          </a:p>
        </p:txBody>
      </p:sp>
      <p:sp>
        <p:nvSpPr>
          <p:cNvPr id="7" name="Rectangle 6">
            <a:extLst>
              <a:ext uri="{FF2B5EF4-FFF2-40B4-BE49-F238E27FC236}">
                <a16:creationId xmlns:a16="http://schemas.microsoft.com/office/drawing/2014/main" id="{CBB55F98-3878-47A6-8BD4-2654609E50CC}"/>
              </a:ext>
            </a:extLst>
          </p:cNvPr>
          <p:cNvSpPr>
            <a:spLocks noChangeArrowheads="1"/>
          </p:cNvSpPr>
          <p:nvPr/>
        </p:nvSpPr>
        <p:spPr bwMode="auto">
          <a:xfrm>
            <a:off x="609600" y="2060788"/>
            <a:ext cx="2057400" cy="495181"/>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Object</a:t>
            </a:r>
          </a:p>
        </p:txBody>
      </p:sp>
      <p:cxnSp>
        <p:nvCxnSpPr>
          <p:cNvPr id="8" name="AutoShape 9">
            <a:extLst>
              <a:ext uri="{FF2B5EF4-FFF2-40B4-BE49-F238E27FC236}">
                <a16:creationId xmlns:a16="http://schemas.microsoft.com/office/drawing/2014/main" id="{123EE43E-80D6-4C7F-A055-F3AFDC447B08}"/>
              </a:ext>
            </a:extLst>
          </p:cNvPr>
          <p:cNvCxnSpPr>
            <a:cxnSpLocks noChangeShapeType="1"/>
          </p:cNvCxnSpPr>
          <p:nvPr/>
        </p:nvCxnSpPr>
        <p:spPr bwMode="auto">
          <a:xfrm>
            <a:off x="4591050" y="1408603"/>
            <a:ext cx="0" cy="650661"/>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15" name="AutoShape 9">
            <a:extLst>
              <a:ext uri="{FF2B5EF4-FFF2-40B4-BE49-F238E27FC236}">
                <a16:creationId xmlns:a16="http://schemas.microsoft.com/office/drawing/2014/main" id="{994A01B4-6B1A-4E6B-BE20-B218567B320D}"/>
              </a:ext>
            </a:extLst>
          </p:cNvPr>
          <p:cNvCxnSpPr>
            <a:cxnSpLocks noChangeShapeType="1"/>
            <a:stCxn id="7" idx="0"/>
            <a:endCxn id="5" idx="2"/>
          </p:cNvCxnSpPr>
          <p:nvPr/>
        </p:nvCxnSpPr>
        <p:spPr bwMode="auto">
          <a:xfrm flipV="1">
            <a:off x="1638300" y="1408603"/>
            <a:ext cx="2952750" cy="652185"/>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sp>
        <p:nvSpPr>
          <p:cNvPr id="12" name="Rectangle 11">
            <a:extLst>
              <a:ext uri="{FF2B5EF4-FFF2-40B4-BE49-F238E27FC236}">
                <a16:creationId xmlns:a16="http://schemas.microsoft.com/office/drawing/2014/main" id="{F9E3F118-8ACB-44A1-BDD3-A0813C65F4B0}"/>
              </a:ext>
            </a:extLst>
          </p:cNvPr>
          <p:cNvSpPr>
            <a:spLocks noChangeArrowheads="1"/>
          </p:cNvSpPr>
          <p:nvPr/>
        </p:nvSpPr>
        <p:spPr bwMode="auto">
          <a:xfrm>
            <a:off x="6529578" y="2059264"/>
            <a:ext cx="1828800" cy="498229"/>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Object Aggregate</a:t>
            </a:r>
          </a:p>
        </p:txBody>
      </p:sp>
      <p:cxnSp>
        <p:nvCxnSpPr>
          <p:cNvPr id="13" name="AutoShape 9">
            <a:extLst>
              <a:ext uri="{FF2B5EF4-FFF2-40B4-BE49-F238E27FC236}">
                <a16:creationId xmlns:a16="http://schemas.microsoft.com/office/drawing/2014/main" id="{E4E164B4-B803-4DC2-8CB2-148DA9F36158}"/>
              </a:ext>
            </a:extLst>
          </p:cNvPr>
          <p:cNvCxnSpPr>
            <a:cxnSpLocks noChangeShapeType="1"/>
            <a:stCxn id="5" idx="2"/>
            <a:endCxn id="12" idx="0"/>
          </p:cNvCxnSpPr>
          <p:nvPr/>
        </p:nvCxnSpPr>
        <p:spPr bwMode="auto">
          <a:xfrm>
            <a:off x="4591050" y="1408603"/>
            <a:ext cx="2852928" cy="650661"/>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grpSp>
        <p:nvGrpSpPr>
          <p:cNvPr id="31" name="Group 30">
            <a:extLst>
              <a:ext uri="{FF2B5EF4-FFF2-40B4-BE49-F238E27FC236}">
                <a16:creationId xmlns:a16="http://schemas.microsoft.com/office/drawing/2014/main" id="{754F0006-AD5D-48A2-90FE-FA203684E9ED}"/>
              </a:ext>
            </a:extLst>
          </p:cNvPr>
          <p:cNvGrpSpPr/>
          <p:nvPr/>
        </p:nvGrpSpPr>
        <p:grpSpPr>
          <a:xfrm>
            <a:off x="1742760" y="3040721"/>
            <a:ext cx="3105150" cy="3200400"/>
            <a:chOff x="1600200" y="2971800"/>
            <a:chExt cx="2952750" cy="3429000"/>
          </a:xfrm>
        </p:grpSpPr>
        <p:pic>
          <p:nvPicPr>
            <p:cNvPr id="28" name="Graphic 27" descr="Man">
              <a:extLst>
                <a:ext uri="{FF2B5EF4-FFF2-40B4-BE49-F238E27FC236}">
                  <a16:creationId xmlns:a16="http://schemas.microsoft.com/office/drawing/2014/main" id="{6D36845C-2FF7-4A91-B4F0-249CFC176D0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00200" y="2971800"/>
              <a:ext cx="2952750" cy="3429000"/>
            </a:xfrm>
            <a:prstGeom prst="rect">
              <a:avLst/>
            </a:prstGeom>
          </p:spPr>
        </p:pic>
        <p:sp>
          <p:nvSpPr>
            <p:cNvPr id="30" name="Freeform: Shape 29">
              <a:extLst>
                <a:ext uri="{FF2B5EF4-FFF2-40B4-BE49-F238E27FC236}">
                  <a16:creationId xmlns:a16="http://schemas.microsoft.com/office/drawing/2014/main" id="{DD168A00-103B-4BDB-A3A1-129919872639}"/>
                </a:ext>
              </a:extLst>
            </p:cNvPr>
            <p:cNvSpPr/>
            <p:nvPr/>
          </p:nvSpPr>
          <p:spPr bwMode="auto">
            <a:xfrm>
              <a:off x="2935224" y="3584448"/>
              <a:ext cx="274394" cy="194840"/>
            </a:xfrm>
            <a:custGeom>
              <a:avLst/>
              <a:gdLst>
                <a:gd name="connsiteX0" fmla="*/ 0 w 274394"/>
                <a:gd name="connsiteY0" fmla="*/ 9144 h 194840"/>
                <a:gd name="connsiteX1" fmla="*/ 0 w 274394"/>
                <a:gd name="connsiteY1" fmla="*/ 9144 h 194840"/>
                <a:gd name="connsiteX2" fmla="*/ 27432 w 274394"/>
                <a:gd name="connsiteY2" fmla="*/ 82296 h 194840"/>
                <a:gd name="connsiteX3" fmla="*/ 27432 w 274394"/>
                <a:gd name="connsiteY3" fmla="*/ 173736 h 194840"/>
                <a:gd name="connsiteX4" fmla="*/ 0 w 274394"/>
                <a:gd name="connsiteY4" fmla="*/ 192024 h 194840"/>
                <a:gd name="connsiteX5" fmla="*/ 27432 w 274394"/>
                <a:gd name="connsiteY5" fmla="*/ 182880 h 194840"/>
                <a:gd name="connsiteX6" fmla="*/ 274320 w 274394"/>
                <a:gd name="connsiteY6" fmla="*/ 173736 h 194840"/>
                <a:gd name="connsiteX7" fmla="*/ 246888 w 274394"/>
                <a:gd name="connsiteY7" fmla="*/ 155448 h 194840"/>
                <a:gd name="connsiteX8" fmla="*/ 237744 w 274394"/>
                <a:gd name="connsiteY8" fmla="*/ 128016 h 194840"/>
                <a:gd name="connsiteX9" fmla="*/ 246888 w 274394"/>
                <a:gd name="connsiteY9" fmla="*/ 0 h 194840"/>
                <a:gd name="connsiteX10" fmla="*/ 274320 w 274394"/>
                <a:gd name="connsiteY10" fmla="*/ 18288 h 194840"/>
                <a:gd name="connsiteX11" fmla="*/ 0 w 274394"/>
                <a:gd name="connsiteY11" fmla="*/ 9144 h 194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4394" h="194840">
                  <a:moveTo>
                    <a:pt x="0" y="9144"/>
                  </a:moveTo>
                  <a:lnTo>
                    <a:pt x="0" y="9144"/>
                  </a:lnTo>
                  <a:cubicBezTo>
                    <a:pt x="9144" y="33528"/>
                    <a:pt x="18532" y="57822"/>
                    <a:pt x="27432" y="82296"/>
                  </a:cubicBezTo>
                  <a:cubicBezTo>
                    <a:pt x="39726" y="116103"/>
                    <a:pt x="46137" y="131651"/>
                    <a:pt x="27432" y="173736"/>
                  </a:cubicBezTo>
                  <a:cubicBezTo>
                    <a:pt x="22969" y="183779"/>
                    <a:pt x="0" y="181034"/>
                    <a:pt x="0" y="192024"/>
                  </a:cubicBezTo>
                  <a:cubicBezTo>
                    <a:pt x="0" y="201663"/>
                    <a:pt x="17815" y="183521"/>
                    <a:pt x="27432" y="182880"/>
                  </a:cubicBezTo>
                  <a:cubicBezTo>
                    <a:pt x="109602" y="177402"/>
                    <a:pt x="192024" y="176784"/>
                    <a:pt x="274320" y="173736"/>
                  </a:cubicBezTo>
                  <a:cubicBezTo>
                    <a:pt x="265176" y="167640"/>
                    <a:pt x="253753" y="164030"/>
                    <a:pt x="246888" y="155448"/>
                  </a:cubicBezTo>
                  <a:cubicBezTo>
                    <a:pt x="240867" y="147922"/>
                    <a:pt x="237744" y="137655"/>
                    <a:pt x="237744" y="128016"/>
                  </a:cubicBezTo>
                  <a:cubicBezTo>
                    <a:pt x="237744" y="85235"/>
                    <a:pt x="243840" y="42672"/>
                    <a:pt x="246888" y="0"/>
                  </a:cubicBezTo>
                  <a:cubicBezTo>
                    <a:pt x="277212" y="10108"/>
                    <a:pt x="274320" y="-495"/>
                    <a:pt x="274320" y="18288"/>
                  </a:cubicBezTo>
                  <a:lnTo>
                    <a:pt x="0" y="9144"/>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grpSp>
        <p:nvGrpSpPr>
          <p:cNvPr id="35" name="Group 34">
            <a:extLst>
              <a:ext uri="{FF2B5EF4-FFF2-40B4-BE49-F238E27FC236}">
                <a16:creationId xmlns:a16="http://schemas.microsoft.com/office/drawing/2014/main" id="{AA7613C1-D427-4A02-9AF9-F6C23A680AC5}"/>
              </a:ext>
            </a:extLst>
          </p:cNvPr>
          <p:cNvGrpSpPr/>
          <p:nvPr/>
        </p:nvGrpSpPr>
        <p:grpSpPr>
          <a:xfrm>
            <a:off x="4968728" y="3059229"/>
            <a:ext cx="3105150" cy="3200400"/>
            <a:chOff x="1600200" y="2971800"/>
            <a:chExt cx="2952750" cy="3429000"/>
          </a:xfrm>
        </p:grpSpPr>
        <p:pic>
          <p:nvPicPr>
            <p:cNvPr id="39" name="Graphic 38" descr="Man">
              <a:extLst>
                <a:ext uri="{FF2B5EF4-FFF2-40B4-BE49-F238E27FC236}">
                  <a16:creationId xmlns:a16="http://schemas.microsoft.com/office/drawing/2014/main" id="{9D043887-18B5-4756-BE97-D00C3F2FB9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00200" y="2971800"/>
              <a:ext cx="2952750" cy="3429000"/>
            </a:xfrm>
            <a:prstGeom prst="rect">
              <a:avLst/>
            </a:prstGeom>
          </p:spPr>
        </p:pic>
        <p:sp>
          <p:nvSpPr>
            <p:cNvPr id="40" name="Freeform: Shape 39">
              <a:extLst>
                <a:ext uri="{FF2B5EF4-FFF2-40B4-BE49-F238E27FC236}">
                  <a16:creationId xmlns:a16="http://schemas.microsoft.com/office/drawing/2014/main" id="{340C4A19-0532-429E-B317-5013164B0EBF}"/>
                </a:ext>
              </a:extLst>
            </p:cNvPr>
            <p:cNvSpPr/>
            <p:nvPr/>
          </p:nvSpPr>
          <p:spPr bwMode="auto">
            <a:xfrm>
              <a:off x="2935224" y="3584448"/>
              <a:ext cx="274394" cy="194840"/>
            </a:xfrm>
            <a:custGeom>
              <a:avLst/>
              <a:gdLst>
                <a:gd name="connsiteX0" fmla="*/ 0 w 274394"/>
                <a:gd name="connsiteY0" fmla="*/ 9144 h 194840"/>
                <a:gd name="connsiteX1" fmla="*/ 0 w 274394"/>
                <a:gd name="connsiteY1" fmla="*/ 9144 h 194840"/>
                <a:gd name="connsiteX2" fmla="*/ 27432 w 274394"/>
                <a:gd name="connsiteY2" fmla="*/ 82296 h 194840"/>
                <a:gd name="connsiteX3" fmla="*/ 27432 w 274394"/>
                <a:gd name="connsiteY3" fmla="*/ 173736 h 194840"/>
                <a:gd name="connsiteX4" fmla="*/ 0 w 274394"/>
                <a:gd name="connsiteY4" fmla="*/ 192024 h 194840"/>
                <a:gd name="connsiteX5" fmla="*/ 27432 w 274394"/>
                <a:gd name="connsiteY5" fmla="*/ 182880 h 194840"/>
                <a:gd name="connsiteX6" fmla="*/ 274320 w 274394"/>
                <a:gd name="connsiteY6" fmla="*/ 173736 h 194840"/>
                <a:gd name="connsiteX7" fmla="*/ 246888 w 274394"/>
                <a:gd name="connsiteY7" fmla="*/ 155448 h 194840"/>
                <a:gd name="connsiteX8" fmla="*/ 237744 w 274394"/>
                <a:gd name="connsiteY8" fmla="*/ 128016 h 194840"/>
                <a:gd name="connsiteX9" fmla="*/ 246888 w 274394"/>
                <a:gd name="connsiteY9" fmla="*/ 0 h 194840"/>
                <a:gd name="connsiteX10" fmla="*/ 274320 w 274394"/>
                <a:gd name="connsiteY10" fmla="*/ 18288 h 194840"/>
                <a:gd name="connsiteX11" fmla="*/ 0 w 274394"/>
                <a:gd name="connsiteY11" fmla="*/ 9144 h 194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4394" h="194840">
                  <a:moveTo>
                    <a:pt x="0" y="9144"/>
                  </a:moveTo>
                  <a:lnTo>
                    <a:pt x="0" y="9144"/>
                  </a:lnTo>
                  <a:cubicBezTo>
                    <a:pt x="9144" y="33528"/>
                    <a:pt x="18532" y="57822"/>
                    <a:pt x="27432" y="82296"/>
                  </a:cubicBezTo>
                  <a:cubicBezTo>
                    <a:pt x="39726" y="116103"/>
                    <a:pt x="46137" y="131651"/>
                    <a:pt x="27432" y="173736"/>
                  </a:cubicBezTo>
                  <a:cubicBezTo>
                    <a:pt x="22969" y="183779"/>
                    <a:pt x="0" y="181034"/>
                    <a:pt x="0" y="192024"/>
                  </a:cubicBezTo>
                  <a:cubicBezTo>
                    <a:pt x="0" y="201663"/>
                    <a:pt x="17815" y="183521"/>
                    <a:pt x="27432" y="182880"/>
                  </a:cubicBezTo>
                  <a:cubicBezTo>
                    <a:pt x="109602" y="177402"/>
                    <a:pt x="192024" y="176784"/>
                    <a:pt x="274320" y="173736"/>
                  </a:cubicBezTo>
                  <a:cubicBezTo>
                    <a:pt x="265176" y="167640"/>
                    <a:pt x="253753" y="164030"/>
                    <a:pt x="246888" y="155448"/>
                  </a:cubicBezTo>
                  <a:cubicBezTo>
                    <a:pt x="240867" y="147922"/>
                    <a:pt x="237744" y="137655"/>
                    <a:pt x="237744" y="128016"/>
                  </a:cubicBezTo>
                  <a:cubicBezTo>
                    <a:pt x="237744" y="85235"/>
                    <a:pt x="243840" y="42672"/>
                    <a:pt x="246888" y="0"/>
                  </a:cubicBezTo>
                  <a:cubicBezTo>
                    <a:pt x="277212" y="10108"/>
                    <a:pt x="274320" y="-495"/>
                    <a:pt x="274320" y="18288"/>
                  </a:cubicBezTo>
                  <a:lnTo>
                    <a:pt x="0" y="9144"/>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grpSp>
        <p:nvGrpSpPr>
          <p:cNvPr id="41" name="Group 40">
            <a:extLst>
              <a:ext uri="{FF2B5EF4-FFF2-40B4-BE49-F238E27FC236}">
                <a16:creationId xmlns:a16="http://schemas.microsoft.com/office/drawing/2014/main" id="{58B73425-D4EA-4052-B024-E9246C46DAB4}"/>
              </a:ext>
            </a:extLst>
          </p:cNvPr>
          <p:cNvGrpSpPr/>
          <p:nvPr/>
        </p:nvGrpSpPr>
        <p:grpSpPr>
          <a:xfrm>
            <a:off x="6428314" y="3059229"/>
            <a:ext cx="3105150" cy="3200400"/>
            <a:chOff x="1600200" y="2971800"/>
            <a:chExt cx="2952750" cy="3429000"/>
          </a:xfrm>
        </p:grpSpPr>
        <p:pic>
          <p:nvPicPr>
            <p:cNvPr id="42" name="Graphic 41" descr="Man">
              <a:extLst>
                <a:ext uri="{FF2B5EF4-FFF2-40B4-BE49-F238E27FC236}">
                  <a16:creationId xmlns:a16="http://schemas.microsoft.com/office/drawing/2014/main" id="{14FFB26F-EBC0-4BD3-8512-437B0117D0B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00200" y="2971800"/>
              <a:ext cx="2952750" cy="3429000"/>
            </a:xfrm>
            <a:prstGeom prst="rect">
              <a:avLst/>
            </a:prstGeom>
          </p:spPr>
        </p:pic>
        <p:sp>
          <p:nvSpPr>
            <p:cNvPr id="43" name="Freeform: Shape 42">
              <a:extLst>
                <a:ext uri="{FF2B5EF4-FFF2-40B4-BE49-F238E27FC236}">
                  <a16:creationId xmlns:a16="http://schemas.microsoft.com/office/drawing/2014/main" id="{3B5257E4-38FD-4607-8BDB-8493B4C1CFD4}"/>
                </a:ext>
              </a:extLst>
            </p:cNvPr>
            <p:cNvSpPr/>
            <p:nvPr/>
          </p:nvSpPr>
          <p:spPr bwMode="auto">
            <a:xfrm>
              <a:off x="2935224" y="3584448"/>
              <a:ext cx="274394" cy="194840"/>
            </a:xfrm>
            <a:custGeom>
              <a:avLst/>
              <a:gdLst>
                <a:gd name="connsiteX0" fmla="*/ 0 w 274394"/>
                <a:gd name="connsiteY0" fmla="*/ 9144 h 194840"/>
                <a:gd name="connsiteX1" fmla="*/ 0 w 274394"/>
                <a:gd name="connsiteY1" fmla="*/ 9144 h 194840"/>
                <a:gd name="connsiteX2" fmla="*/ 27432 w 274394"/>
                <a:gd name="connsiteY2" fmla="*/ 82296 h 194840"/>
                <a:gd name="connsiteX3" fmla="*/ 27432 w 274394"/>
                <a:gd name="connsiteY3" fmla="*/ 173736 h 194840"/>
                <a:gd name="connsiteX4" fmla="*/ 0 w 274394"/>
                <a:gd name="connsiteY4" fmla="*/ 192024 h 194840"/>
                <a:gd name="connsiteX5" fmla="*/ 27432 w 274394"/>
                <a:gd name="connsiteY5" fmla="*/ 182880 h 194840"/>
                <a:gd name="connsiteX6" fmla="*/ 274320 w 274394"/>
                <a:gd name="connsiteY6" fmla="*/ 173736 h 194840"/>
                <a:gd name="connsiteX7" fmla="*/ 246888 w 274394"/>
                <a:gd name="connsiteY7" fmla="*/ 155448 h 194840"/>
                <a:gd name="connsiteX8" fmla="*/ 237744 w 274394"/>
                <a:gd name="connsiteY8" fmla="*/ 128016 h 194840"/>
                <a:gd name="connsiteX9" fmla="*/ 246888 w 274394"/>
                <a:gd name="connsiteY9" fmla="*/ 0 h 194840"/>
                <a:gd name="connsiteX10" fmla="*/ 274320 w 274394"/>
                <a:gd name="connsiteY10" fmla="*/ 18288 h 194840"/>
                <a:gd name="connsiteX11" fmla="*/ 0 w 274394"/>
                <a:gd name="connsiteY11" fmla="*/ 9144 h 194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4394" h="194840">
                  <a:moveTo>
                    <a:pt x="0" y="9144"/>
                  </a:moveTo>
                  <a:lnTo>
                    <a:pt x="0" y="9144"/>
                  </a:lnTo>
                  <a:cubicBezTo>
                    <a:pt x="9144" y="33528"/>
                    <a:pt x="18532" y="57822"/>
                    <a:pt x="27432" y="82296"/>
                  </a:cubicBezTo>
                  <a:cubicBezTo>
                    <a:pt x="39726" y="116103"/>
                    <a:pt x="46137" y="131651"/>
                    <a:pt x="27432" y="173736"/>
                  </a:cubicBezTo>
                  <a:cubicBezTo>
                    <a:pt x="22969" y="183779"/>
                    <a:pt x="0" y="181034"/>
                    <a:pt x="0" y="192024"/>
                  </a:cubicBezTo>
                  <a:cubicBezTo>
                    <a:pt x="0" y="201663"/>
                    <a:pt x="17815" y="183521"/>
                    <a:pt x="27432" y="182880"/>
                  </a:cubicBezTo>
                  <a:cubicBezTo>
                    <a:pt x="109602" y="177402"/>
                    <a:pt x="192024" y="176784"/>
                    <a:pt x="274320" y="173736"/>
                  </a:cubicBezTo>
                  <a:cubicBezTo>
                    <a:pt x="265176" y="167640"/>
                    <a:pt x="253753" y="164030"/>
                    <a:pt x="246888" y="155448"/>
                  </a:cubicBezTo>
                  <a:cubicBezTo>
                    <a:pt x="240867" y="147922"/>
                    <a:pt x="237744" y="137655"/>
                    <a:pt x="237744" y="128016"/>
                  </a:cubicBezTo>
                  <a:cubicBezTo>
                    <a:pt x="237744" y="85235"/>
                    <a:pt x="243840" y="42672"/>
                    <a:pt x="246888" y="0"/>
                  </a:cubicBezTo>
                  <a:cubicBezTo>
                    <a:pt x="277212" y="10108"/>
                    <a:pt x="274320" y="-495"/>
                    <a:pt x="274320" y="18288"/>
                  </a:cubicBezTo>
                  <a:lnTo>
                    <a:pt x="0" y="9144"/>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sp>
        <p:nvSpPr>
          <p:cNvPr id="47" name="Arrow: Down 46">
            <a:extLst>
              <a:ext uri="{FF2B5EF4-FFF2-40B4-BE49-F238E27FC236}">
                <a16:creationId xmlns:a16="http://schemas.microsoft.com/office/drawing/2014/main" id="{0DFB3376-6E7B-4579-9A00-5866692D9361}"/>
              </a:ext>
            </a:extLst>
          </p:cNvPr>
          <p:cNvSpPr/>
          <p:nvPr/>
        </p:nvSpPr>
        <p:spPr bwMode="auto">
          <a:xfrm rot="2170845">
            <a:off x="4016596" y="2568844"/>
            <a:ext cx="310549" cy="1321523"/>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8" name="Rectangle: Rounded Corners 47">
            <a:extLst>
              <a:ext uri="{FF2B5EF4-FFF2-40B4-BE49-F238E27FC236}">
                <a16:creationId xmlns:a16="http://schemas.microsoft.com/office/drawing/2014/main" id="{374B72CF-2FBA-4343-A0F3-F14B3D8BB5A1}"/>
              </a:ext>
            </a:extLst>
          </p:cNvPr>
          <p:cNvSpPr/>
          <p:nvPr/>
        </p:nvSpPr>
        <p:spPr bwMode="auto">
          <a:xfrm>
            <a:off x="5504152" y="3059229"/>
            <a:ext cx="3487447" cy="3341571"/>
          </a:xfrm>
          <a:prstGeom prst="roundRect">
            <a:avLst/>
          </a:prstGeom>
          <a:noFill/>
          <a:ln w="28575" cap="flat" cmpd="sng" algn="ctr">
            <a:solidFill>
              <a:srgbClr val="A2CCE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9" name="Arrow: Down 48">
            <a:extLst>
              <a:ext uri="{FF2B5EF4-FFF2-40B4-BE49-F238E27FC236}">
                <a16:creationId xmlns:a16="http://schemas.microsoft.com/office/drawing/2014/main" id="{42906927-A4B8-4F4F-9F81-C1AC011443AB}"/>
              </a:ext>
            </a:extLst>
          </p:cNvPr>
          <p:cNvSpPr/>
          <p:nvPr/>
        </p:nvSpPr>
        <p:spPr bwMode="auto">
          <a:xfrm>
            <a:off x="7253981" y="2653315"/>
            <a:ext cx="310549" cy="498229"/>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9" name="Picture 8">
            <a:extLst>
              <a:ext uri="{FF2B5EF4-FFF2-40B4-BE49-F238E27FC236}">
                <a16:creationId xmlns:a16="http://schemas.microsoft.com/office/drawing/2014/main" id="{CE116540-4F77-4F92-B3BD-2002E2968C62}"/>
              </a:ext>
            </a:extLst>
          </p:cNvPr>
          <p:cNvPicPr>
            <a:picLocks noChangeAspect="1"/>
          </p:cNvPicPr>
          <p:nvPr/>
        </p:nvPicPr>
        <p:blipFill>
          <a:blip r:embed="rId4"/>
          <a:stretch>
            <a:fillRect/>
          </a:stretch>
        </p:blipFill>
        <p:spPr>
          <a:xfrm>
            <a:off x="2490446" y="2992088"/>
            <a:ext cx="480767" cy="2646712"/>
          </a:xfrm>
          <a:prstGeom prst="rect">
            <a:avLst/>
          </a:prstGeom>
        </p:spPr>
      </p:pic>
      <p:pic>
        <p:nvPicPr>
          <p:cNvPr id="10" name="Picture 9">
            <a:extLst>
              <a:ext uri="{FF2B5EF4-FFF2-40B4-BE49-F238E27FC236}">
                <a16:creationId xmlns:a16="http://schemas.microsoft.com/office/drawing/2014/main" id="{9B169993-8F7C-4692-B493-E74BA874CFFD}"/>
              </a:ext>
            </a:extLst>
          </p:cNvPr>
          <p:cNvPicPr>
            <a:picLocks noChangeAspect="1"/>
          </p:cNvPicPr>
          <p:nvPr/>
        </p:nvPicPr>
        <p:blipFill>
          <a:blip r:embed="rId5"/>
          <a:stretch>
            <a:fillRect/>
          </a:stretch>
        </p:blipFill>
        <p:spPr>
          <a:xfrm>
            <a:off x="1905384" y="3769637"/>
            <a:ext cx="400050" cy="1304925"/>
          </a:xfrm>
          <a:prstGeom prst="rect">
            <a:avLst/>
          </a:prstGeom>
        </p:spPr>
      </p:pic>
      <p:sp>
        <p:nvSpPr>
          <p:cNvPr id="27" name="Rectangle: Rounded Corners 26">
            <a:extLst>
              <a:ext uri="{FF2B5EF4-FFF2-40B4-BE49-F238E27FC236}">
                <a16:creationId xmlns:a16="http://schemas.microsoft.com/office/drawing/2014/main" id="{A640004C-A4AB-4D10-A931-34720B5B111F}"/>
              </a:ext>
            </a:extLst>
          </p:cNvPr>
          <p:cNvSpPr/>
          <p:nvPr/>
        </p:nvSpPr>
        <p:spPr bwMode="auto">
          <a:xfrm>
            <a:off x="1888902" y="2992088"/>
            <a:ext cx="2286371" cy="3341571"/>
          </a:xfrm>
          <a:prstGeom prst="roundRect">
            <a:avLst/>
          </a:prstGeom>
          <a:noFill/>
          <a:ln w="28575" cap="flat" cmpd="sng" algn="ctr">
            <a:solidFill>
              <a:srgbClr val="A2CCE8"/>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6" name="Arrow: Down 45">
            <a:extLst>
              <a:ext uri="{FF2B5EF4-FFF2-40B4-BE49-F238E27FC236}">
                <a16:creationId xmlns:a16="http://schemas.microsoft.com/office/drawing/2014/main" id="{C18E4663-F84F-4C64-A0BB-1FFF56A71CD4}"/>
              </a:ext>
            </a:extLst>
          </p:cNvPr>
          <p:cNvSpPr/>
          <p:nvPr/>
        </p:nvSpPr>
        <p:spPr bwMode="auto">
          <a:xfrm rot="20037374">
            <a:off x="1558604" y="2515165"/>
            <a:ext cx="310549" cy="178034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TextBox 10">
            <a:extLst>
              <a:ext uri="{FF2B5EF4-FFF2-40B4-BE49-F238E27FC236}">
                <a16:creationId xmlns:a16="http://schemas.microsoft.com/office/drawing/2014/main" id="{715870BE-5AE8-4E5A-81BD-C0B6CA8A1E6C}"/>
              </a:ext>
            </a:extLst>
          </p:cNvPr>
          <p:cNvSpPr txBox="1"/>
          <p:nvPr/>
        </p:nvSpPr>
        <p:spPr>
          <a:xfrm>
            <a:off x="4205270" y="4062237"/>
            <a:ext cx="646332" cy="1200329"/>
          </a:xfrm>
          <a:prstGeom prst="rect">
            <a:avLst/>
          </a:prstGeom>
          <a:noFill/>
        </p:spPr>
        <p:txBody>
          <a:bodyPr wrap="none" rtlCol="0">
            <a:spAutoFit/>
          </a:bodyPr>
          <a:lstStyle/>
          <a:p>
            <a:r>
              <a:rPr lang="en-US" sz="7200" dirty="0">
                <a:solidFill>
                  <a:schemeClr val="tx1"/>
                </a:solidFill>
              </a:rPr>
              <a:t>?</a:t>
            </a:r>
          </a:p>
        </p:txBody>
      </p:sp>
    </p:spTree>
    <p:extLst>
      <p:ext uri="{BB962C8B-B14F-4D97-AF65-F5344CB8AC3E}">
        <p14:creationId xmlns:p14="http://schemas.microsoft.com/office/powerpoint/2010/main" val="1245838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B71ED-D6B8-4160-807C-27D37FEB3172}"/>
              </a:ext>
            </a:extLst>
          </p:cNvPr>
          <p:cNvSpPr>
            <a:spLocks noGrp="1"/>
          </p:cNvSpPr>
          <p:nvPr>
            <p:ph type="title"/>
          </p:nvPr>
        </p:nvSpPr>
        <p:spPr/>
        <p:txBody>
          <a:bodyPr/>
          <a:lstStyle/>
          <a:p>
            <a:r>
              <a:rPr lang="en-US" dirty="0"/>
              <a:t>Required reading pre-class</a:t>
            </a:r>
            <a:br>
              <a:rPr lang="en-US" dirty="0"/>
            </a:br>
            <a:endParaRPr lang="en-US" dirty="0"/>
          </a:p>
        </p:txBody>
      </p:sp>
      <p:sp>
        <p:nvSpPr>
          <p:cNvPr id="3" name="Content Placeholder 2">
            <a:extLst>
              <a:ext uri="{FF2B5EF4-FFF2-40B4-BE49-F238E27FC236}">
                <a16:creationId xmlns:a16="http://schemas.microsoft.com/office/drawing/2014/main" id="{A4BD9CB9-9DF2-4D4F-A9FE-45C58C7EEF7B}"/>
              </a:ext>
            </a:extLst>
          </p:cNvPr>
          <p:cNvSpPr>
            <a:spLocks noGrp="1"/>
          </p:cNvSpPr>
          <p:nvPr>
            <p:ph idx="1"/>
          </p:nvPr>
        </p:nvSpPr>
        <p:spPr/>
        <p:txBody>
          <a:bodyPr/>
          <a:lstStyle/>
          <a:p>
            <a:r>
              <a:rPr lang="en-US" b="1" dirty="0"/>
              <a:t>R4 </a:t>
            </a:r>
            <a:r>
              <a:rPr lang="en-US" b="1" i="1" dirty="0"/>
              <a:t>Introduction to Basic Formal Ontology II: occurrents. </a:t>
            </a:r>
            <a:r>
              <a:rPr lang="en-US" dirty="0"/>
              <a:t>(pages 121-130) in: Arp, R., B. Smith, and A.D. Spear, </a:t>
            </a:r>
            <a:r>
              <a:rPr lang="en-US" i="1" dirty="0"/>
              <a:t>Building ontologies with basic formal ontology</a:t>
            </a:r>
            <a:r>
              <a:rPr lang="en-US" dirty="0"/>
              <a:t>. 2015, The MIT Press,: Cambridge, Massachusetts. p. 1 online resource (245 p.) [1] </a:t>
            </a:r>
          </a:p>
          <a:p>
            <a:r>
              <a:rPr lang="nl-NL" dirty="0"/>
              <a:t>UB login: https://ebookcentral-proquest-com.gate.lib.buffalo.edu/lib/buffalo/detail.action?docID=3433795&amp;pq-origsite=primo </a:t>
            </a:r>
            <a:endParaRPr lang="en-US" dirty="0"/>
          </a:p>
        </p:txBody>
      </p:sp>
      <p:sp>
        <p:nvSpPr>
          <p:cNvPr id="4" name="Slide Number Placeholder 3">
            <a:extLst>
              <a:ext uri="{FF2B5EF4-FFF2-40B4-BE49-F238E27FC236}">
                <a16:creationId xmlns:a16="http://schemas.microsoft.com/office/drawing/2014/main" id="{AB321E8D-188E-4CB7-9C91-060A3F444FD8}"/>
              </a:ext>
            </a:extLst>
          </p:cNvPr>
          <p:cNvSpPr>
            <a:spLocks noGrp="1"/>
          </p:cNvSpPr>
          <p:nvPr>
            <p:ph type="sldNum" sz="quarter" idx="3"/>
          </p:nvPr>
        </p:nvSpPr>
        <p:spPr/>
        <p:txBody>
          <a:bodyPr/>
          <a:lstStyle/>
          <a:p>
            <a:fld id="{7C5DB68A-9D44-4073-920F-D08D647C06A7}" type="slidenum">
              <a:rPr lang="en-US" smtClean="0"/>
              <a:t>3</a:t>
            </a:fld>
            <a:endParaRPr lang="en-US" dirty="0"/>
          </a:p>
        </p:txBody>
      </p:sp>
    </p:spTree>
    <p:extLst>
      <p:ext uri="{BB962C8B-B14F-4D97-AF65-F5344CB8AC3E}">
        <p14:creationId xmlns:p14="http://schemas.microsoft.com/office/powerpoint/2010/main" val="427856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DFAB7-1D9D-4E82-875E-5D732C101AE6}"/>
              </a:ext>
            </a:extLst>
          </p:cNvPr>
          <p:cNvSpPr>
            <a:spLocks noGrp="1"/>
          </p:cNvSpPr>
          <p:nvPr>
            <p:ph type="title"/>
          </p:nvPr>
        </p:nvSpPr>
        <p:spPr/>
        <p:txBody>
          <a:bodyPr/>
          <a:lstStyle/>
          <a:p>
            <a:r>
              <a:rPr lang="en-US" dirty="0"/>
              <a:t>Object</a:t>
            </a:r>
          </a:p>
        </p:txBody>
      </p:sp>
      <p:sp>
        <p:nvSpPr>
          <p:cNvPr id="3" name="Content Placeholder 2">
            <a:extLst>
              <a:ext uri="{FF2B5EF4-FFF2-40B4-BE49-F238E27FC236}">
                <a16:creationId xmlns:a16="http://schemas.microsoft.com/office/drawing/2014/main" id="{3ECB3BEA-DE60-4BA7-8270-B16A77BC9657}"/>
              </a:ext>
            </a:extLst>
          </p:cNvPr>
          <p:cNvSpPr>
            <a:spLocks noGrp="1"/>
          </p:cNvSpPr>
          <p:nvPr>
            <p:ph idx="1"/>
          </p:nvPr>
        </p:nvSpPr>
        <p:spPr/>
        <p:txBody>
          <a:bodyPr/>
          <a:lstStyle/>
          <a:p>
            <a:pPr>
              <a:buFont typeface="Arial" panose="020B0604020202020204" pitchFamily="34" charset="0"/>
              <a:buChar char="•"/>
            </a:pPr>
            <a:r>
              <a:rPr lang="en-US" dirty="0"/>
              <a:t>An object is a Material Entity which is:</a:t>
            </a:r>
          </a:p>
          <a:p>
            <a:pPr lvl="1">
              <a:buFont typeface="Arial" panose="020B0604020202020204" pitchFamily="34" charset="0"/>
              <a:buChar char="•"/>
            </a:pPr>
            <a:r>
              <a:rPr lang="en-US" dirty="0"/>
              <a:t>spatially extended in three dimensions,</a:t>
            </a:r>
          </a:p>
          <a:p>
            <a:pPr lvl="1">
              <a:buFont typeface="Arial" panose="020B0604020202020204" pitchFamily="34" charset="0"/>
              <a:buChar char="•"/>
            </a:pPr>
            <a:r>
              <a:rPr lang="en-US" dirty="0"/>
              <a:t>causally unified,</a:t>
            </a:r>
          </a:p>
          <a:p>
            <a:pPr lvl="1">
              <a:buFont typeface="Arial" panose="020B0604020202020204" pitchFamily="34" charset="0"/>
              <a:buChar char="•"/>
            </a:pPr>
            <a:r>
              <a:rPr lang="en-US" dirty="0"/>
              <a:t>maximally self-connected.</a:t>
            </a:r>
          </a:p>
        </p:txBody>
      </p:sp>
      <p:sp>
        <p:nvSpPr>
          <p:cNvPr id="4" name="Slide Number Placeholder 3">
            <a:extLst>
              <a:ext uri="{FF2B5EF4-FFF2-40B4-BE49-F238E27FC236}">
                <a16:creationId xmlns:a16="http://schemas.microsoft.com/office/drawing/2014/main" id="{C5B700C1-5B1E-4002-B0D7-72907D7628D3}"/>
              </a:ext>
            </a:extLst>
          </p:cNvPr>
          <p:cNvSpPr>
            <a:spLocks noGrp="1"/>
          </p:cNvSpPr>
          <p:nvPr>
            <p:ph type="sldNum" sz="quarter" idx="10"/>
          </p:nvPr>
        </p:nvSpPr>
        <p:spPr/>
        <p:txBody>
          <a:bodyPr/>
          <a:lstStyle/>
          <a:p>
            <a:fld id="{01EF93C7-D0AB-41D7-8C62-1F8A9E33AE23}" type="slidenum">
              <a:rPr lang="en-US" smtClean="0"/>
              <a:pPr/>
              <a:t>30</a:t>
            </a:fld>
            <a:endParaRPr lang="en-US"/>
          </a:p>
        </p:txBody>
      </p:sp>
      <p:sp>
        <p:nvSpPr>
          <p:cNvPr id="5" name="Rectangle 4">
            <a:extLst>
              <a:ext uri="{FF2B5EF4-FFF2-40B4-BE49-F238E27FC236}">
                <a16:creationId xmlns:a16="http://schemas.microsoft.com/office/drawing/2014/main" id="{95868188-1BC0-44B9-A723-7C1E4D5F5B14}"/>
              </a:ext>
            </a:extLst>
          </p:cNvPr>
          <p:cNvSpPr/>
          <p:nvPr/>
        </p:nvSpPr>
        <p:spPr>
          <a:xfrm>
            <a:off x="685800" y="6119336"/>
            <a:ext cx="8458200" cy="738664"/>
          </a:xfrm>
          <a:prstGeom prst="rect">
            <a:avLst/>
          </a:prstGeom>
        </p:spPr>
        <p:txBody>
          <a:bodyPr wrap="square">
            <a:spAutoFit/>
          </a:bodyPr>
          <a:lstStyle/>
          <a:p>
            <a:pPr algn="r"/>
            <a:r>
              <a:rPr lang="en-US" sz="1400" b="0" dirty="0">
                <a:solidFill>
                  <a:schemeClr val="bg1"/>
                </a:solidFill>
                <a:latin typeface="Arial" panose="020B0604020202020204" pitchFamily="34" charset="0"/>
              </a:rPr>
              <a:t>Arp, R., B. Smith, and A.D. Spear, </a:t>
            </a:r>
          </a:p>
          <a:p>
            <a:pPr algn="r"/>
            <a:r>
              <a:rPr lang="en-US" sz="1400" b="0" dirty="0">
                <a:solidFill>
                  <a:schemeClr val="bg1"/>
                </a:solidFill>
                <a:latin typeface="Arial" panose="020B0604020202020204" pitchFamily="34" charset="0"/>
              </a:rPr>
              <a:t>Building ontologies with basic formal ontology. 2015, </a:t>
            </a:r>
          </a:p>
          <a:p>
            <a:pPr algn="r"/>
            <a:r>
              <a:rPr lang="en-US" sz="1400" b="0" dirty="0">
                <a:solidFill>
                  <a:schemeClr val="bg1"/>
                </a:solidFill>
                <a:latin typeface="Arial" panose="020B0604020202020204" pitchFamily="34" charset="0"/>
              </a:rPr>
              <a:t>The MIT Press,: Cambridge, Massachusetts. p. 1 online resource (245 p).</a:t>
            </a:r>
            <a:endParaRPr lang="en-US" sz="1400" b="0" dirty="0">
              <a:solidFill>
                <a:schemeClr val="bg1"/>
              </a:solidFill>
            </a:endParaRPr>
          </a:p>
        </p:txBody>
      </p:sp>
    </p:spTree>
    <p:extLst>
      <p:ext uri="{BB962C8B-B14F-4D97-AF65-F5344CB8AC3E}">
        <p14:creationId xmlns:p14="http://schemas.microsoft.com/office/powerpoint/2010/main" val="17987529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993A7-3B16-48CF-B300-5F852F8016D0}"/>
              </a:ext>
            </a:extLst>
          </p:cNvPr>
          <p:cNvSpPr>
            <a:spLocks noGrp="1"/>
          </p:cNvSpPr>
          <p:nvPr>
            <p:ph type="title"/>
          </p:nvPr>
        </p:nvSpPr>
        <p:spPr/>
        <p:txBody>
          <a:bodyPr/>
          <a:lstStyle/>
          <a:p>
            <a:r>
              <a:rPr lang="en-US" dirty="0"/>
              <a:t>Object</a:t>
            </a:r>
          </a:p>
        </p:txBody>
      </p:sp>
      <p:sp>
        <p:nvSpPr>
          <p:cNvPr id="3" name="Content Placeholder 2">
            <a:extLst>
              <a:ext uri="{FF2B5EF4-FFF2-40B4-BE49-F238E27FC236}">
                <a16:creationId xmlns:a16="http://schemas.microsoft.com/office/drawing/2014/main" id="{3B181DAF-EEE4-4F6D-B7D5-28304E993D0A}"/>
              </a:ext>
            </a:extLst>
          </p:cNvPr>
          <p:cNvSpPr>
            <a:spLocks noGrp="1"/>
          </p:cNvSpPr>
          <p:nvPr>
            <p:ph idx="1"/>
          </p:nvPr>
        </p:nvSpPr>
        <p:spPr/>
        <p:txBody>
          <a:bodyPr/>
          <a:lstStyle/>
          <a:p>
            <a:pPr>
              <a:buFont typeface="Arial" panose="020B0604020202020204" pitchFamily="34" charset="0"/>
              <a:buChar char="•"/>
            </a:pPr>
            <a:r>
              <a:rPr lang="en-GB" u="sng" dirty="0">
                <a:latin typeface="+mn-lt"/>
              </a:rPr>
              <a:t>Elucidation</a:t>
            </a:r>
            <a:r>
              <a:rPr lang="en-GB" cap="small" dirty="0">
                <a:latin typeface="+mn-lt"/>
              </a:rPr>
              <a:t>:</a:t>
            </a:r>
            <a:r>
              <a:rPr lang="en-GB" dirty="0">
                <a:latin typeface="+mn-lt"/>
              </a:rPr>
              <a:t> an </a:t>
            </a:r>
            <a:r>
              <a:rPr lang="en-GB" i="1" dirty="0">
                <a:latin typeface="+mn-lt"/>
              </a:rPr>
              <a:t>object</a:t>
            </a:r>
            <a:r>
              <a:rPr lang="en-GB" dirty="0">
                <a:latin typeface="+mn-lt"/>
              </a:rPr>
              <a:t> is a </a:t>
            </a:r>
            <a:r>
              <a:rPr lang="en-GB" i="1" dirty="0">
                <a:latin typeface="+mn-lt"/>
              </a:rPr>
              <a:t>material entity</a:t>
            </a:r>
            <a:r>
              <a:rPr lang="en-GB" dirty="0">
                <a:latin typeface="+mn-lt"/>
              </a:rPr>
              <a:t> which manifests causal unity &amp; is of a </a:t>
            </a:r>
            <a:r>
              <a:rPr lang="en-GB" i="1" dirty="0">
                <a:latin typeface="+mn-lt"/>
              </a:rPr>
              <a:t>type</a:t>
            </a:r>
            <a:r>
              <a:rPr lang="en-GB" dirty="0">
                <a:latin typeface="+mn-lt"/>
              </a:rPr>
              <a:t> </a:t>
            </a:r>
            <a:r>
              <a:rPr lang="en-GB" b="1" dirty="0">
                <a:latin typeface="+mn-lt"/>
              </a:rPr>
              <a:t>instances of</a:t>
            </a:r>
            <a:r>
              <a:rPr lang="en-GB" dirty="0">
                <a:latin typeface="+mn-lt"/>
              </a:rPr>
              <a:t> which are maximal relative to the sort of causal unity manifested [024-BFO]</a:t>
            </a:r>
            <a:endParaRPr lang="en-US" dirty="0">
              <a:latin typeface="+mn-lt"/>
            </a:endParaRPr>
          </a:p>
          <a:p>
            <a:pPr>
              <a:buFont typeface="Arial" panose="020B0604020202020204" pitchFamily="34" charset="0"/>
              <a:buChar char="•"/>
            </a:pPr>
            <a:r>
              <a:rPr lang="en-GB" dirty="0">
                <a:latin typeface="+mn-lt"/>
              </a:rPr>
              <a:t>Examples:	an organism, a fish tank, a planet, a laptop, a valve, a block of marble, an ice cube.</a:t>
            </a:r>
            <a:endParaRPr lang="en-US" dirty="0">
              <a:latin typeface="+mn-lt"/>
            </a:endParaRPr>
          </a:p>
          <a:p>
            <a:pPr>
              <a:buFont typeface="Arial" panose="020B0604020202020204" pitchFamily="34" charset="0"/>
              <a:buChar char="•"/>
            </a:pPr>
            <a:endParaRPr lang="en-US" dirty="0">
              <a:latin typeface="+mn-lt"/>
            </a:endParaRPr>
          </a:p>
        </p:txBody>
      </p:sp>
      <p:sp>
        <p:nvSpPr>
          <p:cNvPr id="4" name="Slide Number Placeholder 3">
            <a:extLst>
              <a:ext uri="{FF2B5EF4-FFF2-40B4-BE49-F238E27FC236}">
                <a16:creationId xmlns:a16="http://schemas.microsoft.com/office/drawing/2014/main" id="{93FE1F4C-07C1-41AB-AEEC-D39234F666A5}"/>
              </a:ext>
            </a:extLst>
          </p:cNvPr>
          <p:cNvSpPr>
            <a:spLocks noGrp="1"/>
          </p:cNvSpPr>
          <p:nvPr>
            <p:ph type="sldNum" sz="quarter" idx="10"/>
          </p:nvPr>
        </p:nvSpPr>
        <p:spPr/>
        <p:txBody>
          <a:bodyPr/>
          <a:lstStyle/>
          <a:p>
            <a:fld id="{01EF93C7-D0AB-41D7-8C62-1F8A9E33AE23}" type="slidenum">
              <a:rPr lang="en-US" smtClean="0"/>
              <a:pPr/>
              <a:t>31</a:t>
            </a:fld>
            <a:endParaRPr lang="en-US"/>
          </a:p>
        </p:txBody>
      </p:sp>
      <p:sp>
        <p:nvSpPr>
          <p:cNvPr id="5" name="Rectangle 4">
            <a:extLst>
              <a:ext uri="{FF2B5EF4-FFF2-40B4-BE49-F238E27FC236}">
                <a16:creationId xmlns:a16="http://schemas.microsoft.com/office/drawing/2014/main" id="{A0616540-1896-4E7B-9B0E-76AABE2B5C4B}"/>
              </a:ext>
            </a:extLst>
          </p:cNvPr>
          <p:cNvSpPr/>
          <p:nvPr/>
        </p:nvSpPr>
        <p:spPr>
          <a:xfrm>
            <a:off x="6629400" y="6435469"/>
            <a:ext cx="2505456" cy="307777"/>
          </a:xfrm>
          <a:prstGeom prst="rect">
            <a:avLst/>
          </a:prstGeom>
        </p:spPr>
        <p:txBody>
          <a:bodyPr wrap="square">
            <a:spAutoFit/>
          </a:bodyPr>
          <a:lstStyle/>
          <a:p>
            <a:pPr marL="0" lvl="1" algn="r">
              <a:defRPr/>
            </a:pPr>
            <a:r>
              <a:rPr lang="en-GB" sz="1400" b="0" dirty="0">
                <a:solidFill>
                  <a:schemeClr val="bg1"/>
                </a:solidFill>
              </a:rPr>
              <a:t>ISO/IEC PRF 21838-2:2020(E)</a:t>
            </a:r>
            <a:r>
              <a:rPr lang="en-US" sz="1400" b="0" dirty="0">
                <a:solidFill>
                  <a:schemeClr val="bg1"/>
                </a:solidFill>
              </a:rPr>
              <a:t> </a:t>
            </a:r>
          </a:p>
        </p:txBody>
      </p:sp>
    </p:spTree>
    <p:extLst>
      <p:ext uri="{BB962C8B-B14F-4D97-AF65-F5344CB8AC3E}">
        <p14:creationId xmlns:p14="http://schemas.microsoft.com/office/powerpoint/2010/main" val="39486370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A9EA0-70F2-429A-96F4-AA1CBB1CBFC4}"/>
              </a:ext>
            </a:extLst>
          </p:cNvPr>
          <p:cNvSpPr>
            <a:spLocks noGrp="1"/>
          </p:cNvSpPr>
          <p:nvPr>
            <p:ph type="title"/>
          </p:nvPr>
        </p:nvSpPr>
        <p:spPr/>
        <p:txBody>
          <a:bodyPr/>
          <a:lstStyle/>
          <a:p>
            <a:r>
              <a:rPr lang="en-US" i="1" dirty="0"/>
              <a:t>‘b</a:t>
            </a:r>
            <a:r>
              <a:rPr lang="en-US" dirty="0"/>
              <a:t> is causally unified’ means:</a:t>
            </a:r>
          </a:p>
        </p:txBody>
      </p:sp>
      <p:sp>
        <p:nvSpPr>
          <p:cNvPr id="3" name="Content Placeholder 2">
            <a:extLst>
              <a:ext uri="{FF2B5EF4-FFF2-40B4-BE49-F238E27FC236}">
                <a16:creationId xmlns:a16="http://schemas.microsoft.com/office/drawing/2014/main" id="{26E9BEE5-2070-42F5-AA4D-28AC3123EF3D}"/>
              </a:ext>
            </a:extLst>
          </p:cNvPr>
          <p:cNvSpPr>
            <a:spLocks noGrp="1"/>
          </p:cNvSpPr>
          <p:nvPr>
            <p:ph idx="1"/>
          </p:nvPr>
        </p:nvSpPr>
        <p:spPr/>
        <p:txBody>
          <a:bodyPr/>
          <a:lstStyle/>
          <a:p>
            <a:pPr>
              <a:buFont typeface="Arial" panose="020B0604020202020204" pitchFamily="34" charset="0"/>
              <a:buChar char="•"/>
            </a:pPr>
            <a:r>
              <a:rPr lang="en-US" sz="2200" i="1" dirty="0"/>
              <a:t>b</a:t>
            </a:r>
            <a:r>
              <a:rPr lang="en-US" sz="2200" dirty="0"/>
              <a:t> is a material entity which is such that its material parts are tied together in such a way that, in environments typical for</a:t>
            </a:r>
            <a:r>
              <a:rPr lang="en-US" sz="2200" i="1" dirty="0"/>
              <a:t> entities </a:t>
            </a:r>
            <a:r>
              <a:rPr lang="en-US" sz="2200" dirty="0"/>
              <a:t>of the type in question,</a:t>
            </a:r>
          </a:p>
          <a:p>
            <a:pPr lvl="1">
              <a:buFont typeface="Arial" panose="020B0604020202020204" pitchFamily="34" charset="0"/>
              <a:buChar char="•"/>
            </a:pPr>
            <a:r>
              <a:rPr lang="en-US" sz="2200" dirty="0"/>
              <a:t>if </a:t>
            </a:r>
            <a:r>
              <a:rPr lang="en-US" sz="2200" i="1" dirty="0"/>
              <a:t>c, </a:t>
            </a:r>
            <a:r>
              <a:rPr lang="en-US" sz="2200" dirty="0"/>
              <a:t>a </a:t>
            </a:r>
            <a:r>
              <a:rPr lang="en-US" sz="2200" b="1" dirty="0"/>
              <a:t>continuant part</a:t>
            </a:r>
            <a:r>
              <a:rPr lang="en-US" sz="2200" dirty="0"/>
              <a:t> </a:t>
            </a:r>
            <a:r>
              <a:rPr lang="en-US" sz="2200" b="1" dirty="0"/>
              <a:t>of</a:t>
            </a:r>
            <a:r>
              <a:rPr lang="en-US" sz="2200" dirty="0"/>
              <a:t> </a:t>
            </a:r>
            <a:r>
              <a:rPr lang="en-US" sz="2200" i="1" dirty="0"/>
              <a:t>b</a:t>
            </a:r>
            <a:r>
              <a:rPr lang="en-US" sz="2200" dirty="0"/>
              <a:t> that is in the interior of </a:t>
            </a:r>
            <a:r>
              <a:rPr lang="en-US" sz="2200" i="1" dirty="0"/>
              <a:t>b </a:t>
            </a:r>
            <a:r>
              <a:rPr lang="en-US" sz="2200" dirty="0"/>
              <a:t>at </a:t>
            </a:r>
            <a:r>
              <a:rPr lang="en-US" sz="2200" i="1" dirty="0"/>
              <a:t>t</a:t>
            </a:r>
            <a:r>
              <a:rPr lang="en-US" sz="2200" dirty="0"/>
              <a:t>,</a:t>
            </a:r>
            <a:r>
              <a:rPr lang="en-US" sz="2200" i="1" dirty="0"/>
              <a:t> </a:t>
            </a:r>
            <a:r>
              <a:rPr lang="en-US" sz="2200" dirty="0"/>
              <a:t>is</a:t>
            </a:r>
            <a:r>
              <a:rPr lang="en-US" sz="2200" i="1" dirty="0"/>
              <a:t> </a:t>
            </a:r>
            <a:r>
              <a:rPr lang="en-US" sz="2200" dirty="0"/>
              <a:t>larger than a certain threshold size (which will be determined differently from case to case, depending on factors such as porosity of external cover) and is moved in space to be at </a:t>
            </a:r>
            <a:r>
              <a:rPr lang="en-US" sz="2200" i="1" dirty="0"/>
              <a:t>t</a:t>
            </a:r>
            <a:r>
              <a:rPr lang="en-US" sz="2200" i="1" dirty="0">
                <a:sym typeface="Symbol" panose="05050102010706020507" pitchFamily="18" charset="2"/>
              </a:rPr>
              <a:t></a:t>
            </a:r>
            <a:r>
              <a:rPr lang="en-US" sz="2200" dirty="0"/>
              <a:t> at</a:t>
            </a:r>
            <a:r>
              <a:rPr lang="en-US" sz="2200" i="1" dirty="0"/>
              <a:t> </a:t>
            </a:r>
            <a:r>
              <a:rPr lang="en-US" sz="2200" dirty="0"/>
              <a:t>a location on the exterior of the spatial region that had been occupied by </a:t>
            </a:r>
            <a:r>
              <a:rPr lang="en-US" sz="2200" i="1" dirty="0"/>
              <a:t>b </a:t>
            </a:r>
            <a:r>
              <a:rPr lang="en-US" sz="2200" dirty="0"/>
              <a:t>at </a:t>
            </a:r>
            <a:r>
              <a:rPr lang="en-US" sz="2200" i="1" dirty="0"/>
              <a:t>t</a:t>
            </a:r>
            <a:r>
              <a:rPr lang="en-US" sz="2200" dirty="0"/>
              <a:t>,</a:t>
            </a:r>
            <a:r>
              <a:rPr lang="en-US" sz="2200" i="1" dirty="0"/>
              <a:t> </a:t>
            </a:r>
            <a:r>
              <a:rPr lang="en-US" sz="2200" dirty="0"/>
              <a:t>then </a:t>
            </a:r>
            <a:r>
              <a:rPr lang="en-US" sz="2200" i="1" dirty="0"/>
              <a:t>either b</a:t>
            </a:r>
            <a:r>
              <a:rPr lang="en-US" sz="2200" dirty="0"/>
              <a:t>’s other parts will be moved in coordinated fashion </a:t>
            </a:r>
            <a:r>
              <a:rPr lang="en-US" sz="2200" i="1" dirty="0"/>
              <a:t>or b </a:t>
            </a:r>
            <a:r>
              <a:rPr lang="en-US" sz="2200" dirty="0"/>
              <a:t>will be damaged in the interval between </a:t>
            </a:r>
            <a:r>
              <a:rPr lang="en-US" sz="2200" i="1" dirty="0"/>
              <a:t>t </a:t>
            </a:r>
            <a:r>
              <a:rPr lang="en-US" sz="2200" dirty="0"/>
              <a:t>and</a:t>
            </a:r>
            <a:r>
              <a:rPr lang="en-US" sz="2200" i="1" dirty="0"/>
              <a:t> t</a:t>
            </a:r>
            <a:r>
              <a:rPr lang="en-US" sz="2200" i="1" dirty="0">
                <a:sym typeface="Symbol" panose="05050102010706020507" pitchFamily="18" charset="2"/>
              </a:rPr>
              <a:t></a:t>
            </a:r>
            <a:r>
              <a:rPr lang="en-US" sz="2200" dirty="0"/>
              <a:t>.</a:t>
            </a:r>
          </a:p>
          <a:p>
            <a:pPr lvl="1">
              <a:buFont typeface="Arial" panose="020B0604020202020204" pitchFamily="34" charset="0"/>
              <a:buChar char="•"/>
            </a:pPr>
            <a:r>
              <a:rPr lang="en-US" sz="2200" dirty="0"/>
              <a:t>causal changes in one part of </a:t>
            </a:r>
            <a:r>
              <a:rPr lang="en-US" sz="2200" i="1" dirty="0"/>
              <a:t>b </a:t>
            </a:r>
            <a:r>
              <a:rPr lang="en-US" sz="2200" dirty="0"/>
              <a:t>can have consequences for other parts of </a:t>
            </a:r>
            <a:r>
              <a:rPr lang="en-US" sz="2200" i="1" dirty="0"/>
              <a:t>b </a:t>
            </a:r>
            <a:r>
              <a:rPr lang="en-US" sz="2200" dirty="0"/>
              <a:t>without the mediation of any entity that lies on the exterior of </a:t>
            </a:r>
            <a:r>
              <a:rPr lang="en-US" sz="2200" i="1" dirty="0"/>
              <a:t>b.</a:t>
            </a:r>
            <a:r>
              <a:rPr lang="en-US" sz="2200" dirty="0"/>
              <a:t> </a:t>
            </a:r>
          </a:p>
          <a:p>
            <a:pPr>
              <a:buFont typeface="Arial" panose="020B0604020202020204" pitchFamily="34" charset="0"/>
              <a:buChar char="•"/>
            </a:pPr>
            <a:endParaRPr lang="en-US" sz="2200" dirty="0"/>
          </a:p>
        </p:txBody>
      </p:sp>
      <p:sp>
        <p:nvSpPr>
          <p:cNvPr id="4" name="Slide Number Placeholder 3">
            <a:extLst>
              <a:ext uri="{FF2B5EF4-FFF2-40B4-BE49-F238E27FC236}">
                <a16:creationId xmlns:a16="http://schemas.microsoft.com/office/drawing/2014/main" id="{F7358A28-B565-4746-A2A6-844C256C5A82}"/>
              </a:ext>
            </a:extLst>
          </p:cNvPr>
          <p:cNvSpPr>
            <a:spLocks noGrp="1"/>
          </p:cNvSpPr>
          <p:nvPr>
            <p:ph type="sldNum" sz="quarter" idx="10"/>
          </p:nvPr>
        </p:nvSpPr>
        <p:spPr/>
        <p:txBody>
          <a:bodyPr/>
          <a:lstStyle/>
          <a:p>
            <a:fld id="{01EF93C7-D0AB-41D7-8C62-1F8A9E33AE23}" type="slidenum">
              <a:rPr lang="en-US" smtClean="0"/>
              <a:pPr/>
              <a:t>32</a:t>
            </a:fld>
            <a:endParaRPr lang="en-US"/>
          </a:p>
        </p:txBody>
      </p:sp>
      <p:sp>
        <p:nvSpPr>
          <p:cNvPr id="5" name="Rectangle 4">
            <a:extLst>
              <a:ext uri="{FF2B5EF4-FFF2-40B4-BE49-F238E27FC236}">
                <a16:creationId xmlns:a16="http://schemas.microsoft.com/office/drawing/2014/main" id="{16675483-5C66-4F13-8E8D-6C7DFE19E273}"/>
              </a:ext>
            </a:extLst>
          </p:cNvPr>
          <p:cNvSpPr/>
          <p:nvPr/>
        </p:nvSpPr>
        <p:spPr>
          <a:xfrm>
            <a:off x="7162800" y="6474023"/>
            <a:ext cx="1911101" cy="307777"/>
          </a:xfrm>
          <a:prstGeom prst="rect">
            <a:avLst/>
          </a:prstGeom>
        </p:spPr>
        <p:txBody>
          <a:bodyPr wrap="none">
            <a:spAutoFit/>
          </a:bodyPr>
          <a:lstStyle/>
          <a:p>
            <a:pPr algn="r"/>
            <a:r>
              <a:rPr lang="en-US" sz="1400" b="0" dirty="0">
                <a:solidFill>
                  <a:schemeClr val="bg1"/>
                </a:solidFill>
              </a:rPr>
              <a:t>BFO 2.0 Specifications </a:t>
            </a:r>
          </a:p>
        </p:txBody>
      </p:sp>
    </p:spTree>
    <p:extLst>
      <p:ext uri="{BB962C8B-B14F-4D97-AF65-F5344CB8AC3E}">
        <p14:creationId xmlns:p14="http://schemas.microsoft.com/office/powerpoint/2010/main" val="23962633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7AEAD-B369-45BC-8A9A-3FF7E9A90223}"/>
              </a:ext>
            </a:extLst>
          </p:cNvPr>
          <p:cNvSpPr>
            <a:spLocks noGrp="1"/>
          </p:cNvSpPr>
          <p:nvPr>
            <p:ph type="title"/>
          </p:nvPr>
        </p:nvSpPr>
        <p:spPr/>
        <p:txBody>
          <a:bodyPr/>
          <a:lstStyle/>
          <a:p>
            <a:r>
              <a:rPr lang="en-US" dirty="0"/>
              <a:t>Forms/Criteria of causal unity (CU)</a:t>
            </a:r>
          </a:p>
        </p:txBody>
      </p:sp>
      <p:sp>
        <p:nvSpPr>
          <p:cNvPr id="3" name="Content Placeholder 2">
            <a:extLst>
              <a:ext uri="{FF2B5EF4-FFF2-40B4-BE49-F238E27FC236}">
                <a16:creationId xmlns:a16="http://schemas.microsoft.com/office/drawing/2014/main" id="{0A390BC0-0327-4A32-8E28-EC50924C3D46}"/>
              </a:ext>
            </a:extLst>
          </p:cNvPr>
          <p:cNvSpPr>
            <a:spLocks noGrp="1"/>
          </p:cNvSpPr>
          <p:nvPr>
            <p:ph idx="1"/>
          </p:nvPr>
        </p:nvSpPr>
        <p:spPr>
          <a:xfrm>
            <a:off x="228599" y="1676400"/>
            <a:ext cx="8845301" cy="4953000"/>
          </a:xfrm>
        </p:spPr>
        <p:txBody>
          <a:bodyPr/>
          <a:lstStyle/>
          <a:p>
            <a:pPr>
              <a:buFont typeface="Arial" panose="020B0604020202020204" pitchFamily="34" charset="0"/>
              <a:buChar char="•"/>
            </a:pPr>
            <a:r>
              <a:rPr lang="en-US" dirty="0"/>
              <a:t>CU</a:t>
            </a:r>
            <a:r>
              <a:rPr lang="en-US" baseline="-25000" dirty="0"/>
              <a:t>1</a:t>
            </a:r>
            <a:r>
              <a:rPr lang="en-US" dirty="0"/>
              <a:t> - Causal unity via physical covering:</a:t>
            </a:r>
          </a:p>
          <a:p>
            <a:pPr lvl="1">
              <a:buFont typeface="Arial" panose="020B0604020202020204" pitchFamily="34" charset="0"/>
              <a:buChar char="•"/>
            </a:pPr>
            <a:r>
              <a:rPr lang="en-US" dirty="0"/>
              <a:t>Skin of animals,</a:t>
            </a:r>
          </a:p>
          <a:p>
            <a:pPr lvl="1">
              <a:buFont typeface="Arial" panose="020B0604020202020204" pitchFamily="34" charset="0"/>
              <a:buChar char="•"/>
            </a:pPr>
            <a:r>
              <a:rPr lang="en-US" dirty="0"/>
              <a:t>Cell membrane of a cell.</a:t>
            </a:r>
          </a:p>
          <a:p>
            <a:pPr>
              <a:buFont typeface="Arial" panose="020B0604020202020204" pitchFamily="34" charset="0"/>
              <a:buChar char="•"/>
            </a:pPr>
            <a:r>
              <a:rPr lang="en-US" dirty="0"/>
              <a:t>CU</a:t>
            </a:r>
            <a:r>
              <a:rPr lang="en-US" baseline="-25000" dirty="0"/>
              <a:t>2</a:t>
            </a:r>
            <a:r>
              <a:rPr lang="en-US" dirty="0"/>
              <a:t> - Causal unity via internal physical forces:</a:t>
            </a:r>
          </a:p>
          <a:p>
            <a:pPr lvl="1">
              <a:buFont typeface="Arial" panose="020B0604020202020204" pitchFamily="34" charset="0"/>
              <a:buChar char="•"/>
            </a:pPr>
            <a:r>
              <a:rPr lang="en-US" dirty="0"/>
              <a:t>Atoms in molecules,</a:t>
            </a:r>
          </a:p>
          <a:p>
            <a:pPr lvl="1">
              <a:buFont typeface="Arial" panose="020B0604020202020204" pitchFamily="34" charset="0"/>
              <a:buChar char="•"/>
            </a:pPr>
            <a:r>
              <a:rPr lang="en-US" dirty="0"/>
              <a:t>Molecules in a protein aggregate,</a:t>
            </a:r>
          </a:p>
          <a:p>
            <a:pPr lvl="1">
              <a:buFont typeface="Arial" panose="020B0604020202020204" pitchFamily="34" charset="0"/>
              <a:buChar char="•"/>
            </a:pPr>
            <a:r>
              <a:rPr lang="en-US" dirty="0"/>
              <a:t>Rock.</a:t>
            </a:r>
          </a:p>
          <a:p>
            <a:pPr>
              <a:buFont typeface="Arial" panose="020B0604020202020204" pitchFamily="34" charset="0"/>
              <a:buChar char="•"/>
            </a:pPr>
            <a:r>
              <a:rPr lang="en-US" dirty="0"/>
              <a:t>CU</a:t>
            </a:r>
            <a:r>
              <a:rPr lang="en-US" baseline="-25000" dirty="0"/>
              <a:t>3</a:t>
            </a:r>
            <a:r>
              <a:rPr lang="en-US" dirty="0"/>
              <a:t> - Causal unity via engineered assembly of components:</a:t>
            </a:r>
          </a:p>
          <a:p>
            <a:pPr lvl="1">
              <a:buFont typeface="Arial" panose="020B0604020202020204" pitchFamily="34" charset="0"/>
              <a:buChar char="•"/>
            </a:pPr>
            <a:r>
              <a:rPr lang="en-US" dirty="0"/>
              <a:t>Car.</a:t>
            </a:r>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4D5E9CF6-DD37-43E9-9E20-C00285F20695}"/>
              </a:ext>
            </a:extLst>
          </p:cNvPr>
          <p:cNvSpPr>
            <a:spLocks noGrp="1"/>
          </p:cNvSpPr>
          <p:nvPr>
            <p:ph type="sldNum" sz="quarter" idx="10"/>
          </p:nvPr>
        </p:nvSpPr>
        <p:spPr/>
        <p:txBody>
          <a:bodyPr/>
          <a:lstStyle/>
          <a:p>
            <a:fld id="{01EF93C7-D0AB-41D7-8C62-1F8A9E33AE23}" type="slidenum">
              <a:rPr lang="en-US" smtClean="0"/>
              <a:pPr/>
              <a:t>33</a:t>
            </a:fld>
            <a:endParaRPr lang="en-US"/>
          </a:p>
        </p:txBody>
      </p:sp>
      <p:sp>
        <p:nvSpPr>
          <p:cNvPr id="5" name="Rectangle 4">
            <a:extLst>
              <a:ext uri="{FF2B5EF4-FFF2-40B4-BE49-F238E27FC236}">
                <a16:creationId xmlns:a16="http://schemas.microsoft.com/office/drawing/2014/main" id="{24E88865-9D8C-4C76-86AC-BF9C0497C98B}"/>
              </a:ext>
            </a:extLst>
          </p:cNvPr>
          <p:cNvSpPr/>
          <p:nvPr/>
        </p:nvSpPr>
        <p:spPr>
          <a:xfrm>
            <a:off x="7162800" y="6474023"/>
            <a:ext cx="1911101" cy="307777"/>
          </a:xfrm>
          <a:prstGeom prst="rect">
            <a:avLst/>
          </a:prstGeom>
        </p:spPr>
        <p:txBody>
          <a:bodyPr wrap="none">
            <a:spAutoFit/>
          </a:bodyPr>
          <a:lstStyle/>
          <a:p>
            <a:pPr algn="r"/>
            <a:r>
              <a:rPr lang="en-US" sz="1400" b="0" dirty="0">
                <a:solidFill>
                  <a:schemeClr val="bg1"/>
                </a:solidFill>
              </a:rPr>
              <a:t>BFO 2.0 Specifications </a:t>
            </a:r>
          </a:p>
        </p:txBody>
      </p:sp>
    </p:spTree>
    <p:extLst>
      <p:ext uri="{BB962C8B-B14F-4D97-AF65-F5344CB8AC3E}">
        <p14:creationId xmlns:p14="http://schemas.microsoft.com/office/powerpoint/2010/main" val="2085803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8C2BF-02FD-405E-8DFD-F111DCA4C861}"/>
              </a:ext>
            </a:extLst>
          </p:cNvPr>
          <p:cNvSpPr>
            <a:spLocks noGrp="1"/>
          </p:cNvSpPr>
          <p:nvPr>
            <p:ph type="title"/>
          </p:nvPr>
        </p:nvSpPr>
        <p:spPr/>
        <p:txBody>
          <a:bodyPr/>
          <a:lstStyle/>
          <a:p>
            <a:r>
              <a:rPr lang="en-US" i="1" dirty="0"/>
              <a:t>b </a:t>
            </a:r>
            <a:r>
              <a:rPr lang="en-US" dirty="0"/>
              <a:t>is </a:t>
            </a:r>
            <a:r>
              <a:rPr lang="en-US" i="1" dirty="0"/>
              <a:t>maximal </a:t>
            </a:r>
            <a:r>
              <a:rPr lang="en-US" dirty="0"/>
              <a:t>relative to </a:t>
            </a:r>
            <a:br>
              <a:rPr lang="en-US" dirty="0"/>
            </a:br>
            <a:r>
              <a:rPr lang="en-US" dirty="0"/>
              <a:t>some criterion of causal unity </a:t>
            </a:r>
            <a:r>
              <a:rPr lang="en-US" dirty="0" err="1"/>
              <a:t>CU</a:t>
            </a:r>
            <a:r>
              <a:rPr lang="en-US" i="1" baseline="-25000" dirty="0" err="1"/>
              <a:t>n</a:t>
            </a:r>
            <a:r>
              <a:rPr lang="en-US" i="1" dirty="0"/>
              <a:t> </a:t>
            </a:r>
            <a:endParaRPr lang="en-US" dirty="0"/>
          </a:p>
        </p:txBody>
      </p:sp>
      <p:sp>
        <p:nvSpPr>
          <p:cNvPr id="3" name="Content Placeholder 2">
            <a:extLst>
              <a:ext uri="{FF2B5EF4-FFF2-40B4-BE49-F238E27FC236}">
                <a16:creationId xmlns:a16="http://schemas.microsoft.com/office/drawing/2014/main" id="{C4C35B0E-0CF0-4F62-8A51-98D348F8BA0C}"/>
              </a:ext>
            </a:extLst>
          </p:cNvPr>
          <p:cNvSpPr>
            <a:spLocks noGrp="1"/>
          </p:cNvSpPr>
          <p:nvPr>
            <p:ph idx="1"/>
          </p:nvPr>
        </p:nvSpPr>
        <p:spPr>
          <a:xfrm>
            <a:off x="228600" y="2286000"/>
            <a:ext cx="8686800" cy="4343400"/>
          </a:xfrm>
        </p:spPr>
        <p:txBody>
          <a:bodyPr/>
          <a:lstStyle/>
          <a:p>
            <a:r>
              <a:rPr lang="en-US" dirty="0"/>
              <a:t>means:</a:t>
            </a:r>
          </a:p>
          <a:p>
            <a:pPr marL="0" indent="0"/>
            <a:endParaRPr lang="en-US" i="1" dirty="0">
              <a:latin typeface="+mn-lt"/>
            </a:endParaRPr>
          </a:p>
          <a:p>
            <a:pPr marL="0" indent="0"/>
            <a:r>
              <a:rPr lang="en-US" i="1" dirty="0">
                <a:latin typeface="+mn-lt"/>
              </a:rPr>
              <a:t>   b </a:t>
            </a:r>
            <a:r>
              <a:rPr lang="en-US" dirty="0">
                <a:latin typeface="+mn-lt"/>
              </a:rPr>
              <a:t>is causally unified relative to </a:t>
            </a:r>
            <a:r>
              <a:rPr lang="en-US" dirty="0" err="1">
                <a:latin typeface="+mn-lt"/>
              </a:rPr>
              <a:t>CU</a:t>
            </a:r>
            <a:r>
              <a:rPr lang="en-US" i="1" baseline="-25000" dirty="0" err="1">
                <a:latin typeface="+mn-lt"/>
              </a:rPr>
              <a:t>n</a:t>
            </a:r>
            <a:r>
              <a:rPr lang="en-US" i="1" dirty="0">
                <a:latin typeface="+mn-lt"/>
              </a:rPr>
              <a:t> </a:t>
            </a:r>
            <a:r>
              <a:rPr lang="en-US" dirty="0">
                <a:latin typeface="+mn-lt"/>
              </a:rPr>
              <a:t>at </a:t>
            </a:r>
            <a:r>
              <a:rPr lang="en-US" i="1" dirty="0">
                <a:latin typeface="+mn-lt"/>
              </a:rPr>
              <a:t>t</a:t>
            </a:r>
            <a:endParaRPr lang="en-US" dirty="0">
              <a:latin typeface="+mn-lt"/>
            </a:endParaRPr>
          </a:p>
          <a:p>
            <a:pPr marL="0" indent="0"/>
            <a:r>
              <a:rPr lang="en-US" dirty="0">
                <a:latin typeface="+mn-lt"/>
              </a:rPr>
              <a:t>   and,</a:t>
            </a:r>
            <a:r>
              <a:rPr lang="en-US" i="1" dirty="0">
                <a:latin typeface="+mn-lt"/>
              </a:rPr>
              <a:t> </a:t>
            </a:r>
            <a:r>
              <a:rPr lang="en-US" dirty="0">
                <a:latin typeface="+mn-lt"/>
              </a:rPr>
              <a:t>if :</a:t>
            </a:r>
          </a:p>
          <a:p>
            <a:pPr marL="0" indent="0"/>
            <a:r>
              <a:rPr lang="en-US" dirty="0">
                <a:latin typeface="+mn-lt"/>
              </a:rPr>
              <a:t>	  for some </a:t>
            </a:r>
            <a:r>
              <a:rPr lang="en-US" i="1" dirty="0">
                <a:latin typeface="+mn-lt"/>
              </a:rPr>
              <a:t>t </a:t>
            </a:r>
            <a:r>
              <a:rPr lang="en-US" dirty="0">
                <a:latin typeface="+mn-lt"/>
              </a:rPr>
              <a:t>and </a:t>
            </a:r>
            <a:r>
              <a:rPr lang="en-US" i="1" dirty="0">
                <a:latin typeface="+mn-lt"/>
              </a:rPr>
              <a:t>c </a:t>
            </a:r>
          </a:p>
          <a:p>
            <a:pPr marL="457200" lvl="1" indent="0">
              <a:buNone/>
            </a:pPr>
            <a:r>
              <a:rPr lang="en-US" dirty="0">
                <a:latin typeface="+mn-lt"/>
              </a:rPr>
              <a:t>	    </a:t>
            </a:r>
            <a:r>
              <a:rPr lang="en-US" i="1" dirty="0">
                <a:latin typeface="+mn-lt"/>
              </a:rPr>
              <a:t>b </a:t>
            </a:r>
            <a:r>
              <a:rPr lang="en-US" b="1" dirty="0" err="1">
                <a:latin typeface="+mn-lt"/>
              </a:rPr>
              <a:t>continuant_part_of</a:t>
            </a:r>
            <a:r>
              <a:rPr lang="en-US" dirty="0">
                <a:latin typeface="+mn-lt"/>
              </a:rPr>
              <a:t> </a:t>
            </a:r>
            <a:r>
              <a:rPr lang="en-US" i="1" dirty="0">
                <a:latin typeface="+mn-lt"/>
              </a:rPr>
              <a:t>c </a:t>
            </a:r>
            <a:r>
              <a:rPr lang="en-US" b="1" dirty="0">
                <a:latin typeface="+mn-lt"/>
              </a:rPr>
              <a:t>at </a:t>
            </a:r>
            <a:r>
              <a:rPr lang="en-US" i="1" dirty="0">
                <a:latin typeface="+mn-lt"/>
              </a:rPr>
              <a:t>t</a:t>
            </a:r>
            <a:r>
              <a:rPr lang="en-US" b="1" i="1" dirty="0">
                <a:latin typeface="+mn-lt"/>
              </a:rPr>
              <a:t> </a:t>
            </a:r>
          </a:p>
          <a:p>
            <a:pPr marL="457200" lvl="1" indent="0">
              <a:buNone/>
            </a:pPr>
            <a:r>
              <a:rPr lang="en-US" b="1" i="1" dirty="0">
                <a:latin typeface="+mn-lt"/>
              </a:rPr>
              <a:t>  	    </a:t>
            </a:r>
            <a:r>
              <a:rPr lang="en-US" dirty="0">
                <a:latin typeface="+mn-lt"/>
              </a:rPr>
              <a:t>&amp; </a:t>
            </a:r>
            <a:r>
              <a:rPr lang="en-US" i="1" dirty="0">
                <a:latin typeface="+mn-lt"/>
              </a:rPr>
              <a:t>c </a:t>
            </a:r>
            <a:r>
              <a:rPr lang="en-US" dirty="0">
                <a:latin typeface="+mn-lt"/>
              </a:rPr>
              <a:t>is causally unified relative to the same </a:t>
            </a:r>
            <a:r>
              <a:rPr lang="en-US" dirty="0" err="1">
                <a:latin typeface="+mn-lt"/>
              </a:rPr>
              <a:t>CU</a:t>
            </a:r>
            <a:r>
              <a:rPr lang="en-US" i="1" baseline="-25000" dirty="0" err="1">
                <a:latin typeface="+mn-lt"/>
              </a:rPr>
              <a:t>n</a:t>
            </a:r>
            <a:r>
              <a:rPr lang="en-US" dirty="0">
                <a:latin typeface="+mn-lt"/>
              </a:rPr>
              <a:t> </a:t>
            </a:r>
          </a:p>
          <a:p>
            <a:pPr marL="457200" lvl="1" indent="0">
              <a:buNone/>
            </a:pPr>
            <a:r>
              <a:rPr lang="en-US" dirty="0">
                <a:latin typeface="+mn-lt"/>
              </a:rPr>
              <a:t>	then: </a:t>
            </a:r>
            <a:r>
              <a:rPr lang="en-US" i="1" dirty="0">
                <a:latin typeface="+mn-lt"/>
              </a:rPr>
              <a:t>b </a:t>
            </a:r>
            <a:r>
              <a:rPr lang="en-US" dirty="0">
                <a:latin typeface="+mn-lt"/>
              </a:rPr>
              <a:t>and </a:t>
            </a:r>
            <a:r>
              <a:rPr lang="en-US" i="1" dirty="0">
                <a:latin typeface="+mn-lt"/>
              </a:rPr>
              <a:t>c </a:t>
            </a:r>
            <a:r>
              <a:rPr lang="en-US" dirty="0">
                <a:latin typeface="+mn-lt"/>
              </a:rPr>
              <a:t>are identical.</a:t>
            </a:r>
          </a:p>
          <a:p>
            <a:endParaRPr lang="en-US" dirty="0"/>
          </a:p>
        </p:txBody>
      </p:sp>
      <p:sp>
        <p:nvSpPr>
          <p:cNvPr id="4" name="Slide Number Placeholder 3">
            <a:extLst>
              <a:ext uri="{FF2B5EF4-FFF2-40B4-BE49-F238E27FC236}">
                <a16:creationId xmlns:a16="http://schemas.microsoft.com/office/drawing/2014/main" id="{944BF2D6-25EC-4A79-91EE-88568F64FBA6}"/>
              </a:ext>
            </a:extLst>
          </p:cNvPr>
          <p:cNvSpPr>
            <a:spLocks noGrp="1"/>
          </p:cNvSpPr>
          <p:nvPr>
            <p:ph type="sldNum" sz="quarter" idx="10"/>
          </p:nvPr>
        </p:nvSpPr>
        <p:spPr/>
        <p:txBody>
          <a:bodyPr/>
          <a:lstStyle/>
          <a:p>
            <a:fld id="{01EF93C7-D0AB-41D7-8C62-1F8A9E33AE23}" type="slidenum">
              <a:rPr lang="en-US" smtClean="0"/>
              <a:pPr/>
              <a:t>34</a:t>
            </a:fld>
            <a:endParaRPr lang="en-US"/>
          </a:p>
        </p:txBody>
      </p:sp>
      <p:sp>
        <p:nvSpPr>
          <p:cNvPr id="5" name="Rectangle 4">
            <a:extLst>
              <a:ext uri="{FF2B5EF4-FFF2-40B4-BE49-F238E27FC236}">
                <a16:creationId xmlns:a16="http://schemas.microsoft.com/office/drawing/2014/main" id="{6729B786-0CF3-439F-AB14-A46A1DC6029E}"/>
              </a:ext>
            </a:extLst>
          </p:cNvPr>
          <p:cNvSpPr/>
          <p:nvPr/>
        </p:nvSpPr>
        <p:spPr>
          <a:xfrm>
            <a:off x="7162800" y="6474023"/>
            <a:ext cx="1911101" cy="307777"/>
          </a:xfrm>
          <a:prstGeom prst="rect">
            <a:avLst/>
          </a:prstGeom>
        </p:spPr>
        <p:txBody>
          <a:bodyPr wrap="none">
            <a:spAutoFit/>
          </a:bodyPr>
          <a:lstStyle/>
          <a:p>
            <a:pPr algn="r"/>
            <a:r>
              <a:rPr lang="en-US" sz="1400" b="0" dirty="0">
                <a:solidFill>
                  <a:schemeClr val="bg1"/>
                </a:solidFill>
              </a:rPr>
              <a:t>BFO 2.0 Specifications </a:t>
            </a:r>
          </a:p>
        </p:txBody>
      </p:sp>
    </p:spTree>
    <p:extLst>
      <p:ext uri="{BB962C8B-B14F-4D97-AF65-F5344CB8AC3E}">
        <p14:creationId xmlns:p14="http://schemas.microsoft.com/office/powerpoint/2010/main" val="36253554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E2B83-F551-441E-9A15-AFD1C42B32A5}"/>
              </a:ext>
            </a:extLst>
          </p:cNvPr>
          <p:cNvSpPr>
            <a:spLocks noGrp="1"/>
          </p:cNvSpPr>
          <p:nvPr>
            <p:ph type="title"/>
          </p:nvPr>
        </p:nvSpPr>
        <p:spPr/>
        <p:txBody>
          <a:bodyPr/>
          <a:lstStyle/>
          <a:p>
            <a:r>
              <a:rPr lang="en-GB" dirty="0"/>
              <a:t>continuant part of at</a:t>
            </a:r>
            <a:br>
              <a:rPr lang="en-US" dirty="0"/>
            </a:br>
            <a:endParaRPr lang="en-US" dirty="0"/>
          </a:p>
        </p:txBody>
      </p:sp>
      <p:sp>
        <p:nvSpPr>
          <p:cNvPr id="3" name="Content Placeholder 2">
            <a:extLst>
              <a:ext uri="{FF2B5EF4-FFF2-40B4-BE49-F238E27FC236}">
                <a16:creationId xmlns:a16="http://schemas.microsoft.com/office/drawing/2014/main" id="{564B6E23-E4DC-4476-BFC4-5E9538963630}"/>
              </a:ext>
            </a:extLst>
          </p:cNvPr>
          <p:cNvSpPr>
            <a:spLocks noGrp="1"/>
          </p:cNvSpPr>
          <p:nvPr>
            <p:ph idx="1"/>
          </p:nvPr>
        </p:nvSpPr>
        <p:spPr/>
        <p:txBody>
          <a:bodyPr/>
          <a:lstStyle/>
          <a:p>
            <a:pPr>
              <a:buFont typeface="Arial" panose="020B0604020202020204" pitchFamily="34" charset="0"/>
              <a:buChar char="•"/>
            </a:pPr>
            <a:r>
              <a:rPr lang="en-GB" u="sng" dirty="0">
                <a:latin typeface="+mn-lt"/>
              </a:rPr>
              <a:t>Elucidation</a:t>
            </a:r>
            <a:r>
              <a:rPr lang="en-GB" cap="small" dirty="0">
                <a:latin typeface="+mn-lt"/>
              </a:rPr>
              <a:t>:</a:t>
            </a:r>
            <a:r>
              <a:rPr lang="en-GB" dirty="0">
                <a:latin typeface="+mn-lt"/>
              </a:rPr>
              <a:t> ‘</a:t>
            </a:r>
            <a:r>
              <a:rPr lang="en-GB" i="1" dirty="0">
                <a:latin typeface="+mn-lt"/>
              </a:rPr>
              <a:t>b</a:t>
            </a:r>
            <a:r>
              <a:rPr lang="en-GB" dirty="0">
                <a:latin typeface="+mn-lt"/>
              </a:rPr>
              <a:t> </a:t>
            </a:r>
            <a:r>
              <a:rPr lang="en-GB" b="1" dirty="0">
                <a:latin typeface="+mn-lt"/>
              </a:rPr>
              <a:t>continuant part of</a:t>
            </a:r>
            <a:r>
              <a:rPr lang="en-GB" dirty="0">
                <a:latin typeface="+mn-lt"/>
              </a:rPr>
              <a:t> </a:t>
            </a:r>
            <a:r>
              <a:rPr lang="en-GB" i="1" dirty="0">
                <a:latin typeface="+mn-lt"/>
              </a:rPr>
              <a:t>c</a:t>
            </a:r>
            <a:r>
              <a:rPr lang="en-GB" dirty="0">
                <a:latin typeface="+mn-lt"/>
              </a:rPr>
              <a:t> </a:t>
            </a:r>
            <a:r>
              <a:rPr lang="en-GB" b="1" dirty="0">
                <a:latin typeface="+mn-lt"/>
              </a:rPr>
              <a:t>at</a:t>
            </a:r>
            <a:r>
              <a:rPr lang="en-GB" dirty="0">
                <a:latin typeface="+mn-lt"/>
              </a:rPr>
              <a:t> </a:t>
            </a:r>
            <a:r>
              <a:rPr lang="en-GB" i="1" dirty="0">
                <a:latin typeface="+mn-lt"/>
              </a:rPr>
              <a:t>t’</a:t>
            </a:r>
            <a:r>
              <a:rPr lang="en-GB" dirty="0">
                <a:latin typeface="+mn-lt"/>
              </a:rPr>
              <a:t> means: </a:t>
            </a:r>
          </a:p>
          <a:p>
            <a:pPr lvl="1">
              <a:buFont typeface="Arial" panose="020B0604020202020204" pitchFamily="34" charset="0"/>
              <a:buChar char="•"/>
            </a:pPr>
            <a:r>
              <a:rPr lang="en-GB" i="1" dirty="0">
                <a:latin typeface="+mn-lt"/>
              </a:rPr>
              <a:t>b</a:t>
            </a:r>
            <a:r>
              <a:rPr lang="en-GB" dirty="0">
                <a:latin typeface="+mn-lt"/>
              </a:rPr>
              <a:t> and </a:t>
            </a:r>
            <a:r>
              <a:rPr lang="en-GB" i="1" dirty="0">
                <a:latin typeface="+mn-lt"/>
              </a:rPr>
              <a:t>c</a:t>
            </a:r>
            <a:r>
              <a:rPr lang="en-GB" dirty="0">
                <a:latin typeface="+mn-lt"/>
              </a:rPr>
              <a:t> are </a:t>
            </a:r>
            <a:r>
              <a:rPr lang="en-GB" i="1" dirty="0">
                <a:latin typeface="+mn-lt"/>
              </a:rPr>
              <a:t>continuants</a:t>
            </a:r>
            <a:r>
              <a:rPr lang="en-GB" dirty="0">
                <a:latin typeface="+mn-lt"/>
              </a:rPr>
              <a:t> &amp; </a:t>
            </a:r>
          </a:p>
          <a:p>
            <a:pPr lvl="1">
              <a:buFont typeface="Arial" panose="020B0604020202020204" pitchFamily="34" charset="0"/>
              <a:buChar char="•"/>
            </a:pPr>
            <a:r>
              <a:rPr lang="en-GB" i="1" dirty="0">
                <a:latin typeface="+mn-lt"/>
              </a:rPr>
              <a:t>b</a:t>
            </a:r>
            <a:r>
              <a:rPr lang="en-GB" dirty="0">
                <a:latin typeface="+mn-lt"/>
              </a:rPr>
              <a:t> is a </a:t>
            </a:r>
            <a:r>
              <a:rPr lang="en-GB" b="1" dirty="0">
                <a:latin typeface="+mn-lt"/>
              </a:rPr>
              <a:t>part of</a:t>
            </a:r>
            <a:r>
              <a:rPr lang="en-GB" dirty="0">
                <a:latin typeface="+mn-lt"/>
              </a:rPr>
              <a:t> </a:t>
            </a:r>
            <a:r>
              <a:rPr lang="en-GB" i="1" dirty="0">
                <a:latin typeface="+mn-lt"/>
              </a:rPr>
              <a:t>c</a:t>
            </a:r>
            <a:r>
              <a:rPr lang="en-GB" dirty="0">
                <a:latin typeface="+mn-lt"/>
              </a:rPr>
              <a:t> </a:t>
            </a:r>
            <a:r>
              <a:rPr lang="en-GB" b="1" dirty="0">
                <a:latin typeface="+mn-lt"/>
              </a:rPr>
              <a:t>at</a:t>
            </a:r>
            <a:r>
              <a:rPr lang="en-GB" dirty="0">
                <a:latin typeface="+mn-lt"/>
              </a:rPr>
              <a:t> </a:t>
            </a:r>
            <a:r>
              <a:rPr lang="en-GB" i="1" dirty="0">
                <a:latin typeface="+mn-lt"/>
              </a:rPr>
              <a:t>t.</a:t>
            </a:r>
          </a:p>
          <a:p>
            <a:pPr lvl="3">
              <a:buFont typeface="Arial" panose="020B0604020202020204" pitchFamily="34" charset="0"/>
              <a:buChar char="•"/>
            </a:pPr>
            <a:r>
              <a:rPr lang="en-GB" dirty="0">
                <a:latin typeface="+mn-lt"/>
              </a:rPr>
              <a:t>because the informal expression ‘part’ is used in both definiens and definiendum, this is not a definition.</a:t>
            </a:r>
          </a:p>
          <a:p>
            <a:pPr>
              <a:buFont typeface="Arial" panose="020B0604020202020204" pitchFamily="34" charset="0"/>
              <a:buChar char="•"/>
            </a:pPr>
            <a:r>
              <a:rPr lang="en-GB" u="sng" dirty="0">
                <a:latin typeface="+mn-lt"/>
              </a:rPr>
              <a:t>Domain</a:t>
            </a:r>
            <a:r>
              <a:rPr lang="en-GB" dirty="0">
                <a:latin typeface="+mn-lt"/>
              </a:rPr>
              <a:t>: </a:t>
            </a:r>
            <a:r>
              <a:rPr lang="en-GB" i="1" dirty="0">
                <a:latin typeface="+mn-lt"/>
              </a:rPr>
              <a:t>continuant</a:t>
            </a:r>
            <a:endParaRPr lang="en-US" dirty="0">
              <a:latin typeface="+mn-lt"/>
            </a:endParaRPr>
          </a:p>
          <a:p>
            <a:pPr>
              <a:buFont typeface="Arial" panose="020B0604020202020204" pitchFamily="34" charset="0"/>
              <a:buChar char="•"/>
            </a:pPr>
            <a:r>
              <a:rPr lang="en-GB" u="sng" dirty="0">
                <a:latin typeface="+mn-lt"/>
              </a:rPr>
              <a:t>Range</a:t>
            </a:r>
            <a:r>
              <a:rPr lang="en-GB" dirty="0">
                <a:latin typeface="+mn-lt"/>
              </a:rPr>
              <a:t>: </a:t>
            </a:r>
            <a:r>
              <a:rPr lang="en-GB" i="1" dirty="0">
                <a:latin typeface="+mn-lt"/>
              </a:rPr>
              <a:t>continuant</a:t>
            </a:r>
            <a:endParaRPr lang="en-US" dirty="0">
              <a:latin typeface="+mn-lt"/>
            </a:endParaRPr>
          </a:p>
          <a:p>
            <a:pPr>
              <a:buFont typeface="Arial" panose="020B0604020202020204" pitchFamily="34" charset="0"/>
              <a:buChar char="•"/>
            </a:pPr>
            <a:r>
              <a:rPr lang="en-GB" u="sng" dirty="0">
                <a:latin typeface="+mn-lt"/>
              </a:rPr>
              <a:t>Examples</a:t>
            </a:r>
            <a:r>
              <a:rPr lang="en-GB" dirty="0">
                <a:latin typeface="+mn-lt"/>
              </a:rPr>
              <a:t>:	</a:t>
            </a:r>
          </a:p>
          <a:p>
            <a:pPr lvl="1">
              <a:buFont typeface="Arial" panose="020B0604020202020204" pitchFamily="34" charset="0"/>
              <a:buChar char="•"/>
            </a:pPr>
            <a:r>
              <a:rPr lang="en-GB" sz="2000" dirty="0">
                <a:latin typeface="+mn-lt"/>
              </a:rPr>
              <a:t>Mary’s arm continuant part of Mary in the time of her life prior to her operation; </a:t>
            </a:r>
          </a:p>
          <a:p>
            <a:pPr lvl="1">
              <a:buFont typeface="Arial" panose="020B0604020202020204" pitchFamily="34" charset="0"/>
              <a:buChar char="•"/>
            </a:pPr>
            <a:r>
              <a:rPr lang="en-GB" sz="2000" dirty="0">
                <a:latin typeface="+mn-lt"/>
              </a:rPr>
              <a:t>the Northern hemisphere of the planet Earth is a continuant part of the planet Earth at all times at which the planet Earth exists.</a:t>
            </a:r>
            <a:endParaRPr lang="en-US" sz="2000" dirty="0">
              <a:latin typeface="+mn-lt"/>
            </a:endParaRPr>
          </a:p>
        </p:txBody>
      </p:sp>
      <p:sp>
        <p:nvSpPr>
          <p:cNvPr id="4" name="Slide Number Placeholder 3">
            <a:extLst>
              <a:ext uri="{FF2B5EF4-FFF2-40B4-BE49-F238E27FC236}">
                <a16:creationId xmlns:a16="http://schemas.microsoft.com/office/drawing/2014/main" id="{AF391907-6012-4791-B860-E8BFDE685396}"/>
              </a:ext>
            </a:extLst>
          </p:cNvPr>
          <p:cNvSpPr>
            <a:spLocks noGrp="1"/>
          </p:cNvSpPr>
          <p:nvPr>
            <p:ph type="sldNum" sz="quarter" idx="10"/>
          </p:nvPr>
        </p:nvSpPr>
        <p:spPr/>
        <p:txBody>
          <a:bodyPr/>
          <a:lstStyle/>
          <a:p>
            <a:fld id="{01EF93C7-D0AB-41D7-8C62-1F8A9E33AE23}" type="slidenum">
              <a:rPr lang="en-US" smtClean="0"/>
              <a:pPr/>
              <a:t>35</a:t>
            </a:fld>
            <a:endParaRPr lang="en-US"/>
          </a:p>
        </p:txBody>
      </p:sp>
      <p:sp>
        <p:nvSpPr>
          <p:cNvPr id="5" name="Rectangle 4">
            <a:extLst>
              <a:ext uri="{FF2B5EF4-FFF2-40B4-BE49-F238E27FC236}">
                <a16:creationId xmlns:a16="http://schemas.microsoft.com/office/drawing/2014/main" id="{D62367F3-E83C-40FE-8B11-1FBF47FA09B6}"/>
              </a:ext>
            </a:extLst>
          </p:cNvPr>
          <p:cNvSpPr/>
          <p:nvPr/>
        </p:nvSpPr>
        <p:spPr>
          <a:xfrm>
            <a:off x="6629400" y="6435469"/>
            <a:ext cx="2505456" cy="307777"/>
          </a:xfrm>
          <a:prstGeom prst="rect">
            <a:avLst/>
          </a:prstGeom>
        </p:spPr>
        <p:txBody>
          <a:bodyPr wrap="square">
            <a:spAutoFit/>
          </a:bodyPr>
          <a:lstStyle/>
          <a:p>
            <a:pPr marL="0" lvl="1" algn="r">
              <a:defRPr/>
            </a:pPr>
            <a:r>
              <a:rPr lang="en-GB" sz="1400" b="0" dirty="0">
                <a:solidFill>
                  <a:schemeClr val="bg1"/>
                </a:solidFill>
              </a:rPr>
              <a:t>ISO/IEC PRF 21838-2:2020(E)</a:t>
            </a:r>
            <a:r>
              <a:rPr lang="en-US" sz="1400" b="0" dirty="0">
                <a:solidFill>
                  <a:schemeClr val="bg1"/>
                </a:solidFill>
              </a:rPr>
              <a:t> </a:t>
            </a:r>
          </a:p>
        </p:txBody>
      </p:sp>
    </p:spTree>
    <p:extLst>
      <p:ext uri="{BB962C8B-B14F-4D97-AF65-F5344CB8AC3E}">
        <p14:creationId xmlns:p14="http://schemas.microsoft.com/office/powerpoint/2010/main" val="32307494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127EE-BFD2-4882-925A-BC2A144A83FF}"/>
              </a:ext>
            </a:extLst>
          </p:cNvPr>
          <p:cNvSpPr>
            <a:spLocks noGrp="1"/>
          </p:cNvSpPr>
          <p:nvPr>
            <p:ph type="title"/>
          </p:nvPr>
        </p:nvSpPr>
        <p:spPr/>
        <p:txBody>
          <a:bodyPr/>
          <a:lstStyle/>
          <a:p>
            <a:r>
              <a:rPr lang="en-US" dirty="0"/>
              <a:t>Object aggregate</a:t>
            </a:r>
          </a:p>
        </p:txBody>
      </p:sp>
      <p:sp>
        <p:nvSpPr>
          <p:cNvPr id="3" name="Content Placeholder 2">
            <a:extLst>
              <a:ext uri="{FF2B5EF4-FFF2-40B4-BE49-F238E27FC236}">
                <a16:creationId xmlns:a16="http://schemas.microsoft.com/office/drawing/2014/main" id="{88702763-64BD-4C15-A121-40E76B527E32}"/>
              </a:ext>
            </a:extLst>
          </p:cNvPr>
          <p:cNvSpPr>
            <a:spLocks noGrp="1"/>
          </p:cNvSpPr>
          <p:nvPr>
            <p:ph idx="1"/>
          </p:nvPr>
        </p:nvSpPr>
        <p:spPr/>
        <p:txBody>
          <a:bodyPr/>
          <a:lstStyle/>
          <a:p>
            <a:pPr>
              <a:buFont typeface="Arial" panose="020B0604020202020204" pitchFamily="34" charset="0"/>
              <a:buChar char="•"/>
            </a:pPr>
            <a:r>
              <a:rPr lang="en-GB" u="sng" dirty="0"/>
              <a:t>Elucidation</a:t>
            </a:r>
            <a:r>
              <a:rPr lang="en-GB" cap="small" dirty="0"/>
              <a:t>:</a:t>
            </a:r>
            <a:r>
              <a:rPr lang="en-GB" dirty="0"/>
              <a:t> an </a:t>
            </a:r>
            <a:r>
              <a:rPr lang="en-GB" i="1" dirty="0"/>
              <a:t>object aggregate</a:t>
            </a:r>
            <a:r>
              <a:rPr lang="en-GB" dirty="0"/>
              <a:t> is a </a:t>
            </a:r>
            <a:r>
              <a:rPr lang="en-GB" i="1" dirty="0"/>
              <a:t>material entity</a:t>
            </a:r>
            <a:r>
              <a:rPr lang="en-GB" dirty="0"/>
              <a:t> consisting exactly of a plurality (≥1) of </a:t>
            </a:r>
            <a:r>
              <a:rPr lang="en-GB" i="1" dirty="0"/>
              <a:t>objects</a:t>
            </a:r>
            <a:r>
              <a:rPr lang="en-GB" dirty="0"/>
              <a:t> as </a:t>
            </a:r>
            <a:r>
              <a:rPr lang="en-GB" b="1" dirty="0"/>
              <a:t>member parts</a:t>
            </a:r>
            <a:r>
              <a:rPr lang="en-GB" dirty="0"/>
              <a:t> which together form a unit.</a:t>
            </a:r>
          </a:p>
          <a:p>
            <a:pPr lvl="2">
              <a:buFont typeface="Arial" panose="020B0604020202020204" pitchFamily="34" charset="0"/>
              <a:buChar char="•"/>
            </a:pPr>
            <a:r>
              <a:rPr lang="en-GB" dirty="0"/>
              <a:t>‘Exactly’ means that there are no parts of the object aggregate other than its member parts.</a:t>
            </a:r>
            <a:endParaRPr lang="en-US" dirty="0"/>
          </a:p>
          <a:p>
            <a:pPr>
              <a:buFont typeface="Arial" panose="020B0604020202020204" pitchFamily="34" charset="0"/>
              <a:buChar char="•"/>
            </a:pPr>
            <a:endParaRPr lang="en-US" dirty="0"/>
          </a:p>
          <a:p>
            <a:pPr>
              <a:buFont typeface="Arial" panose="020B0604020202020204" pitchFamily="34" charset="0"/>
              <a:buChar char="•"/>
            </a:pPr>
            <a:r>
              <a:rPr lang="en-GB" u="sng" dirty="0"/>
              <a:t>Examples</a:t>
            </a:r>
            <a:r>
              <a:rPr lang="en-GB" dirty="0"/>
              <a:t>:</a:t>
            </a:r>
          </a:p>
          <a:p>
            <a:pPr lvl="1">
              <a:buFont typeface="Arial" panose="020B0604020202020204" pitchFamily="34" charset="0"/>
              <a:buChar char="•"/>
            </a:pPr>
            <a:r>
              <a:rPr lang="en-GB" dirty="0"/>
              <a:t>a symphony orchestra, </a:t>
            </a:r>
          </a:p>
          <a:p>
            <a:pPr lvl="1">
              <a:buFont typeface="Arial" panose="020B0604020202020204" pitchFamily="34" charset="0"/>
              <a:buChar char="•"/>
            </a:pPr>
            <a:r>
              <a:rPr lang="en-GB" dirty="0"/>
              <a:t>the aggregate of bearings in a constant velocity axle joint, </a:t>
            </a:r>
          </a:p>
          <a:p>
            <a:pPr lvl="1">
              <a:buFont typeface="Arial" panose="020B0604020202020204" pitchFamily="34" charset="0"/>
              <a:buChar char="•"/>
            </a:pPr>
            <a:r>
              <a:rPr lang="en-GB" dirty="0"/>
              <a:t>the nitrogen atoms in the atmosphere, </a:t>
            </a:r>
          </a:p>
          <a:p>
            <a:pPr lvl="1">
              <a:buFont typeface="Arial" panose="020B0604020202020204" pitchFamily="34" charset="0"/>
              <a:buChar char="•"/>
            </a:pPr>
            <a:r>
              <a:rPr lang="en-GB" dirty="0"/>
              <a:t>a collection of cells in a blood biobank.</a:t>
            </a:r>
            <a:endParaRPr lang="en-US" dirty="0"/>
          </a:p>
        </p:txBody>
      </p:sp>
      <p:sp>
        <p:nvSpPr>
          <p:cNvPr id="4" name="Slide Number Placeholder 3">
            <a:extLst>
              <a:ext uri="{FF2B5EF4-FFF2-40B4-BE49-F238E27FC236}">
                <a16:creationId xmlns:a16="http://schemas.microsoft.com/office/drawing/2014/main" id="{CD1FFBF5-0C2D-4117-9ACF-C0E6AB9BFE3D}"/>
              </a:ext>
            </a:extLst>
          </p:cNvPr>
          <p:cNvSpPr>
            <a:spLocks noGrp="1"/>
          </p:cNvSpPr>
          <p:nvPr>
            <p:ph type="sldNum" sz="quarter" idx="3"/>
          </p:nvPr>
        </p:nvSpPr>
        <p:spPr/>
        <p:txBody>
          <a:bodyPr/>
          <a:lstStyle/>
          <a:p>
            <a:fld id="{7C5DB68A-9D44-4073-920F-D08D647C06A7}" type="slidenum">
              <a:rPr lang="en-US" smtClean="0"/>
              <a:t>36</a:t>
            </a:fld>
            <a:endParaRPr lang="en-US" dirty="0"/>
          </a:p>
        </p:txBody>
      </p:sp>
      <p:sp>
        <p:nvSpPr>
          <p:cNvPr id="5" name="Rectangle 4">
            <a:extLst>
              <a:ext uri="{FF2B5EF4-FFF2-40B4-BE49-F238E27FC236}">
                <a16:creationId xmlns:a16="http://schemas.microsoft.com/office/drawing/2014/main" id="{84FDA839-F8C8-43A0-9B4C-B34BFF3C7D58}"/>
              </a:ext>
            </a:extLst>
          </p:cNvPr>
          <p:cNvSpPr/>
          <p:nvPr/>
        </p:nvSpPr>
        <p:spPr>
          <a:xfrm>
            <a:off x="6629400" y="6435469"/>
            <a:ext cx="2505456" cy="307777"/>
          </a:xfrm>
          <a:prstGeom prst="rect">
            <a:avLst/>
          </a:prstGeom>
        </p:spPr>
        <p:txBody>
          <a:bodyPr wrap="square">
            <a:spAutoFit/>
          </a:bodyPr>
          <a:lstStyle/>
          <a:p>
            <a:pPr marL="0" lvl="1" algn="r">
              <a:defRPr/>
            </a:pPr>
            <a:r>
              <a:rPr lang="en-GB" sz="1400" b="0" dirty="0">
                <a:solidFill>
                  <a:schemeClr val="bg1"/>
                </a:solidFill>
              </a:rPr>
              <a:t>ISO/IEC PRF 21838-2:2020(E)</a:t>
            </a:r>
            <a:r>
              <a:rPr lang="en-US" sz="1400" b="0" dirty="0">
                <a:solidFill>
                  <a:schemeClr val="bg1"/>
                </a:solidFill>
              </a:rPr>
              <a:t> </a:t>
            </a:r>
          </a:p>
        </p:txBody>
      </p:sp>
    </p:spTree>
    <p:extLst>
      <p:ext uri="{BB962C8B-B14F-4D97-AF65-F5344CB8AC3E}">
        <p14:creationId xmlns:p14="http://schemas.microsoft.com/office/powerpoint/2010/main" val="3722371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D2A04-7F25-4A8E-9815-79F194C9F28E}"/>
              </a:ext>
            </a:extLst>
          </p:cNvPr>
          <p:cNvSpPr>
            <a:spLocks noGrp="1"/>
          </p:cNvSpPr>
          <p:nvPr>
            <p:ph type="title"/>
          </p:nvPr>
        </p:nvSpPr>
        <p:spPr/>
        <p:txBody>
          <a:bodyPr/>
          <a:lstStyle/>
          <a:p>
            <a:r>
              <a:rPr lang="en-GB" dirty="0"/>
              <a:t>member part of at</a:t>
            </a:r>
            <a:br>
              <a:rPr lang="en-US" dirty="0"/>
            </a:br>
            <a:endParaRPr lang="en-US" dirty="0"/>
          </a:p>
        </p:txBody>
      </p:sp>
      <p:sp>
        <p:nvSpPr>
          <p:cNvPr id="3" name="Content Placeholder 2">
            <a:extLst>
              <a:ext uri="{FF2B5EF4-FFF2-40B4-BE49-F238E27FC236}">
                <a16:creationId xmlns:a16="http://schemas.microsoft.com/office/drawing/2014/main" id="{29235D66-AB0E-4F5C-BAB3-FE5535735531}"/>
              </a:ext>
            </a:extLst>
          </p:cNvPr>
          <p:cNvSpPr>
            <a:spLocks noGrp="1"/>
          </p:cNvSpPr>
          <p:nvPr>
            <p:ph idx="1"/>
          </p:nvPr>
        </p:nvSpPr>
        <p:spPr/>
        <p:txBody>
          <a:bodyPr/>
          <a:lstStyle/>
          <a:p>
            <a:pPr>
              <a:buFont typeface="Arial" panose="020B0604020202020204" pitchFamily="34" charset="0"/>
              <a:buChar char="•"/>
            </a:pPr>
            <a:r>
              <a:rPr lang="en-GB" u="sng" dirty="0">
                <a:latin typeface="+mn-lt"/>
              </a:rPr>
              <a:t>Definition</a:t>
            </a:r>
            <a:r>
              <a:rPr lang="en-GB" dirty="0">
                <a:latin typeface="+mn-lt"/>
              </a:rPr>
              <a:t>: </a:t>
            </a:r>
            <a:r>
              <a:rPr lang="en-GB" i="1" dirty="0">
                <a:latin typeface="+mn-lt"/>
              </a:rPr>
              <a:t>b</a:t>
            </a:r>
            <a:r>
              <a:rPr lang="en-GB" dirty="0">
                <a:latin typeface="+mn-lt"/>
              </a:rPr>
              <a:t> </a:t>
            </a:r>
            <a:r>
              <a:rPr lang="en-GB" b="1" dirty="0">
                <a:latin typeface="+mn-lt"/>
              </a:rPr>
              <a:t>member part of</a:t>
            </a:r>
            <a:r>
              <a:rPr lang="en-GB" dirty="0">
                <a:latin typeface="+mn-lt"/>
              </a:rPr>
              <a:t> </a:t>
            </a:r>
            <a:r>
              <a:rPr lang="en-GB" i="1" dirty="0">
                <a:latin typeface="+mn-lt"/>
              </a:rPr>
              <a:t>c</a:t>
            </a:r>
            <a:r>
              <a:rPr lang="en-GB" dirty="0">
                <a:latin typeface="+mn-lt"/>
              </a:rPr>
              <a:t> </a:t>
            </a:r>
            <a:r>
              <a:rPr lang="en-GB" b="1" dirty="0">
                <a:latin typeface="+mn-lt"/>
              </a:rPr>
              <a:t>at</a:t>
            </a:r>
            <a:r>
              <a:rPr lang="en-GB" dirty="0">
                <a:latin typeface="+mn-lt"/>
              </a:rPr>
              <a:t> </a:t>
            </a:r>
            <a:r>
              <a:rPr lang="en-GB" i="1" dirty="0">
                <a:latin typeface="+mn-lt"/>
              </a:rPr>
              <a:t>t</a:t>
            </a:r>
            <a:r>
              <a:rPr lang="en-GB" dirty="0">
                <a:latin typeface="+mn-lt"/>
              </a:rPr>
              <a:t> =Def. </a:t>
            </a:r>
          </a:p>
          <a:p>
            <a:pPr lvl="1">
              <a:buFont typeface="Arial" panose="020B0604020202020204" pitchFamily="34" charset="0"/>
              <a:buChar char="•"/>
            </a:pPr>
            <a:r>
              <a:rPr lang="en-GB" i="1" dirty="0">
                <a:latin typeface="+mn-lt"/>
              </a:rPr>
              <a:t>b</a:t>
            </a:r>
            <a:r>
              <a:rPr lang="en-GB" dirty="0">
                <a:latin typeface="+mn-lt"/>
              </a:rPr>
              <a:t> is an </a:t>
            </a:r>
            <a:r>
              <a:rPr lang="en-GB" i="1" dirty="0">
                <a:latin typeface="+mn-lt"/>
              </a:rPr>
              <a:t>object</a:t>
            </a:r>
            <a:endParaRPr lang="en-US" dirty="0">
              <a:latin typeface="+mn-lt"/>
            </a:endParaRPr>
          </a:p>
          <a:p>
            <a:pPr lvl="1">
              <a:buFont typeface="Arial" panose="020B0604020202020204" pitchFamily="34" charset="0"/>
              <a:buChar char="•"/>
            </a:pPr>
            <a:r>
              <a:rPr lang="en-GB" dirty="0">
                <a:latin typeface="+mn-lt"/>
              </a:rPr>
              <a:t>&amp; </a:t>
            </a:r>
            <a:r>
              <a:rPr lang="en-GB" i="1" dirty="0">
                <a:latin typeface="+mn-lt"/>
              </a:rPr>
              <a:t>c</a:t>
            </a:r>
            <a:r>
              <a:rPr lang="en-GB" dirty="0">
                <a:latin typeface="+mn-lt"/>
              </a:rPr>
              <a:t> is an </a:t>
            </a:r>
            <a:r>
              <a:rPr lang="en-GB" i="1" dirty="0">
                <a:latin typeface="+mn-lt"/>
              </a:rPr>
              <a:t>object aggregate</a:t>
            </a:r>
            <a:endParaRPr lang="en-US" dirty="0">
              <a:latin typeface="+mn-lt"/>
            </a:endParaRPr>
          </a:p>
          <a:p>
            <a:pPr lvl="1">
              <a:buFont typeface="Arial" panose="020B0604020202020204" pitchFamily="34" charset="0"/>
              <a:buChar char="•"/>
            </a:pPr>
            <a:r>
              <a:rPr lang="en-GB" dirty="0">
                <a:latin typeface="+mn-lt"/>
              </a:rPr>
              <a:t>&amp; there is </a:t>
            </a:r>
            <a:r>
              <a:rPr lang="en-GB" b="1" dirty="0">
                <a:latin typeface="+mn-lt"/>
              </a:rPr>
              <a:t>at</a:t>
            </a:r>
            <a:r>
              <a:rPr lang="en-GB" dirty="0">
                <a:latin typeface="+mn-lt"/>
              </a:rPr>
              <a:t> </a:t>
            </a:r>
            <a:r>
              <a:rPr lang="en-GB" i="1" dirty="0">
                <a:latin typeface="+mn-lt"/>
              </a:rPr>
              <a:t>t</a:t>
            </a:r>
            <a:r>
              <a:rPr lang="en-GB" dirty="0">
                <a:latin typeface="+mn-lt"/>
              </a:rPr>
              <a:t> a mutually exhaustive and pairwise disjoint partition of </a:t>
            </a:r>
            <a:r>
              <a:rPr lang="en-GB" i="1" dirty="0">
                <a:latin typeface="+mn-lt"/>
              </a:rPr>
              <a:t>c</a:t>
            </a:r>
            <a:r>
              <a:rPr lang="en-GB" dirty="0">
                <a:latin typeface="+mn-lt"/>
              </a:rPr>
              <a:t> into </a:t>
            </a:r>
            <a:r>
              <a:rPr lang="en-GB" i="1" dirty="0">
                <a:latin typeface="+mn-lt"/>
              </a:rPr>
              <a:t>objects</a:t>
            </a:r>
            <a:r>
              <a:rPr lang="en-GB" dirty="0">
                <a:latin typeface="+mn-lt"/>
              </a:rPr>
              <a:t> </a:t>
            </a:r>
            <a:r>
              <a:rPr lang="en-GB" i="1" dirty="0">
                <a:latin typeface="+mn-lt"/>
              </a:rPr>
              <a:t>x</a:t>
            </a:r>
            <a:r>
              <a:rPr lang="en-GB" baseline="-25000" dirty="0">
                <a:latin typeface="+mn-lt"/>
              </a:rPr>
              <a:t>1</a:t>
            </a:r>
            <a:r>
              <a:rPr lang="en-GB" dirty="0">
                <a:latin typeface="+mn-lt"/>
              </a:rPr>
              <a:t>, …, </a:t>
            </a:r>
            <a:r>
              <a:rPr lang="en-GB" i="1" dirty="0" err="1">
                <a:latin typeface="+mn-lt"/>
              </a:rPr>
              <a:t>x</a:t>
            </a:r>
            <a:r>
              <a:rPr lang="en-GB" baseline="-25000" dirty="0" err="1">
                <a:latin typeface="+mn-lt"/>
              </a:rPr>
              <a:t>n</a:t>
            </a:r>
            <a:r>
              <a:rPr lang="en-GB" dirty="0">
                <a:latin typeface="+mn-lt"/>
              </a:rPr>
              <a:t> (for some </a:t>
            </a:r>
            <a:r>
              <a:rPr lang="en-GB" i="1" dirty="0">
                <a:latin typeface="+mn-lt"/>
              </a:rPr>
              <a:t>n</a:t>
            </a:r>
            <a:r>
              <a:rPr lang="en-GB" dirty="0">
                <a:latin typeface="+mn-lt"/>
              </a:rPr>
              <a:t> ≥ 1) with </a:t>
            </a:r>
            <a:r>
              <a:rPr lang="en-GB" i="1" dirty="0">
                <a:latin typeface="+mn-lt"/>
              </a:rPr>
              <a:t>b</a:t>
            </a:r>
            <a:r>
              <a:rPr lang="en-GB" dirty="0">
                <a:latin typeface="+mn-lt"/>
              </a:rPr>
              <a:t> = </a:t>
            </a:r>
            <a:r>
              <a:rPr lang="en-GB" i="1" dirty="0">
                <a:latin typeface="+mn-lt"/>
              </a:rPr>
              <a:t>x</a:t>
            </a:r>
            <a:r>
              <a:rPr lang="en-GB" i="1" baseline="-25000" dirty="0">
                <a:latin typeface="+mn-lt"/>
              </a:rPr>
              <a:t>i</a:t>
            </a:r>
            <a:r>
              <a:rPr lang="en-GB" dirty="0">
                <a:latin typeface="+mn-lt"/>
              </a:rPr>
              <a:t> (for some 1 ≤ </a:t>
            </a:r>
            <a:r>
              <a:rPr lang="en-GB" i="1" dirty="0" err="1">
                <a:latin typeface="+mn-lt"/>
              </a:rPr>
              <a:t>i</a:t>
            </a:r>
            <a:r>
              <a:rPr lang="en-GB" dirty="0">
                <a:latin typeface="+mn-lt"/>
              </a:rPr>
              <a:t> ≤ </a:t>
            </a:r>
            <a:r>
              <a:rPr lang="en-GB" i="1" dirty="0">
                <a:latin typeface="+mn-lt"/>
              </a:rPr>
              <a:t>n</a:t>
            </a:r>
            <a:r>
              <a:rPr lang="en-GB" dirty="0">
                <a:latin typeface="+mn-lt"/>
              </a:rPr>
              <a:t>)</a:t>
            </a:r>
            <a:endParaRPr lang="en-US" dirty="0">
              <a:latin typeface="+mn-lt"/>
            </a:endParaRPr>
          </a:p>
          <a:p>
            <a:pPr>
              <a:buFont typeface="Arial" panose="020B0604020202020204" pitchFamily="34" charset="0"/>
              <a:buChar char="•"/>
            </a:pPr>
            <a:r>
              <a:rPr lang="en-GB" u="sng" dirty="0">
                <a:latin typeface="+mn-lt"/>
              </a:rPr>
              <a:t>Domain</a:t>
            </a:r>
            <a:r>
              <a:rPr lang="en-GB" dirty="0">
                <a:latin typeface="+mn-lt"/>
              </a:rPr>
              <a:t>: </a:t>
            </a:r>
            <a:r>
              <a:rPr lang="en-GB" i="1" dirty="0">
                <a:latin typeface="+mn-lt"/>
              </a:rPr>
              <a:t>object</a:t>
            </a:r>
            <a:endParaRPr lang="en-US" dirty="0">
              <a:latin typeface="+mn-lt"/>
            </a:endParaRPr>
          </a:p>
          <a:p>
            <a:pPr>
              <a:buFont typeface="Arial" panose="020B0604020202020204" pitchFamily="34" charset="0"/>
              <a:buChar char="•"/>
            </a:pPr>
            <a:r>
              <a:rPr lang="en-GB" u="sng" dirty="0">
                <a:latin typeface="+mn-lt"/>
              </a:rPr>
              <a:t>Range</a:t>
            </a:r>
            <a:r>
              <a:rPr lang="en-GB" dirty="0">
                <a:latin typeface="+mn-lt"/>
              </a:rPr>
              <a:t>: </a:t>
            </a:r>
            <a:r>
              <a:rPr lang="en-GB" i="1" dirty="0">
                <a:latin typeface="+mn-lt"/>
              </a:rPr>
              <a:t>object aggregate</a:t>
            </a:r>
            <a:endParaRPr lang="en-US" dirty="0">
              <a:latin typeface="+mn-lt"/>
            </a:endParaRPr>
          </a:p>
          <a:p>
            <a:pPr>
              <a:buFont typeface="Arial" panose="020B0604020202020204" pitchFamily="34" charset="0"/>
              <a:buChar char="•"/>
            </a:pPr>
            <a:r>
              <a:rPr lang="en-GB" u="sng" dirty="0">
                <a:latin typeface="+mn-lt"/>
              </a:rPr>
              <a:t>Examples</a:t>
            </a:r>
            <a:r>
              <a:rPr lang="en-GB" dirty="0">
                <a:latin typeface="+mn-lt"/>
              </a:rPr>
              <a:t>:</a:t>
            </a:r>
          </a:p>
          <a:p>
            <a:pPr lvl="1">
              <a:buFont typeface="Arial" panose="020B0604020202020204" pitchFamily="34" charset="0"/>
              <a:buChar char="•"/>
            </a:pPr>
            <a:r>
              <a:rPr lang="en-GB" sz="1600" dirty="0">
                <a:latin typeface="+mn-lt"/>
              </a:rPr>
              <a:t>Each tree in a forest is a member part of the forest; </a:t>
            </a:r>
          </a:p>
          <a:p>
            <a:pPr lvl="1">
              <a:buFont typeface="Arial" panose="020B0604020202020204" pitchFamily="34" charset="0"/>
              <a:buChar char="•"/>
            </a:pPr>
            <a:r>
              <a:rPr lang="en-GB" sz="1600" dirty="0">
                <a:latin typeface="+mn-lt"/>
              </a:rPr>
              <a:t>each Beatle in the collection called </a:t>
            </a:r>
            <a:r>
              <a:rPr lang="en-GB" sz="1600" i="1" dirty="0">
                <a:latin typeface="+mn-lt"/>
              </a:rPr>
              <a:t>The Beatles</a:t>
            </a:r>
            <a:r>
              <a:rPr lang="en-GB" sz="1600" dirty="0">
                <a:latin typeface="+mn-lt"/>
              </a:rPr>
              <a:t> is a member part of </a:t>
            </a:r>
            <a:r>
              <a:rPr lang="en-GB" sz="1600" i="1" dirty="0">
                <a:latin typeface="+mn-lt"/>
              </a:rPr>
              <a:t>The Beatles</a:t>
            </a:r>
            <a:r>
              <a:rPr lang="en-GB" sz="1600" dirty="0">
                <a:latin typeface="+mn-lt"/>
              </a:rPr>
              <a:t>; </a:t>
            </a:r>
          </a:p>
          <a:p>
            <a:pPr lvl="1">
              <a:buFont typeface="Arial" panose="020B0604020202020204" pitchFamily="34" charset="0"/>
              <a:buChar char="•"/>
            </a:pPr>
            <a:r>
              <a:rPr lang="en-GB" sz="1600" dirty="0">
                <a:latin typeface="+mn-lt"/>
              </a:rPr>
              <a:t>each human being is a member part of the population </a:t>
            </a:r>
            <a:r>
              <a:rPr lang="en-GB" sz="1600" i="1" dirty="0">
                <a:latin typeface="+mn-lt"/>
              </a:rPr>
              <a:t>homo sapiens</a:t>
            </a:r>
            <a:r>
              <a:rPr lang="en-GB" sz="1600" dirty="0">
                <a:latin typeface="+mn-lt"/>
              </a:rPr>
              <a:t>.</a:t>
            </a:r>
            <a:endParaRPr lang="en-US" sz="1600" dirty="0">
              <a:latin typeface="+mn-lt"/>
            </a:endParaRPr>
          </a:p>
          <a:p>
            <a:pPr>
              <a:buFont typeface="Arial" panose="020B0604020202020204" pitchFamily="34" charset="0"/>
              <a:buChar char="•"/>
            </a:pPr>
            <a:endParaRPr lang="en-US" dirty="0">
              <a:latin typeface="+mn-lt"/>
            </a:endParaRPr>
          </a:p>
        </p:txBody>
      </p:sp>
      <p:sp>
        <p:nvSpPr>
          <p:cNvPr id="4" name="Slide Number Placeholder 3">
            <a:extLst>
              <a:ext uri="{FF2B5EF4-FFF2-40B4-BE49-F238E27FC236}">
                <a16:creationId xmlns:a16="http://schemas.microsoft.com/office/drawing/2014/main" id="{BE34E405-B841-4D1B-A15B-3085CF5F8016}"/>
              </a:ext>
            </a:extLst>
          </p:cNvPr>
          <p:cNvSpPr>
            <a:spLocks noGrp="1"/>
          </p:cNvSpPr>
          <p:nvPr>
            <p:ph type="sldNum" sz="quarter" idx="10"/>
          </p:nvPr>
        </p:nvSpPr>
        <p:spPr/>
        <p:txBody>
          <a:bodyPr/>
          <a:lstStyle/>
          <a:p>
            <a:fld id="{01EF93C7-D0AB-41D7-8C62-1F8A9E33AE23}" type="slidenum">
              <a:rPr lang="en-US" smtClean="0"/>
              <a:pPr/>
              <a:t>37</a:t>
            </a:fld>
            <a:endParaRPr lang="en-US"/>
          </a:p>
        </p:txBody>
      </p:sp>
      <p:sp>
        <p:nvSpPr>
          <p:cNvPr id="5" name="Rectangle 4">
            <a:extLst>
              <a:ext uri="{FF2B5EF4-FFF2-40B4-BE49-F238E27FC236}">
                <a16:creationId xmlns:a16="http://schemas.microsoft.com/office/drawing/2014/main" id="{BFDC444C-A1A3-4514-BD6B-9C8AB1F79ED8}"/>
              </a:ext>
            </a:extLst>
          </p:cNvPr>
          <p:cNvSpPr/>
          <p:nvPr/>
        </p:nvSpPr>
        <p:spPr>
          <a:xfrm>
            <a:off x="6629400" y="6435469"/>
            <a:ext cx="2505456" cy="307777"/>
          </a:xfrm>
          <a:prstGeom prst="rect">
            <a:avLst/>
          </a:prstGeom>
        </p:spPr>
        <p:txBody>
          <a:bodyPr wrap="square">
            <a:spAutoFit/>
          </a:bodyPr>
          <a:lstStyle/>
          <a:p>
            <a:pPr marL="0" lvl="1" algn="r">
              <a:defRPr/>
            </a:pPr>
            <a:r>
              <a:rPr lang="en-GB" sz="1400" b="0" dirty="0">
                <a:solidFill>
                  <a:schemeClr val="bg1"/>
                </a:solidFill>
              </a:rPr>
              <a:t>ISO/IEC PRF 21838-2:2020(E)</a:t>
            </a:r>
            <a:r>
              <a:rPr lang="en-US" sz="1400" b="0" dirty="0">
                <a:solidFill>
                  <a:schemeClr val="bg1"/>
                </a:solidFill>
              </a:rPr>
              <a:t> </a:t>
            </a:r>
          </a:p>
        </p:txBody>
      </p:sp>
    </p:spTree>
    <p:extLst>
      <p:ext uri="{BB962C8B-B14F-4D97-AF65-F5344CB8AC3E}">
        <p14:creationId xmlns:p14="http://schemas.microsoft.com/office/powerpoint/2010/main" val="13507398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F91A4-5AF8-4835-8280-7A00AC505FB5}"/>
              </a:ext>
            </a:extLst>
          </p:cNvPr>
          <p:cNvSpPr>
            <a:spLocks noGrp="1"/>
          </p:cNvSpPr>
          <p:nvPr>
            <p:ph type="title"/>
          </p:nvPr>
        </p:nvSpPr>
        <p:spPr/>
        <p:txBody>
          <a:bodyPr/>
          <a:lstStyle/>
          <a:p>
            <a:r>
              <a:rPr lang="en-GB" dirty="0"/>
              <a:t>Fiat Object Part</a:t>
            </a:r>
            <a:br>
              <a:rPr lang="en-US" dirty="0"/>
            </a:br>
            <a:endParaRPr lang="en-US" dirty="0"/>
          </a:p>
        </p:txBody>
      </p:sp>
      <p:sp>
        <p:nvSpPr>
          <p:cNvPr id="3" name="Content Placeholder 2">
            <a:extLst>
              <a:ext uri="{FF2B5EF4-FFF2-40B4-BE49-F238E27FC236}">
                <a16:creationId xmlns:a16="http://schemas.microsoft.com/office/drawing/2014/main" id="{CB22B0B4-1599-426D-B86D-C378C649D284}"/>
              </a:ext>
            </a:extLst>
          </p:cNvPr>
          <p:cNvSpPr>
            <a:spLocks noGrp="1"/>
          </p:cNvSpPr>
          <p:nvPr>
            <p:ph idx="1"/>
          </p:nvPr>
        </p:nvSpPr>
        <p:spPr/>
        <p:txBody>
          <a:bodyPr/>
          <a:lstStyle/>
          <a:p>
            <a:pPr>
              <a:buFont typeface="Arial" panose="020B0604020202020204" pitchFamily="34" charset="0"/>
              <a:buChar char="•"/>
            </a:pPr>
            <a:r>
              <a:rPr lang="en-GB" u="sng" dirty="0"/>
              <a:t>Elucidation</a:t>
            </a:r>
            <a:r>
              <a:rPr lang="en-GB" dirty="0"/>
              <a:t>: a </a:t>
            </a:r>
            <a:r>
              <a:rPr lang="en-GB" i="1" dirty="0"/>
              <a:t>fiat object part</a:t>
            </a:r>
            <a:r>
              <a:rPr lang="en-GB" dirty="0"/>
              <a:t> </a:t>
            </a:r>
            <a:r>
              <a:rPr lang="en-GB" i="1" dirty="0"/>
              <a:t>b</a:t>
            </a:r>
            <a:r>
              <a:rPr lang="en-GB" dirty="0"/>
              <a:t> is a </a:t>
            </a:r>
            <a:r>
              <a:rPr lang="en-GB" i="1" dirty="0"/>
              <a:t>material entity</a:t>
            </a:r>
            <a:r>
              <a:rPr lang="en-GB" dirty="0"/>
              <a:t> which is such that for all times </a:t>
            </a:r>
            <a:r>
              <a:rPr lang="en-GB" i="1" dirty="0"/>
              <a:t>t</a:t>
            </a:r>
            <a:r>
              <a:rPr lang="en-GB" dirty="0"/>
              <a:t>, if </a:t>
            </a:r>
            <a:r>
              <a:rPr lang="en-GB" i="1" dirty="0"/>
              <a:t>b</a:t>
            </a:r>
            <a:r>
              <a:rPr lang="en-GB" dirty="0"/>
              <a:t> </a:t>
            </a:r>
            <a:r>
              <a:rPr lang="en-GB" b="1" dirty="0"/>
              <a:t>exists</a:t>
            </a:r>
            <a:r>
              <a:rPr lang="en-GB" dirty="0"/>
              <a:t> </a:t>
            </a:r>
            <a:r>
              <a:rPr lang="en-GB" b="1" dirty="0"/>
              <a:t>at</a:t>
            </a:r>
            <a:r>
              <a:rPr lang="en-GB" dirty="0"/>
              <a:t> </a:t>
            </a:r>
            <a:r>
              <a:rPr lang="en-GB" i="1" dirty="0"/>
              <a:t>t</a:t>
            </a:r>
            <a:r>
              <a:rPr lang="en-GB" dirty="0"/>
              <a:t> then there is some object </a:t>
            </a:r>
            <a:r>
              <a:rPr lang="en-GB" i="1" dirty="0"/>
              <a:t>c</a:t>
            </a:r>
            <a:r>
              <a:rPr lang="en-GB" dirty="0"/>
              <a:t> such that </a:t>
            </a:r>
            <a:r>
              <a:rPr lang="en-GB" i="1" dirty="0"/>
              <a:t>b</a:t>
            </a:r>
            <a:r>
              <a:rPr lang="en-GB" dirty="0"/>
              <a:t> is a </a:t>
            </a:r>
            <a:r>
              <a:rPr lang="en-GB" b="1" dirty="0"/>
              <a:t>proper continuant part</a:t>
            </a:r>
            <a:r>
              <a:rPr lang="en-GB" dirty="0"/>
              <a:t> of </a:t>
            </a:r>
            <a:r>
              <a:rPr lang="en-GB" i="1" dirty="0"/>
              <a:t>c</a:t>
            </a:r>
            <a:r>
              <a:rPr lang="en-GB" dirty="0"/>
              <a:t> </a:t>
            </a:r>
            <a:r>
              <a:rPr lang="en-GB" b="1" dirty="0"/>
              <a:t>at</a:t>
            </a:r>
            <a:r>
              <a:rPr lang="en-GB" dirty="0"/>
              <a:t> </a:t>
            </a:r>
            <a:r>
              <a:rPr lang="en-GB" i="1" dirty="0"/>
              <a:t>t</a:t>
            </a:r>
            <a:r>
              <a:rPr lang="en-GB" dirty="0"/>
              <a:t> and </a:t>
            </a:r>
            <a:r>
              <a:rPr lang="en-GB" i="1" dirty="0"/>
              <a:t>b</a:t>
            </a:r>
            <a:r>
              <a:rPr lang="en-GB" dirty="0"/>
              <a:t> is demarcated from the remainder of </a:t>
            </a:r>
            <a:r>
              <a:rPr lang="en-GB" i="1" dirty="0"/>
              <a:t>c</a:t>
            </a:r>
            <a:r>
              <a:rPr lang="en-GB" dirty="0"/>
              <a:t> by one or more fiat surfaces.</a:t>
            </a:r>
            <a:endParaRPr lang="en-US" dirty="0"/>
          </a:p>
          <a:p>
            <a:pPr>
              <a:buFont typeface="Arial" panose="020B0604020202020204" pitchFamily="34" charset="0"/>
              <a:buChar char="•"/>
            </a:pPr>
            <a:r>
              <a:rPr lang="en-GB" u="sng" dirty="0"/>
              <a:t>Examples</a:t>
            </a:r>
            <a:r>
              <a:rPr lang="en-GB" dirty="0"/>
              <a:t>:</a:t>
            </a:r>
          </a:p>
          <a:p>
            <a:pPr lvl="1">
              <a:buFont typeface="Arial" panose="020B0604020202020204" pitchFamily="34" charset="0"/>
              <a:buChar char="•"/>
            </a:pPr>
            <a:r>
              <a:rPr lang="en-GB" dirty="0"/>
              <a:t>The upper and lower lobes of the left lung, </a:t>
            </a:r>
          </a:p>
          <a:p>
            <a:pPr lvl="1">
              <a:buFont typeface="Arial" panose="020B0604020202020204" pitchFamily="34" charset="0"/>
              <a:buChar char="•"/>
            </a:pPr>
            <a:r>
              <a:rPr lang="en-GB" dirty="0"/>
              <a:t>the dorsal and ventral surfaces of the body, </a:t>
            </a:r>
          </a:p>
          <a:p>
            <a:pPr lvl="1">
              <a:buFont typeface="Arial" panose="020B0604020202020204" pitchFamily="34" charset="0"/>
              <a:buChar char="•"/>
            </a:pPr>
            <a:r>
              <a:rPr lang="en-GB" dirty="0"/>
              <a:t>the Western hemisphere of the Earth, </a:t>
            </a:r>
          </a:p>
          <a:p>
            <a:pPr lvl="1">
              <a:buFont typeface="Arial" panose="020B0604020202020204" pitchFamily="34" charset="0"/>
              <a:buChar char="•"/>
            </a:pPr>
            <a:r>
              <a:rPr lang="en-GB" dirty="0"/>
              <a:t>the </a:t>
            </a:r>
            <a:r>
              <a:rPr lang="en-GB" dirty="0" err="1"/>
              <a:t>FMA:</a:t>
            </a:r>
            <a:r>
              <a:rPr lang="en-GB" i="1" dirty="0" err="1"/>
              <a:t>regional</a:t>
            </a:r>
            <a:r>
              <a:rPr lang="en-GB" i="1" dirty="0"/>
              <a:t> parts</a:t>
            </a:r>
            <a:r>
              <a:rPr lang="en-GB" dirty="0"/>
              <a:t> of an intact human body.</a:t>
            </a:r>
            <a:endParaRPr lang="en-US" dirty="0"/>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F980612B-BA26-483A-8693-59C2C8501093}"/>
              </a:ext>
            </a:extLst>
          </p:cNvPr>
          <p:cNvSpPr>
            <a:spLocks noGrp="1"/>
          </p:cNvSpPr>
          <p:nvPr>
            <p:ph type="sldNum" sz="quarter" idx="10"/>
          </p:nvPr>
        </p:nvSpPr>
        <p:spPr/>
        <p:txBody>
          <a:bodyPr/>
          <a:lstStyle/>
          <a:p>
            <a:fld id="{01EF93C7-D0AB-41D7-8C62-1F8A9E33AE23}" type="slidenum">
              <a:rPr lang="en-US" smtClean="0"/>
              <a:pPr/>
              <a:t>38</a:t>
            </a:fld>
            <a:endParaRPr lang="en-US"/>
          </a:p>
        </p:txBody>
      </p:sp>
      <p:sp>
        <p:nvSpPr>
          <p:cNvPr id="5" name="Rectangle 4">
            <a:extLst>
              <a:ext uri="{FF2B5EF4-FFF2-40B4-BE49-F238E27FC236}">
                <a16:creationId xmlns:a16="http://schemas.microsoft.com/office/drawing/2014/main" id="{C79DFDDA-2FBB-4FCA-ABE2-9A294C117643}"/>
              </a:ext>
            </a:extLst>
          </p:cNvPr>
          <p:cNvSpPr/>
          <p:nvPr/>
        </p:nvSpPr>
        <p:spPr>
          <a:xfrm>
            <a:off x="6629400" y="6435469"/>
            <a:ext cx="2505456" cy="307777"/>
          </a:xfrm>
          <a:prstGeom prst="rect">
            <a:avLst/>
          </a:prstGeom>
        </p:spPr>
        <p:txBody>
          <a:bodyPr wrap="square">
            <a:spAutoFit/>
          </a:bodyPr>
          <a:lstStyle/>
          <a:p>
            <a:pPr marL="0" lvl="1" algn="r">
              <a:defRPr/>
            </a:pPr>
            <a:r>
              <a:rPr lang="en-GB" sz="1400" b="0" dirty="0">
                <a:solidFill>
                  <a:schemeClr val="bg1"/>
                </a:solidFill>
              </a:rPr>
              <a:t>ISO/IEC PRF 21838-2:2020(E)</a:t>
            </a:r>
            <a:r>
              <a:rPr lang="en-US" sz="1400" b="0" dirty="0">
                <a:solidFill>
                  <a:schemeClr val="bg1"/>
                </a:solidFill>
              </a:rPr>
              <a:t> </a:t>
            </a:r>
          </a:p>
        </p:txBody>
      </p:sp>
    </p:spTree>
    <p:extLst>
      <p:ext uri="{BB962C8B-B14F-4D97-AF65-F5344CB8AC3E}">
        <p14:creationId xmlns:p14="http://schemas.microsoft.com/office/powerpoint/2010/main" val="6885231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D9017-1579-439E-AF0C-0BD68BCE1FD7}"/>
              </a:ext>
            </a:extLst>
          </p:cNvPr>
          <p:cNvSpPr>
            <a:spLocks noGrp="1"/>
          </p:cNvSpPr>
          <p:nvPr>
            <p:ph type="title"/>
          </p:nvPr>
        </p:nvSpPr>
        <p:spPr/>
        <p:txBody>
          <a:bodyPr/>
          <a:lstStyle/>
          <a:p>
            <a:r>
              <a:rPr lang="en-GB" dirty="0"/>
              <a:t>proper continuant part of at</a:t>
            </a:r>
            <a:br>
              <a:rPr lang="en-US" dirty="0"/>
            </a:br>
            <a:endParaRPr lang="en-US" dirty="0"/>
          </a:p>
        </p:txBody>
      </p:sp>
      <p:sp>
        <p:nvSpPr>
          <p:cNvPr id="3" name="Content Placeholder 2">
            <a:extLst>
              <a:ext uri="{FF2B5EF4-FFF2-40B4-BE49-F238E27FC236}">
                <a16:creationId xmlns:a16="http://schemas.microsoft.com/office/drawing/2014/main" id="{6F2F543E-5498-4FA2-B059-5E3216151A01}"/>
              </a:ext>
            </a:extLst>
          </p:cNvPr>
          <p:cNvSpPr>
            <a:spLocks noGrp="1"/>
          </p:cNvSpPr>
          <p:nvPr>
            <p:ph idx="1"/>
          </p:nvPr>
        </p:nvSpPr>
        <p:spPr/>
        <p:txBody>
          <a:bodyPr/>
          <a:lstStyle/>
          <a:p>
            <a:pPr>
              <a:buFont typeface="Arial" panose="020B0604020202020204" pitchFamily="34" charset="0"/>
              <a:buChar char="•"/>
            </a:pPr>
            <a:r>
              <a:rPr lang="en-GB" u="sng" dirty="0">
                <a:latin typeface="+mn-lt"/>
              </a:rPr>
              <a:t>Definition</a:t>
            </a:r>
            <a:r>
              <a:rPr lang="en-GB" cap="small" dirty="0">
                <a:latin typeface="+mn-lt"/>
              </a:rPr>
              <a:t>:</a:t>
            </a:r>
            <a:r>
              <a:rPr lang="en-GB" dirty="0">
                <a:latin typeface="+mn-lt"/>
              </a:rPr>
              <a:t> </a:t>
            </a:r>
          </a:p>
          <a:p>
            <a:pPr lvl="1">
              <a:buFont typeface="Arial" panose="020B0604020202020204" pitchFamily="34" charset="0"/>
              <a:buChar char="•"/>
            </a:pPr>
            <a:r>
              <a:rPr lang="en-GB" i="1" dirty="0">
                <a:latin typeface="+mn-lt"/>
              </a:rPr>
              <a:t>b</a:t>
            </a:r>
            <a:r>
              <a:rPr lang="en-GB" dirty="0">
                <a:latin typeface="+mn-lt"/>
              </a:rPr>
              <a:t> </a:t>
            </a:r>
            <a:r>
              <a:rPr lang="en-GB" b="1" dirty="0">
                <a:latin typeface="+mn-lt"/>
              </a:rPr>
              <a:t>proper continuant part of</a:t>
            </a:r>
            <a:r>
              <a:rPr lang="en-GB" dirty="0">
                <a:latin typeface="+mn-lt"/>
              </a:rPr>
              <a:t> </a:t>
            </a:r>
            <a:r>
              <a:rPr lang="en-GB" i="1" dirty="0">
                <a:latin typeface="+mn-lt"/>
              </a:rPr>
              <a:t>c</a:t>
            </a:r>
            <a:r>
              <a:rPr lang="en-GB" dirty="0">
                <a:latin typeface="+mn-lt"/>
              </a:rPr>
              <a:t> </a:t>
            </a:r>
            <a:r>
              <a:rPr lang="en-GB" b="1" dirty="0">
                <a:latin typeface="+mn-lt"/>
              </a:rPr>
              <a:t>at</a:t>
            </a:r>
            <a:r>
              <a:rPr lang="en-GB" dirty="0">
                <a:latin typeface="+mn-lt"/>
              </a:rPr>
              <a:t> </a:t>
            </a:r>
            <a:r>
              <a:rPr lang="en-GB" i="1" dirty="0">
                <a:latin typeface="+mn-lt"/>
              </a:rPr>
              <a:t>t</a:t>
            </a:r>
            <a:r>
              <a:rPr lang="en-GB" dirty="0">
                <a:latin typeface="+mn-lt"/>
              </a:rPr>
              <a:t> =Def. </a:t>
            </a:r>
            <a:r>
              <a:rPr lang="en-GB" i="1" dirty="0">
                <a:latin typeface="+mn-lt"/>
              </a:rPr>
              <a:t>b</a:t>
            </a:r>
            <a:r>
              <a:rPr lang="en-GB" dirty="0">
                <a:latin typeface="+mn-lt"/>
              </a:rPr>
              <a:t> </a:t>
            </a:r>
            <a:r>
              <a:rPr lang="en-GB" b="1" dirty="0">
                <a:latin typeface="+mn-lt"/>
              </a:rPr>
              <a:t>continuant part of</a:t>
            </a:r>
            <a:r>
              <a:rPr lang="en-GB" dirty="0">
                <a:latin typeface="+mn-lt"/>
              </a:rPr>
              <a:t> </a:t>
            </a:r>
            <a:r>
              <a:rPr lang="en-GB" i="1" dirty="0">
                <a:latin typeface="+mn-lt"/>
              </a:rPr>
              <a:t>c</a:t>
            </a:r>
            <a:r>
              <a:rPr lang="en-GB" dirty="0">
                <a:latin typeface="+mn-lt"/>
              </a:rPr>
              <a:t> </a:t>
            </a:r>
            <a:r>
              <a:rPr lang="en-GB" b="1" dirty="0">
                <a:latin typeface="+mn-lt"/>
              </a:rPr>
              <a:t>at</a:t>
            </a:r>
            <a:r>
              <a:rPr lang="en-GB" dirty="0">
                <a:latin typeface="+mn-lt"/>
              </a:rPr>
              <a:t> </a:t>
            </a:r>
            <a:r>
              <a:rPr lang="en-GB" i="1" dirty="0">
                <a:latin typeface="+mn-lt"/>
              </a:rPr>
              <a:t>t</a:t>
            </a:r>
            <a:r>
              <a:rPr lang="en-GB" dirty="0">
                <a:latin typeface="+mn-lt"/>
              </a:rPr>
              <a:t> &amp; not (</a:t>
            </a:r>
            <a:r>
              <a:rPr lang="en-GB" i="1" dirty="0">
                <a:latin typeface="+mn-lt"/>
              </a:rPr>
              <a:t>c</a:t>
            </a:r>
            <a:r>
              <a:rPr lang="en-GB" dirty="0">
                <a:latin typeface="+mn-lt"/>
              </a:rPr>
              <a:t> </a:t>
            </a:r>
            <a:r>
              <a:rPr lang="en-GB" b="1" dirty="0">
                <a:latin typeface="+mn-lt"/>
              </a:rPr>
              <a:t>continuant part of</a:t>
            </a:r>
            <a:r>
              <a:rPr lang="en-GB" dirty="0">
                <a:latin typeface="+mn-lt"/>
              </a:rPr>
              <a:t> </a:t>
            </a:r>
            <a:r>
              <a:rPr lang="en-GB" i="1" dirty="0">
                <a:latin typeface="+mn-lt"/>
              </a:rPr>
              <a:t>b</a:t>
            </a:r>
            <a:r>
              <a:rPr lang="en-GB" dirty="0">
                <a:latin typeface="+mn-lt"/>
              </a:rPr>
              <a:t> </a:t>
            </a:r>
            <a:r>
              <a:rPr lang="en-GB" b="1" dirty="0">
                <a:latin typeface="+mn-lt"/>
              </a:rPr>
              <a:t>at</a:t>
            </a:r>
            <a:r>
              <a:rPr lang="en-GB" dirty="0">
                <a:latin typeface="+mn-lt"/>
              </a:rPr>
              <a:t> </a:t>
            </a:r>
            <a:r>
              <a:rPr lang="en-GB" i="1" dirty="0">
                <a:latin typeface="+mn-lt"/>
              </a:rPr>
              <a:t>t</a:t>
            </a:r>
            <a:r>
              <a:rPr lang="en-GB" dirty="0">
                <a:latin typeface="+mn-lt"/>
              </a:rPr>
              <a:t>) </a:t>
            </a:r>
          </a:p>
          <a:p>
            <a:pPr lvl="1">
              <a:buFont typeface="Arial" panose="020B0604020202020204" pitchFamily="34" charset="0"/>
              <a:buChar char="•"/>
            </a:pPr>
            <a:endParaRPr lang="en-GB" dirty="0">
              <a:latin typeface="+mn-lt"/>
            </a:endParaRPr>
          </a:p>
          <a:p>
            <a:pPr>
              <a:buFont typeface="Arial" panose="020B0604020202020204" pitchFamily="34" charset="0"/>
              <a:buChar char="•"/>
            </a:pPr>
            <a:r>
              <a:rPr lang="en-GB" u="sng" dirty="0">
                <a:latin typeface="+mn-lt"/>
              </a:rPr>
              <a:t>Domain</a:t>
            </a:r>
            <a:r>
              <a:rPr lang="en-GB" dirty="0">
                <a:latin typeface="+mn-lt"/>
              </a:rPr>
              <a:t>: </a:t>
            </a:r>
            <a:r>
              <a:rPr lang="en-GB" i="1" dirty="0">
                <a:latin typeface="+mn-lt"/>
              </a:rPr>
              <a:t>continuant</a:t>
            </a:r>
            <a:endParaRPr lang="en-US" dirty="0">
              <a:latin typeface="+mn-lt"/>
            </a:endParaRPr>
          </a:p>
          <a:p>
            <a:pPr>
              <a:buFont typeface="Arial" panose="020B0604020202020204" pitchFamily="34" charset="0"/>
              <a:buChar char="•"/>
            </a:pPr>
            <a:r>
              <a:rPr lang="en-GB" u="sng" dirty="0">
                <a:latin typeface="+mn-lt"/>
              </a:rPr>
              <a:t>Range</a:t>
            </a:r>
            <a:r>
              <a:rPr lang="en-GB" dirty="0">
                <a:latin typeface="+mn-lt"/>
              </a:rPr>
              <a:t>: </a:t>
            </a:r>
            <a:r>
              <a:rPr lang="en-GB" i="1" dirty="0">
                <a:latin typeface="+mn-lt"/>
              </a:rPr>
              <a:t>continuant</a:t>
            </a:r>
            <a:endParaRPr lang="en-US" dirty="0">
              <a:latin typeface="+mn-lt"/>
            </a:endParaRPr>
          </a:p>
          <a:p>
            <a:pPr>
              <a:buFont typeface="Arial" panose="020B0604020202020204" pitchFamily="34" charset="0"/>
              <a:buChar char="•"/>
            </a:pPr>
            <a:endParaRPr lang="en-US" dirty="0">
              <a:latin typeface="+mn-lt"/>
            </a:endParaRPr>
          </a:p>
        </p:txBody>
      </p:sp>
      <p:sp>
        <p:nvSpPr>
          <p:cNvPr id="4" name="Slide Number Placeholder 3">
            <a:extLst>
              <a:ext uri="{FF2B5EF4-FFF2-40B4-BE49-F238E27FC236}">
                <a16:creationId xmlns:a16="http://schemas.microsoft.com/office/drawing/2014/main" id="{074AC201-47D3-4532-A03D-394F25C82C4B}"/>
              </a:ext>
            </a:extLst>
          </p:cNvPr>
          <p:cNvSpPr>
            <a:spLocks noGrp="1"/>
          </p:cNvSpPr>
          <p:nvPr>
            <p:ph type="sldNum" sz="quarter" idx="10"/>
          </p:nvPr>
        </p:nvSpPr>
        <p:spPr/>
        <p:txBody>
          <a:bodyPr/>
          <a:lstStyle/>
          <a:p>
            <a:fld id="{01EF93C7-D0AB-41D7-8C62-1F8A9E33AE23}" type="slidenum">
              <a:rPr lang="en-US" smtClean="0"/>
              <a:pPr/>
              <a:t>39</a:t>
            </a:fld>
            <a:endParaRPr lang="en-US"/>
          </a:p>
        </p:txBody>
      </p:sp>
      <p:sp>
        <p:nvSpPr>
          <p:cNvPr id="5" name="Rectangle 4">
            <a:extLst>
              <a:ext uri="{FF2B5EF4-FFF2-40B4-BE49-F238E27FC236}">
                <a16:creationId xmlns:a16="http://schemas.microsoft.com/office/drawing/2014/main" id="{6041AD33-AFBF-49F9-A5AC-739C4926E8B4}"/>
              </a:ext>
            </a:extLst>
          </p:cNvPr>
          <p:cNvSpPr/>
          <p:nvPr/>
        </p:nvSpPr>
        <p:spPr>
          <a:xfrm>
            <a:off x="6629400" y="6435469"/>
            <a:ext cx="2505456" cy="307777"/>
          </a:xfrm>
          <a:prstGeom prst="rect">
            <a:avLst/>
          </a:prstGeom>
        </p:spPr>
        <p:txBody>
          <a:bodyPr wrap="square">
            <a:spAutoFit/>
          </a:bodyPr>
          <a:lstStyle/>
          <a:p>
            <a:pPr marL="0" lvl="1" algn="r">
              <a:defRPr/>
            </a:pPr>
            <a:r>
              <a:rPr lang="en-GB" sz="1400" b="0" dirty="0">
                <a:solidFill>
                  <a:schemeClr val="bg1"/>
                </a:solidFill>
              </a:rPr>
              <a:t>ISO/IEC PRF 21838-2:2020(E)</a:t>
            </a:r>
            <a:r>
              <a:rPr lang="en-US" sz="1400" b="0" dirty="0">
                <a:solidFill>
                  <a:schemeClr val="bg1"/>
                </a:solidFill>
              </a:rPr>
              <a:t> </a:t>
            </a:r>
          </a:p>
        </p:txBody>
      </p:sp>
    </p:spTree>
    <p:extLst>
      <p:ext uri="{BB962C8B-B14F-4D97-AF65-F5344CB8AC3E}">
        <p14:creationId xmlns:p14="http://schemas.microsoft.com/office/powerpoint/2010/main" val="3395795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EBAA5-F74E-4507-8ED3-6268F64B3421}"/>
              </a:ext>
            </a:extLst>
          </p:cNvPr>
          <p:cNvSpPr>
            <a:spLocks noGrp="1"/>
          </p:cNvSpPr>
          <p:nvPr>
            <p:ph type="title"/>
          </p:nvPr>
        </p:nvSpPr>
        <p:spPr/>
        <p:txBody>
          <a:bodyPr/>
          <a:lstStyle/>
          <a:p>
            <a:r>
              <a:rPr lang="en-US" dirty="0"/>
              <a:t>Today’s class</a:t>
            </a:r>
          </a:p>
        </p:txBody>
      </p:sp>
      <p:sp>
        <p:nvSpPr>
          <p:cNvPr id="3" name="Content Placeholder 2">
            <a:extLst>
              <a:ext uri="{FF2B5EF4-FFF2-40B4-BE49-F238E27FC236}">
                <a16:creationId xmlns:a16="http://schemas.microsoft.com/office/drawing/2014/main" id="{DAAE37EC-4FBB-4861-BE04-3AFE6DDD482A}"/>
              </a:ext>
            </a:extLst>
          </p:cNvPr>
          <p:cNvSpPr>
            <a:spLocks noGrp="1"/>
          </p:cNvSpPr>
          <p:nvPr>
            <p:ph idx="1"/>
          </p:nvPr>
        </p:nvSpPr>
        <p:spPr/>
        <p:txBody>
          <a:bodyPr/>
          <a:lstStyle/>
          <a:p>
            <a:pPr marL="457200" indent="-457200">
              <a:buFont typeface="+mj-lt"/>
              <a:buAutoNum type="arabicPeriod"/>
            </a:pPr>
            <a:r>
              <a:rPr lang="en-US" dirty="0"/>
              <a:t>Discussion on assignment A1: survey on problems / mistakes mentioned in </a:t>
            </a:r>
            <a:r>
              <a:rPr lang="en-US" b="1" i="1" dirty="0"/>
              <a:t>Introduction </a:t>
            </a:r>
            <a:r>
              <a:rPr lang="en-US" dirty="0"/>
              <a:t>(pages xix to xxiv) to: Arp, R., B. Smith, and A.D. Spear, </a:t>
            </a:r>
            <a:r>
              <a:rPr lang="en-US" i="1" dirty="0"/>
              <a:t>Building ontologies with basic formal ontology</a:t>
            </a:r>
            <a:r>
              <a:rPr lang="en-US" dirty="0"/>
              <a:t>. 2015, The MIT Press,: Cambridge, Massachusetts. p. 1 online resource (245 p.) </a:t>
            </a:r>
          </a:p>
          <a:p>
            <a:pPr marL="457200" indent="-457200">
              <a:buFont typeface="+mj-lt"/>
              <a:buAutoNum type="arabicPeriod"/>
            </a:pPr>
            <a:endParaRPr lang="en-US" dirty="0"/>
          </a:p>
          <a:p>
            <a:pPr marL="457200" indent="-457200">
              <a:buFont typeface="+mj-lt"/>
              <a:buAutoNum type="arabicPeriod"/>
            </a:pPr>
            <a:r>
              <a:rPr lang="en-US" dirty="0"/>
              <a:t>Lecture on continuants.</a:t>
            </a:r>
          </a:p>
          <a:p>
            <a:pPr marL="457200" indent="-457200">
              <a:buFont typeface="+mj-lt"/>
              <a:buAutoNum type="arabicPeriod"/>
            </a:pPr>
            <a:endParaRPr lang="en-US" dirty="0"/>
          </a:p>
          <a:p>
            <a:pPr marL="457200" indent="-457200">
              <a:buFont typeface="+mj-lt"/>
              <a:buAutoNum type="arabicPeriod"/>
            </a:pPr>
            <a:r>
              <a:rPr lang="en-US" dirty="0"/>
              <a:t>Test T1. (time permitting, in-class, otherwise as homework due today before 8pm)</a:t>
            </a:r>
          </a:p>
        </p:txBody>
      </p:sp>
      <p:sp>
        <p:nvSpPr>
          <p:cNvPr id="4" name="Slide Number Placeholder 3">
            <a:extLst>
              <a:ext uri="{FF2B5EF4-FFF2-40B4-BE49-F238E27FC236}">
                <a16:creationId xmlns:a16="http://schemas.microsoft.com/office/drawing/2014/main" id="{20FA4935-868F-469B-B63B-A1F011E411F3}"/>
              </a:ext>
            </a:extLst>
          </p:cNvPr>
          <p:cNvSpPr>
            <a:spLocks noGrp="1"/>
          </p:cNvSpPr>
          <p:nvPr>
            <p:ph type="sldNum" sz="quarter" idx="3"/>
          </p:nvPr>
        </p:nvSpPr>
        <p:spPr/>
        <p:txBody>
          <a:bodyPr/>
          <a:lstStyle/>
          <a:p>
            <a:fld id="{7C5DB68A-9D44-4073-920F-D08D647C06A7}" type="slidenum">
              <a:rPr lang="en-US" smtClean="0"/>
              <a:t>4</a:t>
            </a:fld>
            <a:endParaRPr lang="en-US" dirty="0"/>
          </a:p>
        </p:txBody>
      </p:sp>
    </p:spTree>
    <p:extLst>
      <p:ext uri="{BB962C8B-B14F-4D97-AF65-F5344CB8AC3E}">
        <p14:creationId xmlns:p14="http://schemas.microsoft.com/office/powerpoint/2010/main" val="21126759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7E409-463B-465E-BF19-307085D65739}"/>
              </a:ext>
            </a:extLst>
          </p:cNvPr>
          <p:cNvSpPr>
            <a:spLocks noGrp="1"/>
          </p:cNvSpPr>
          <p:nvPr>
            <p:ph type="title"/>
          </p:nvPr>
        </p:nvSpPr>
        <p:spPr/>
        <p:txBody>
          <a:bodyPr/>
          <a:lstStyle/>
          <a:p>
            <a:r>
              <a:rPr lang="en-US" dirty="0"/>
              <a:t>Traumatic amputation and replantation</a:t>
            </a:r>
          </a:p>
        </p:txBody>
      </p:sp>
      <p:sp>
        <p:nvSpPr>
          <p:cNvPr id="3" name="Content Placeholder 2">
            <a:extLst>
              <a:ext uri="{FF2B5EF4-FFF2-40B4-BE49-F238E27FC236}">
                <a16:creationId xmlns:a16="http://schemas.microsoft.com/office/drawing/2014/main" id="{95412290-2740-4FC9-9B1B-CE9FCC45B8B3}"/>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8973BFD4-ADB7-4218-A21C-775F817C85A3}"/>
              </a:ext>
            </a:extLst>
          </p:cNvPr>
          <p:cNvSpPr>
            <a:spLocks noGrp="1"/>
          </p:cNvSpPr>
          <p:nvPr>
            <p:ph type="sldNum" sz="quarter" idx="10"/>
          </p:nvPr>
        </p:nvSpPr>
        <p:spPr/>
        <p:txBody>
          <a:bodyPr/>
          <a:lstStyle/>
          <a:p>
            <a:fld id="{01EF93C7-D0AB-41D7-8C62-1F8A9E33AE23}" type="slidenum">
              <a:rPr lang="en-US" smtClean="0"/>
              <a:pPr/>
              <a:t>40</a:t>
            </a:fld>
            <a:endParaRPr lang="en-US"/>
          </a:p>
        </p:txBody>
      </p:sp>
      <p:pic>
        <p:nvPicPr>
          <p:cNvPr id="5" name="Picture 4">
            <a:extLst>
              <a:ext uri="{FF2B5EF4-FFF2-40B4-BE49-F238E27FC236}">
                <a16:creationId xmlns:a16="http://schemas.microsoft.com/office/drawing/2014/main" id="{5EDD29C1-167D-44B8-B7C8-F062A6A96B03}"/>
              </a:ext>
            </a:extLst>
          </p:cNvPr>
          <p:cNvPicPr>
            <a:picLocks noChangeAspect="1"/>
          </p:cNvPicPr>
          <p:nvPr/>
        </p:nvPicPr>
        <p:blipFill>
          <a:blip r:embed="rId2"/>
          <a:stretch>
            <a:fillRect/>
          </a:stretch>
        </p:blipFill>
        <p:spPr>
          <a:xfrm>
            <a:off x="0" y="1714187"/>
            <a:ext cx="9144000" cy="2028757"/>
          </a:xfrm>
          <a:prstGeom prst="rect">
            <a:avLst/>
          </a:prstGeom>
        </p:spPr>
      </p:pic>
      <p:pic>
        <p:nvPicPr>
          <p:cNvPr id="6" name="Picture 5">
            <a:extLst>
              <a:ext uri="{FF2B5EF4-FFF2-40B4-BE49-F238E27FC236}">
                <a16:creationId xmlns:a16="http://schemas.microsoft.com/office/drawing/2014/main" id="{C4B4FFC7-6F02-4EFE-927D-AE9D89E720D2}"/>
              </a:ext>
            </a:extLst>
          </p:cNvPr>
          <p:cNvPicPr>
            <a:picLocks noChangeAspect="1"/>
          </p:cNvPicPr>
          <p:nvPr/>
        </p:nvPicPr>
        <p:blipFill>
          <a:blip r:embed="rId3"/>
          <a:stretch>
            <a:fillRect/>
          </a:stretch>
        </p:blipFill>
        <p:spPr>
          <a:xfrm>
            <a:off x="0" y="3739700"/>
            <a:ext cx="9144000" cy="3118300"/>
          </a:xfrm>
          <a:prstGeom prst="rect">
            <a:avLst/>
          </a:prstGeom>
        </p:spPr>
      </p:pic>
      <p:sp>
        <p:nvSpPr>
          <p:cNvPr id="7" name="Rectangle 6">
            <a:extLst>
              <a:ext uri="{FF2B5EF4-FFF2-40B4-BE49-F238E27FC236}">
                <a16:creationId xmlns:a16="http://schemas.microsoft.com/office/drawing/2014/main" id="{FF319115-D595-4DDE-BACF-C6226BC05F45}"/>
              </a:ext>
            </a:extLst>
          </p:cNvPr>
          <p:cNvSpPr/>
          <p:nvPr/>
        </p:nvSpPr>
        <p:spPr>
          <a:xfrm>
            <a:off x="533400" y="1292423"/>
            <a:ext cx="7924800" cy="307777"/>
          </a:xfrm>
          <a:prstGeom prst="rect">
            <a:avLst/>
          </a:prstGeom>
        </p:spPr>
        <p:txBody>
          <a:bodyPr wrap="square">
            <a:spAutoFit/>
          </a:bodyPr>
          <a:lstStyle/>
          <a:p>
            <a:r>
              <a:rPr lang="en-US" sz="1400" b="0" dirty="0">
                <a:solidFill>
                  <a:schemeClr val="bg1"/>
                </a:solidFill>
              </a:rPr>
              <a:t>http://www.gangahospital.com/plasticsurgery/microsurgeryandreplantation/MajorLimbReplantation.php</a:t>
            </a:r>
          </a:p>
        </p:txBody>
      </p:sp>
    </p:spTree>
    <p:extLst>
      <p:ext uri="{BB962C8B-B14F-4D97-AF65-F5344CB8AC3E}">
        <p14:creationId xmlns:p14="http://schemas.microsoft.com/office/powerpoint/2010/main" val="13271549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CAF11-A30B-482D-A9A1-D0DBFE1BAACC}"/>
              </a:ext>
            </a:extLst>
          </p:cNvPr>
          <p:cNvSpPr>
            <a:spLocks noGrp="1"/>
          </p:cNvSpPr>
          <p:nvPr>
            <p:ph type="title"/>
          </p:nvPr>
        </p:nvSpPr>
        <p:spPr/>
        <p:txBody>
          <a:bodyPr/>
          <a:lstStyle/>
          <a:p>
            <a:r>
              <a:rPr lang="en-US" dirty="0"/>
              <a:t>Borderline cases</a:t>
            </a:r>
          </a:p>
        </p:txBody>
      </p:sp>
      <p:sp>
        <p:nvSpPr>
          <p:cNvPr id="3" name="Content Placeholder 2">
            <a:extLst>
              <a:ext uri="{FF2B5EF4-FFF2-40B4-BE49-F238E27FC236}">
                <a16:creationId xmlns:a16="http://schemas.microsoft.com/office/drawing/2014/main" id="{5BBA04D2-39BA-4335-803A-A78279CCF30B}"/>
              </a:ext>
            </a:extLst>
          </p:cNvPr>
          <p:cNvSpPr>
            <a:spLocks noGrp="1"/>
          </p:cNvSpPr>
          <p:nvPr>
            <p:ph idx="1"/>
          </p:nvPr>
        </p:nvSpPr>
        <p:spPr>
          <a:xfrm>
            <a:off x="228600" y="3849506"/>
            <a:ext cx="8686800" cy="2779894"/>
          </a:xfrm>
        </p:spPr>
        <p:txBody>
          <a:bodyPr/>
          <a:lstStyle/>
          <a:p>
            <a:pPr>
              <a:buFont typeface="Arial" panose="020B0604020202020204" pitchFamily="34" charset="0"/>
              <a:buChar char="•"/>
            </a:pPr>
            <a:r>
              <a:rPr lang="en-US" dirty="0"/>
              <a:t>Hurricane</a:t>
            </a:r>
          </a:p>
          <a:p>
            <a:pPr>
              <a:buFont typeface="Arial" panose="020B0604020202020204" pitchFamily="34" charset="0"/>
              <a:buChar char="•"/>
            </a:pPr>
            <a:r>
              <a:rPr lang="en-US" dirty="0"/>
              <a:t>Sand storm</a:t>
            </a:r>
          </a:p>
          <a:p>
            <a:pPr>
              <a:buFont typeface="Arial" panose="020B0604020202020204" pitchFamily="34" charset="0"/>
              <a:buChar char="•"/>
            </a:pPr>
            <a:r>
              <a:rPr lang="en-US" dirty="0"/>
              <a:t>Flame</a:t>
            </a:r>
          </a:p>
          <a:p>
            <a:pPr>
              <a:buFont typeface="Arial" panose="020B0604020202020204" pitchFamily="34" charset="0"/>
              <a:buChar char="•"/>
            </a:pPr>
            <a:r>
              <a:rPr lang="en-US" dirty="0"/>
              <a:t>Ocean wave</a:t>
            </a:r>
          </a:p>
          <a:p>
            <a:pPr>
              <a:buFont typeface="Arial" panose="020B0604020202020204" pitchFamily="34" charset="0"/>
              <a:buChar char="•"/>
            </a:pPr>
            <a:r>
              <a:rPr lang="en-US" dirty="0"/>
              <a:t>…</a:t>
            </a:r>
          </a:p>
        </p:txBody>
      </p:sp>
      <p:sp>
        <p:nvSpPr>
          <p:cNvPr id="4" name="Slide Number Placeholder 3">
            <a:extLst>
              <a:ext uri="{FF2B5EF4-FFF2-40B4-BE49-F238E27FC236}">
                <a16:creationId xmlns:a16="http://schemas.microsoft.com/office/drawing/2014/main" id="{AD6D5621-C3F2-4898-A01A-2C4B4F8F5D95}"/>
              </a:ext>
            </a:extLst>
          </p:cNvPr>
          <p:cNvSpPr>
            <a:spLocks noGrp="1"/>
          </p:cNvSpPr>
          <p:nvPr>
            <p:ph type="sldNum" sz="quarter" idx="10"/>
          </p:nvPr>
        </p:nvSpPr>
        <p:spPr/>
        <p:txBody>
          <a:bodyPr/>
          <a:lstStyle/>
          <a:p>
            <a:fld id="{01EF93C7-D0AB-41D7-8C62-1F8A9E33AE23}" type="slidenum">
              <a:rPr lang="en-US" smtClean="0"/>
              <a:pPr/>
              <a:t>41</a:t>
            </a:fld>
            <a:endParaRPr lang="en-US"/>
          </a:p>
        </p:txBody>
      </p:sp>
      <p:sp>
        <p:nvSpPr>
          <p:cNvPr id="5" name="Rectangle 3">
            <a:extLst>
              <a:ext uri="{FF2B5EF4-FFF2-40B4-BE49-F238E27FC236}">
                <a16:creationId xmlns:a16="http://schemas.microsoft.com/office/drawing/2014/main" id="{97077EDA-64CB-463A-ABE6-609E622D4828}"/>
              </a:ext>
            </a:extLst>
          </p:cNvPr>
          <p:cNvSpPr>
            <a:spLocks noChangeArrowheads="1"/>
          </p:cNvSpPr>
          <p:nvPr/>
        </p:nvSpPr>
        <p:spPr bwMode="auto">
          <a:xfrm>
            <a:off x="4248150" y="1662244"/>
            <a:ext cx="3162300" cy="603241"/>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b="0" dirty="0">
                <a:latin typeface="Tahoma" panose="020B0604030504040204" pitchFamily="34" charset="0"/>
                <a:ea typeface="MS PGothic" panose="020B0600070205080204" pitchFamily="34" charset="-128"/>
                <a:cs typeface="Times New Roman" panose="02020603050405020304" pitchFamily="18" charset="0"/>
              </a:rPr>
              <a:t>Material Entity</a:t>
            </a:r>
          </a:p>
        </p:txBody>
      </p:sp>
      <p:sp>
        <p:nvSpPr>
          <p:cNvPr id="6" name="Rectangle 5">
            <a:extLst>
              <a:ext uri="{FF2B5EF4-FFF2-40B4-BE49-F238E27FC236}">
                <a16:creationId xmlns:a16="http://schemas.microsoft.com/office/drawing/2014/main" id="{58D4EDBB-FE20-49DC-9302-2A593E56866D}"/>
              </a:ext>
            </a:extLst>
          </p:cNvPr>
          <p:cNvSpPr>
            <a:spLocks noChangeArrowheads="1"/>
          </p:cNvSpPr>
          <p:nvPr/>
        </p:nvSpPr>
        <p:spPr bwMode="auto">
          <a:xfrm>
            <a:off x="5029200" y="3006970"/>
            <a:ext cx="1600200" cy="498229"/>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Object</a:t>
            </a:r>
          </a:p>
        </p:txBody>
      </p:sp>
      <p:sp>
        <p:nvSpPr>
          <p:cNvPr id="7" name="Rectangle 6">
            <a:extLst>
              <a:ext uri="{FF2B5EF4-FFF2-40B4-BE49-F238E27FC236}">
                <a16:creationId xmlns:a16="http://schemas.microsoft.com/office/drawing/2014/main" id="{CBB55F98-3878-47A6-8BD4-2654609E50CC}"/>
              </a:ext>
            </a:extLst>
          </p:cNvPr>
          <p:cNvSpPr>
            <a:spLocks noChangeArrowheads="1"/>
          </p:cNvSpPr>
          <p:nvPr/>
        </p:nvSpPr>
        <p:spPr bwMode="auto">
          <a:xfrm>
            <a:off x="2743200" y="3010018"/>
            <a:ext cx="2057400" cy="495181"/>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Fiat Object Part</a:t>
            </a:r>
          </a:p>
        </p:txBody>
      </p:sp>
      <p:cxnSp>
        <p:nvCxnSpPr>
          <p:cNvPr id="8" name="AutoShape 9">
            <a:extLst>
              <a:ext uri="{FF2B5EF4-FFF2-40B4-BE49-F238E27FC236}">
                <a16:creationId xmlns:a16="http://schemas.microsoft.com/office/drawing/2014/main" id="{123EE43E-80D6-4C7F-A055-F3AFDC447B08}"/>
              </a:ext>
            </a:extLst>
          </p:cNvPr>
          <p:cNvCxnSpPr>
            <a:cxnSpLocks noChangeShapeType="1"/>
            <a:stCxn id="5" idx="2"/>
            <a:endCxn id="6" idx="0"/>
          </p:cNvCxnSpPr>
          <p:nvPr/>
        </p:nvCxnSpPr>
        <p:spPr bwMode="auto">
          <a:xfrm>
            <a:off x="5829300" y="2265485"/>
            <a:ext cx="0" cy="741485"/>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15" name="AutoShape 9">
            <a:extLst>
              <a:ext uri="{FF2B5EF4-FFF2-40B4-BE49-F238E27FC236}">
                <a16:creationId xmlns:a16="http://schemas.microsoft.com/office/drawing/2014/main" id="{994A01B4-6B1A-4E6B-BE20-B218567B320D}"/>
              </a:ext>
            </a:extLst>
          </p:cNvPr>
          <p:cNvCxnSpPr>
            <a:cxnSpLocks noChangeShapeType="1"/>
            <a:stCxn id="7" idx="0"/>
            <a:endCxn id="5" idx="2"/>
          </p:cNvCxnSpPr>
          <p:nvPr/>
        </p:nvCxnSpPr>
        <p:spPr bwMode="auto">
          <a:xfrm flipV="1">
            <a:off x="3771900" y="2265485"/>
            <a:ext cx="2057400" cy="744533"/>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sp>
        <p:nvSpPr>
          <p:cNvPr id="12" name="Rectangle 11">
            <a:extLst>
              <a:ext uri="{FF2B5EF4-FFF2-40B4-BE49-F238E27FC236}">
                <a16:creationId xmlns:a16="http://schemas.microsoft.com/office/drawing/2014/main" id="{F9E3F118-8ACB-44A1-BDD3-A0813C65F4B0}"/>
              </a:ext>
            </a:extLst>
          </p:cNvPr>
          <p:cNvSpPr>
            <a:spLocks noChangeArrowheads="1"/>
          </p:cNvSpPr>
          <p:nvPr/>
        </p:nvSpPr>
        <p:spPr bwMode="auto">
          <a:xfrm>
            <a:off x="6886575" y="3006971"/>
            <a:ext cx="1828800" cy="498229"/>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Object Aggregate</a:t>
            </a:r>
          </a:p>
        </p:txBody>
      </p:sp>
      <p:cxnSp>
        <p:nvCxnSpPr>
          <p:cNvPr id="13" name="AutoShape 9">
            <a:extLst>
              <a:ext uri="{FF2B5EF4-FFF2-40B4-BE49-F238E27FC236}">
                <a16:creationId xmlns:a16="http://schemas.microsoft.com/office/drawing/2014/main" id="{E4E164B4-B803-4DC2-8CB2-148DA9F36158}"/>
              </a:ext>
            </a:extLst>
          </p:cNvPr>
          <p:cNvCxnSpPr>
            <a:cxnSpLocks noChangeShapeType="1"/>
            <a:stCxn id="5" idx="2"/>
            <a:endCxn id="12" idx="0"/>
          </p:cNvCxnSpPr>
          <p:nvPr/>
        </p:nvCxnSpPr>
        <p:spPr bwMode="auto">
          <a:xfrm>
            <a:off x="5829300" y="2265485"/>
            <a:ext cx="1971675" cy="741486"/>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sp>
        <p:nvSpPr>
          <p:cNvPr id="23" name="TextBox 22">
            <a:extLst>
              <a:ext uri="{FF2B5EF4-FFF2-40B4-BE49-F238E27FC236}">
                <a16:creationId xmlns:a16="http://schemas.microsoft.com/office/drawing/2014/main" id="{5647DAF6-5435-4A79-9575-0FE1F0F2BE3C}"/>
              </a:ext>
            </a:extLst>
          </p:cNvPr>
          <p:cNvSpPr txBox="1"/>
          <p:nvPr/>
        </p:nvSpPr>
        <p:spPr>
          <a:xfrm>
            <a:off x="3505200" y="3849505"/>
            <a:ext cx="800220" cy="1569660"/>
          </a:xfrm>
          <a:prstGeom prst="rect">
            <a:avLst/>
          </a:prstGeom>
          <a:noFill/>
        </p:spPr>
        <p:txBody>
          <a:bodyPr wrap="none" rtlCol="0">
            <a:spAutoFit/>
          </a:bodyPr>
          <a:lstStyle/>
          <a:p>
            <a:r>
              <a:rPr lang="en-US" sz="9600" dirty="0">
                <a:solidFill>
                  <a:schemeClr val="bg1"/>
                </a:solidFill>
              </a:rPr>
              <a:t>?</a:t>
            </a:r>
          </a:p>
        </p:txBody>
      </p:sp>
      <p:sp>
        <p:nvSpPr>
          <p:cNvPr id="24" name="TextBox 23">
            <a:extLst>
              <a:ext uri="{FF2B5EF4-FFF2-40B4-BE49-F238E27FC236}">
                <a16:creationId xmlns:a16="http://schemas.microsoft.com/office/drawing/2014/main" id="{344E31E6-B795-4E89-9527-2C1E1161083D}"/>
              </a:ext>
            </a:extLst>
          </p:cNvPr>
          <p:cNvSpPr txBox="1"/>
          <p:nvPr/>
        </p:nvSpPr>
        <p:spPr>
          <a:xfrm>
            <a:off x="7448490" y="3849505"/>
            <a:ext cx="800220" cy="1569660"/>
          </a:xfrm>
          <a:prstGeom prst="rect">
            <a:avLst/>
          </a:prstGeom>
          <a:noFill/>
        </p:spPr>
        <p:txBody>
          <a:bodyPr wrap="none" rtlCol="0">
            <a:spAutoFit/>
          </a:bodyPr>
          <a:lstStyle/>
          <a:p>
            <a:r>
              <a:rPr lang="en-US" sz="9600" dirty="0">
                <a:solidFill>
                  <a:schemeClr val="bg1"/>
                </a:solidFill>
              </a:rPr>
              <a:t>?</a:t>
            </a:r>
          </a:p>
        </p:txBody>
      </p:sp>
      <p:sp>
        <p:nvSpPr>
          <p:cNvPr id="25" name="TextBox 24">
            <a:extLst>
              <a:ext uri="{FF2B5EF4-FFF2-40B4-BE49-F238E27FC236}">
                <a16:creationId xmlns:a16="http://schemas.microsoft.com/office/drawing/2014/main" id="{FF9AF619-59AD-46D6-82D1-87F94E1C59FF}"/>
              </a:ext>
            </a:extLst>
          </p:cNvPr>
          <p:cNvSpPr txBox="1"/>
          <p:nvPr/>
        </p:nvSpPr>
        <p:spPr>
          <a:xfrm>
            <a:off x="5486280" y="3849505"/>
            <a:ext cx="800220" cy="1569660"/>
          </a:xfrm>
          <a:prstGeom prst="rect">
            <a:avLst/>
          </a:prstGeom>
          <a:noFill/>
        </p:spPr>
        <p:txBody>
          <a:bodyPr wrap="none" rtlCol="0">
            <a:spAutoFit/>
          </a:bodyPr>
          <a:lstStyle/>
          <a:p>
            <a:r>
              <a:rPr lang="en-US" sz="9600" dirty="0">
                <a:solidFill>
                  <a:schemeClr val="bg1"/>
                </a:solidFill>
              </a:rPr>
              <a:t>?</a:t>
            </a:r>
          </a:p>
        </p:txBody>
      </p:sp>
    </p:spTree>
    <p:extLst>
      <p:ext uri="{BB962C8B-B14F-4D97-AF65-F5344CB8AC3E}">
        <p14:creationId xmlns:p14="http://schemas.microsoft.com/office/powerpoint/2010/main" val="14677186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CAF11-A30B-482D-A9A1-D0DBFE1BAACC}"/>
              </a:ext>
            </a:extLst>
          </p:cNvPr>
          <p:cNvSpPr>
            <a:spLocks noGrp="1"/>
          </p:cNvSpPr>
          <p:nvPr>
            <p:ph type="title"/>
          </p:nvPr>
        </p:nvSpPr>
        <p:spPr/>
        <p:txBody>
          <a:bodyPr/>
          <a:lstStyle/>
          <a:p>
            <a:r>
              <a:rPr lang="en-US" dirty="0"/>
              <a:t>Immaterial Entity</a:t>
            </a:r>
          </a:p>
        </p:txBody>
      </p:sp>
      <p:sp>
        <p:nvSpPr>
          <p:cNvPr id="4" name="Slide Number Placeholder 3">
            <a:extLst>
              <a:ext uri="{FF2B5EF4-FFF2-40B4-BE49-F238E27FC236}">
                <a16:creationId xmlns:a16="http://schemas.microsoft.com/office/drawing/2014/main" id="{AD6D5621-C3F2-4898-A01A-2C4B4F8F5D95}"/>
              </a:ext>
            </a:extLst>
          </p:cNvPr>
          <p:cNvSpPr>
            <a:spLocks noGrp="1"/>
          </p:cNvSpPr>
          <p:nvPr>
            <p:ph type="sldNum" sz="quarter" idx="10"/>
          </p:nvPr>
        </p:nvSpPr>
        <p:spPr/>
        <p:txBody>
          <a:bodyPr/>
          <a:lstStyle/>
          <a:p>
            <a:fld id="{01EF93C7-D0AB-41D7-8C62-1F8A9E33AE23}" type="slidenum">
              <a:rPr lang="en-US" smtClean="0"/>
              <a:pPr/>
              <a:t>42</a:t>
            </a:fld>
            <a:endParaRPr lang="en-US"/>
          </a:p>
        </p:txBody>
      </p:sp>
      <p:sp>
        <p:nvSpPr>
          <p:cNvPr id="5" name="Rectangle 3">
            <a:extLst>
              <a:ext uri="{FF2B5EF4-FFF2-40B4-BE49-F238E27FC236}">
                <a16:creationId xmlns:a16="http://schemas.microsoft.com/office/drawing/2014/main" id="{97077EDA-64CB-463A-ABE6-609E622D4828}"/>
              </a:ext>
            </a:extLst>
          </p:cNvPr>
          <p:cNvSpPr>
            <a:spLocks noChangeArrowheads="1"/>
          </p:cNvSpPr>
          <p:nvPr/>
        </p:nvSpPr>
        <p:spPr bwMode="auto">
          <a:xfrm>
            <a:off x="2438400" y="838200"/>
            <a:ext cx="4038600" cy="603241"/>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b="0" dirty="0">
                <a:latin typeface="Tahoma" panose="020B0604030504040204" pitchFamily="34" charset="0"/>
                <a:ea typeface="MS PGothic" panose="020B0600070205080204" pitchFamily="34" charset="-128"/>
                <a:cs typeface="Times New Roman" panose="02020603050405020304" pitchFamily="18" charset="0"/>
              </a:rPr>
              <a:t>Immaterial Entity</a:t>
            </a:r>
          </a:p>
        </p:txBody>
      </p:sp>
      <p:sp>
        <p:nvSpPr>
          <p:cNvPr id="6" name="Rectangle 5">
            <a:extLst>
              <a:ext uri="{FF2B5EF4-FFF2-40B4-BE49-F238E27FC236}">
                <a16:creationId xmlns:a16="http://schemas.microsoft.com/office/drawing/2014/main" id="{58D4EDBB-FE20-49DC-9302-2A593E56866D}"/>
              </a:ext>
            </a:extLst>
          </p:cNvPr>
          <p:cNvSpPr>
            <a:spLocks noChangeArrowheads="1"/>
          </p:cNvSpPr>
          <p:nvPr/>
        </p:nvSpPr>
        <p:spPr bwMode="auto">
          <a:xfrm>
            <a:off x="1295399" y="2534102"/>
            <a:ext cx="1828800" cy="7620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Continuant Fiat</a:t>
            </a:r>
          </a:p>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Boundary</a:t>
            </a:r>
          </a:p>
        </p:txBody>
      </p:sp>
      <p:sp>
        <p:nvSpPr>
          <p:cNvPr id="7" name="Rectangle 6">
            <a:extLst>
              <a:ext uri="{FF2B5EF4-FFF2-40B4-BE49-F238E27FC236}">
                <a16:creationId xmlns:a16="http://schemas.microsoft.com/office/drawing/2014/main" id="{CBB55F98-3878-47A6-8BD4-2654609E50CC}"/>
              </a:ext>
            </a:extLst>
          </p:cNvPr>
          <p:cNvSpPr>
            <a:spLocks noChangeArrowheads="1"/>
          </p:cNvSpPr>
          <p:nvPr/>
        </p:nvSpPr>
        <p:spPr bwMode="auto">
          <a:xfrm>
            <a:off x="5791200" y="2590918"/>
            <a:ext cx="1981200" cy="495181"/>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Spatial Region</a:t>
            </a:r>
          </a:p>
        </p:txBody>
      </p:sp>
      <p:cxnSp>
        <p:nvCxnSpPr>
          <p:cNvPr id="8" name="AutoShape 9">
            <a:extLst>
              <a:ext uri="{FF2B5EF4-FFF2-40B4-BE49-F238E27FC236}">
                <a16:creationId xmlns:a16="http://schemas.microsoft.com/office/drawing/2014/main" id="{123EE43E-80D6-4C7F-A055-F3AFDC447B08}"/>
              </a:ext>
            </a:extLst>
          </p:cNvPr>
          <p:cNvCxnSpPr>
            <a:cxnSpLocks noChangeShapeType="1"/>
            <a:stCxn id="5" idx="2"/>
            <a:endCxn id="6" idx="0"/>
          </p:cNvCxnSpPr>
          <p:nvPr/>
        </p:nvCxnSpPr>
        <p:spPr bwMode="auto">
          <a:xfrm flipH="1">
            <a:off x="2209799" y="1441441"/>
            <a:ext cx="2247901" cy="1092661"/>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15" name="AutoShape 9">
            <a:extLst>
              <a:ext uri="{FF2B5EF4-FFF2-40B4-BE49-F238E27FC236}">
                <a16:creationId xmlns:a16="http://schemas.microsoft.com/office/drawing/2014/main" id="{994A01B4-6B1A-4E6B-BE20-B218567B320D}"/>
              </a:ext>
            </a:extLst>
          </p:cNvPr>
          <p:cNvCxnSpPr>
            <a:cxnSpLocks noChangeShapeType="1"/>
            <a:stCxn id="7" idx="0"/>
            <a:endCxn id="5" idx="2"/>
          </p:cNvCxnSpPr>
          <p:nvPr/>
        </p:nvCxnSpPr>
        <p:spPr bwMode="auto">
          <a:xfrm flipH="1" flipV="1">
            <a:off x="4457700" y="1441441"/>
            <a:ext cx="2324100" cy="1149477"/>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sp>
        <p:nvSpPr>
          <p:cNvPr id="14" name="Rectangle 13">
            <a:extLst>
              <a:ext uri="{FF2B5EF4-FFF2-40B4-BE49-F238E27FC236}">
                <a16:creationId xmlns:a16="http://schemas.microsoft.com/office/drawing/2014/main" id="{CE17750A-3861-4637-BAE2-D058A4B2D8BA}"/>
              </a:ext>
            </a:extLst>
          </p:cNvPr>
          <p:cNvSpPr>
            <a:spLocks noChangeArrowheads="1"/>
          </p:cNvSpPr>
          <p:nvPr/>
        </p:nvSpPr>
        <p:spPr bwMode="auto">
          <a:xfrm>
            <a:off x="384048" y="4637413"/>
            <a:ext cx="952502" cy="498229"/>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0-d CFD</a:t>
            </a:r>
          </a:p>
        </p:txBody>
      </p:sp>
      <p:cxnSp>
        <p:nvCxnSpPr>
          <p:cNvPr id="17" name="AutoShape 9">
            <a:extLst>
              <a:ext uri="{FF2B5EF4-FFF2-40B4-BE49-F238E27FC236}">
                <a16:creationId xmlns:a16="http://schemas.microsoft.com/office/drawing/2014/main" id="{861E6626-639B-4586-9180-7C7B86929E16}"/>
              </a:ext>
            </a:extLst>
          </p:cNvPr>
          <p:cNvCxnSpPr>
            <a:cxnSpLocks noChangeShapeType="1"/>
            <a:stCxn id="6" idx="2"/>
            <a:endCxn id="14" idx="0"/>
          </p:cNvCxnSpPr>
          <p:nvPr/>
        </p:nvCxnSpPr>
        <p:spPr bwMode="auto">
          <a:xfrm flipH="1">
            <a:off x="860299" y="3296102"/>
            <a:ext cx="1349500" cy="1341311"/>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sp>
        <p:nvSpPr>
          <p:cNvPr id="20" name="Rectangle 19">
            <a:extLst>
              <a:ext uri="{FF2B5EF4-FFF2-40B4-BE49-F238E27FC236}">
                <a16:creationId xmlns:a16="http://schemas.microsoft.com/office/drawing/2014/main" id="{A0B5C258-3D7B-4969-A239-C593AF062DED}"/>
              </a:ext>
            </a:extLst>
          </p:cNvPr>
          <p:cNvSpPr>
            <a:spLocks noChangeArrowheads="1"/>
          </p:cNvSpPr>
          <p:nvPr/>
        </p:nvSpPr>
        <p:spPr bwMode="auto">
          <a:xfrm>
            <a:off x="3848100" y="2590918"/>
            <a:ext cx="1219200" cy="495181"/>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Site</a:t>
            </a:r>
          </a:p>
        </p:txBody>
      </p:sp>
      <p:cxnSp>
        <p:nvCxnSpPr>
          <p:cNvPr id="21" name="AutoShape 9">
            <a:extLst>
              <a:ext uri="{FF2B5EF4-FFF2-40B4-BE49-F238E27FC236}">
                <a16:creationId xmlns:a16="http://schemas.microsoft.com/office/drawing/2014/main" id="{904EA587-4908-4E2E-9802-E1B1882266D8}"/>
              </a:ext>
            </a:extLst>
          </p:cNvPr>
          <p:cNvCxnSpPr>
            <a:cxnSpLocks noChangeShapeType="1"/>
            <a:stCxn id="5" idx="2"/>
            <a:endCxn id="20" idx="0"/>
          </p:cNvCxnSpPr>
          <p:nvPr/>
        </p:nvCxnSpPr>
        <p:spPr bwMode="auto">
          <a:xfrm>
            <a:off x="4457700" y="1441441"/>
            <a:ext cx="0" cy="1149477"/>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sp>
        <p:nvSpPr>
          <p:cNvPr id="26" name="Rectangle 25">
            <a:extLst>
              <a:ext uri="{FF2B5EF4-FFF2-40B4-BE49-F238E27FC236}">
                <a16:creationId xmlns:a16="http://schemas.microsoft.com/office/drawing/2014/main" id="{4FE74747-393A-452A-B14E-F271F3CCD148}"/>
              </a:ext>
            </a:extLst>
          </p:cNvPr>
          <p:cNvSpPr>
            <a:spLocks noChangeArrowheads="1"/>
          </p:cNvSpPr>
          <p:nvPr/>
        </p:nvSpPr>
        <p:spPr bwMode="auto">
          <a:xfrm>
            <a:off x="1733548" y="5585579"/>
            <a:ext cx="952502" cy="498229"/>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1-d CFD</a:t>
            </a:r>
          </a:p>
        </p:txBody>
      </p:sp>
      <p:sp>
        <p:nvSpPr>
          <p:cNvPr id="27" name="Rectangle 26">
            <a:extLst>
              <a:ext uri="{FF2B5EF4-FFF2-40B4-BE49-F238E27FC236}">
                <a16:creationId xmlns:a16="http://schemas.microsoft.com/office/drawing/2014/main" id="{B3BD2AED-91FC-42A6-9E44-AAD97D8B61B9}"/>
              </a:ext>
            </a:extLst>
          </p:cNvPr>
          <p:cNvSpPr>
            <a:spLocks noChangeArrowheads="1"/>
          </p:cNvSpPr>
          <p:nvPr/>
        </p:nvSpPr>
        <p:spPr bwMode="auto">
          <a:xfrm>
            <a:off x="3086098" y="4648200"/>
            <a:ext cx="952502" cy="498229"/>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2-d CFD</a:t>
            </a:r>
          </a:p>
        </p:txBody>
      </p:sp>
      <p:cxnSp>
        <p:nvCxnSpPr>
          <p:cNvPr id="28" name="AutoShape 9">
            <a:extLst>
              <a:ext uri="{FF2B5EF4-FFF2-40B4-BE49-F238E27FC236}">
                <a16:creationId xmlns:a16="http://schemas.microsoft.com/office/drawing/2014/main" id="{958EA320-664F-4FB3-8901-F6BFAAC978E7}"/>
              </a:ext>
            </a:extLst>
          </p:cNvPr>
          <p:cNvCxnSpPr>
            <a:cxnSpLocks noChangeShapeType="1"/>
            <a:stCxn id="6" idx="2"/>
            <a:endCxn id="26" idx="0"/>
          </p:cNvCxnSpPr>
          <p:nvPr/>
        </p:nvCxnSpPr>
        <p:spPr bwMode="auto">
          <a:xfrm>
            <a:off x="2209799" y="3296102"/>
            <a:ext cx="0" cy="2289477"/>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sp>
        <p:nvSpPr>
          <p:cNvPr id="31" name="Rectangle 30">
            <a:extLst>
              <a:ext uri="{FF2B5EF4-FFF2-40B4-BE49-F238E27FC236}">
                <a16:creationId xmlns:a16="http://schemas.microsoft.com/office/drawing/2014/main" id="{D3E5FB90-1A46-478A-BF4E-B73CB0E160CE}"/>
              </a:ext>
            </a:extLst>
          </p:cNvPr>
          <p:cNvSpPr/>
          <p:nvPr/>
        </p:nvSpPr>
        <p:spPr>
          <a:xfrm>
            <a:off x="2286000" y="6168802"/>
            <a:ext cx="6858000" cy="646331"/>
          </a:xfrm>
          <a:prstGeom prst="rect">
            <a:avLst/>
          </a:prstGeom>
        </p:spPr>
        <p:txBody>
          <a:bodyPr wrap="square">
            <a:spAutoFit/>
          </a:bodyPr>
          <a:lstStyle/>
          <a:p>
            <a:pPr algn="r"/>
            <a:r>
              <a:rPr lang="en-US" sz="1200" b="0" dirty="0">
                <a:solidFill>
                  <a:schemeClr val="bg1"/>
                </a:solidFill>
                <a:cs typeface="Times New Roman" panose="02020603050405020304" pitchFamily="18" charset="0"/>
              </a:rPr>
              <a:t>Arp, R., B. Smith, and A.D. Spear, </a:t>
            </a:r>
          </a:p>
          <a:p>
            <a:pPr algn="r"/>
            <a:r>
              <a:rPr lang="en-US" sz="1200" b="0" dirty="0">
                <a:solidFill>
                  <a:schemeClr val="bg1"/>
                </a:solidFill>
                <a:cs typeface="Times New Roman" panose="02020603050405020304" pitchFamily="18" charset="0"/>
              </a:rPr>
              <a:t>Building ontologies with basic formal ontology. 2015, </a:t>
            </a:r>
          </a:p>
          <a:p>
            <a:pPr algn="r"/>
            <a:r>
              <a:rPr lang="en-US" sz="1200" b="0" dirty="0">
                <a:solidFill>
                  <a:schemeClr val="bg1"/>
                </a:solidFill>
                <a:cs typeface="Times New Roman" panose="02020603050405020304" pitchFamily="18" charset="0"/>
              </a:rPr>
              <a:t>The MIT Press,: Cambridge, Massachusetts. p. 1 online resource (245 p).</a:t>
            </a:r>
          </a:p>
        </p:txBody>
      </p:sp>
      <p:cxnSp>
        <p:nvCxnSpPr>
          <p:cNvPr id="32" name="AutoShape 9">
            <a:extLst>
              <a:ext uri="{FF2B5EF4-FFF2-40B4-BE49-F238E27FC236}">
                <a16:creationId xmlns:a16="http://schemas.microsoft.com/office/drawing/2014/main" id="{411888EA-7BC9-4A84-8F1A-1D22B392BAFC}"/>
              </a:ext>
            </a:extLst>
          </p:cNvPr>
          <p:cNvCxnSpPr>
            <a:cxnSpLocks noChangeShapeType="1"/>
            <a:stCxn id="6" idx="2"/>
            <a:endCxn id="27" idx="0"/>
          </p:cNvCxnSpPr>
          <p:nvPr/>
        </p:nvCxnSpPr>
        <p:spPr bwMode="auto">
          <a:xfrm>
            <a:off x="2209799" y="3296102"/>
            <a:ext cx="1352550" cy="1352098"/>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sp>
        <p:nvSpPr>
          <p:cNvPr id="35" name="Rectangle 34">
            <a:extLst>
              <a:ext uri="{FF2B5EF4-FFF2-40B4-BE49-F238E27FC236}">
                <a16:creationId xmlns:a16="http://schemas.microsoft.com/office/drawing/2014/main" id="{10DB96D5-18E5-4114-B2A4-12E053A4B456}"/>
              </a:ext>
            </a:extLst>
          </p:cNvPr>
          <p:cNvSpPr>
            <a:spLocks noChangeArrowheads="1"/>
          </p:cNvSpPr>
          <p:nvPr/>
        </p:nvSpPr>
        <p:spPr bwMode="auto">
          <a:xfrm>
            <a:off x="4956048" y="3962400"/>
            <a:ext cx="952502" cy="498229"/>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0-d SR</a:t>
            </a:r>
          </a:p>
        </p:txBody>
      </p:sp>
      <p:sp>
        <p:nvSpPr>
          <p:cNvPr id="36" name="Rectangle 35">
            <a:extLst>
              <a:ext uri="{FF2B5EF4-FFF2-40B4-BE49-F238E27FC236}">
                <a16:creationId xmlns:a16="http://schemas.microsoft.com/office/drawing/2014/main" id="{ED1AEF9F-66A0-4224-9485-C928B4A19C9E}"/>
              </a:ext>
            </a:extLst>
          </p:cNvPr>
          <p:cNvSpPr>
            <a:spLocks noChangeArrowheads="1"/>
          </p:cNvSpPr>
          <p:nvPr/>
        </p:nvSpPr>
        <p:spPr bwMode="auto">
          <a:xfrm>
            <a:off x="5562600" y="5052004"/>
            <a:ext cx="952502" cy="498229"/>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1-d SR</a:t>
            </a:r>
          </a:p>
        </p:txBody>
      </p:sp>
      <p:sp>
        <p:nvSpPr>
          <p:cNvPr id="37" name="Rectangle 36">
            <a:extLst>
              <a:ext uri="{FF2B5EF4-FFF2-40B4-BE49-F238E27FC236}">
                <a16:creationId xmlns:a16="http://schemas.microsoft.com/office/drawing/2014/main" id="{6DFB089C-4D9E-4DC9-8DAA-A33A45B18CA0}"/>
              </a:ext>
            </a:extLst>
          </p:cNvPr>
          <p:cNvSpPr>
            <a:spLocks noChangeArrowheads="1"/>
          </p:cNvSpPr>
          <p:nvPr/>
        </p:nvSpPr>
        <p:spPr bwMode="auto">
          <a:xfrm>
            <a:off x="7658098" y="3973187"/>
            <a:ext cx="952502" cy="498229"/>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3-d SR</a:t>
            </a:r>
          </a:p>
        </p:txBody>
      </p:sp>
      <p:sp>
        <p:nvSpPr>
          <p:cNvPr id="39" name="Rectangle 38">
            <a:extLst>
              <a:ext uri="{FF2B5EF4-FFF2-40B4-BE49-F238E27FC236}">
                <a16:creationId xmlns:a16="http://schemas.microsoft.com/office/drawing/2014/main" id="{77605BA8-954D-4211-8800-1B667788F8D9}"/>
              </a:ext>
            </a:extLst>
          </p:cNvPr>
          <p:cNvSpPr>
            <a:spLocks noChangeArrowheads="1"/>
          </p:cNvSpPr>
          <p:nvPr/>
        </p:nvSpPr>
        <p:spPr bwMode="auto">
          <a:xfrm>
            <a:off x="7124698" y="5047488"/>
            <a:ext cx="952502" cy="498229"/>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2-d SR</a:t>
            </a:r>
          </a:p>
        </p:txBody>
      </p:sp>
      <p:cxnSp>
        <p:nvCxnSpPr>
          <p:cNvPr id="40" name="AutoShape 9">
            <a:extLst>
              <a:ext uri="{FF2B5EF4-FFF2-40B4-BE49-F238E27FC236}">
                <a16:creationId xmlns:a16="http://schemas.microsoft.com/office/drawing/2014/main" id="{53727D12-0C85-4A86-AD97-464CBAC64F5B}"/>
              </a:ext>
            </a:extLst>
          </p:cNvPr>
          <p:cNvCxnSpPr>
            <a:cxnSpLocks noChangeShapeType="1"/>
            <a:stCxn id="7" idx="2"/>
            <a:endCxn id="35" idx="0"/>
          </p:cNvCxnSpPr>
          <p:nvPr/>
        </p:nvCxnSpPr>
        <p:spPr bwMode="auto">
          <a:xfrm flipH="1">
            <a:off x="5432299" y="3086099"/>
            <a:ext cx="1349501" cy="876301"/>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42" name="AutoShape 9">
            <a:extLst>
              <a:ext uri="{FF2B5EF4-FFF2-40B4-BE49-F238E27FC236}">
                <a16:creationId xmlns:a16="http://schemas.microsoft.com/office/drawing/2014/main" id="{60BA2535-B302-4424-B4FF-0E9A559344B8}"/>
              </a:ext>
            </a:extLst>
          </p:cNvPr>
          <p:cNvCxnSpPr>
            <a:cxnSpLocks noChangeShapeType="1"/>
            <a:stCxn id="7" idx="2"/>
            <a:endCxn id="36" idx="0"/>
          </p:cNvCxnSpPr>
          <p:nvPr/>
        </p:nvCxnSpPr>
        <p:spPr bwMode="auto">
          <a:xfrm flipH="1">
            <a:off x="6038851" y="3086099"/>
            <a:ext cx="742949" cy="1965905"/>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45" name="AutoShape 9">
            <a:extLst>
              <a:ext uri="{FF2B5EF4-FFF2-40B4-BE49-F238E27FC236}">
                <a16:creationId xmlns:a16="http://schemas.microsoft.com/office/drawing/2014/main" id="{C2DAEF12-C09C-4CE2-8DC7-AC437A0E06AC}"/>
              </a:ext>
            </a:extLst>
          </p:cNvPr>
          <p:cNvCxnSpPr>
            <a:cxnSpLocks noChangeShapeType="1"/>
            <a:stCxn id="7" idx="2"/>
            <a:endCxn id="39" idx="0"/>
          </p:cNvCxnSpPr>
          <p:nvPr/>
        </p:nvCxnSpPr>
        <p:spPr bwMode="auto">
          <a:xfrm>
            <a:off x="6781800" y="3086099"/>
            <a:ext cx="819149" cy="1961389"/>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48" name="AutoShape 9">
            <a:extLst>
              <a:ext uri="{FF2B5EF4-FFF2-40B4-BE49-F238E27FC236}">
                <a16:creationId xmlns:a16="http://schemas.microsoft.com/office/drawing/2014/main" id="{7CB211DF-2D23-401B-A294-53D11553D0DD}"/>
              </a:ext>
            </a:extLst>
          </p:cNvPr>
          <p:cNvCxnSpPr>
            <a:cxnSpLocks noChangeShapeType="1"/>
            <a:stCxn id="7" idx="2"/>
            <a:endCxn id="37" idx="0"/>
          </p:cNvCxnSpPr>
          <p:nvPr/>
        </p:nvCxnSpPr>
        <p:spPr bwMode="auto">
          <a:xfrm>
            <a:off x="6781800" y="3086099"/>
            <a:ext cx="1352549" cy="887088"/>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sp>
        <p:nvSpPr>
          <p:cNvPr id="51" name="TextBox 50">
            <a:extLst>
              <a:ext uri="{FF2B5EF4-FFF2-40B4-BE49-F238E27FC236}">
                <a16:creationId xmlns:a16="http://schemas.microsoft.com/office/drawing/2014/main" id="{BD5A75D4-B423-4EE5-A62D-2397FC7E0C66}"/>
              </a:ext>
            </a:extLst>
          </p:cNvPr>
          <p:cNvSpPr txBox="1"/>
          <p:nvPr/>
        </p:nvSpPr>
        <p:spPr>
          <a:xfrm>
            <a:off x="2861030" y="5164643"/>
            <a:ext cx="1396536" cy="369332"/>
          </a:xfrm>
          <a:prstGeom prst="rect">
            <a:avLst/>
          </a:prstGeom>
          <a:noFill/>
        </p:spPr>
        <p:txBody>
          <a:bodyPr wrap="none" rtlCol="0">
            <a:spAutoFit/>
          </a:bodyPr>
          <a:lstStyle/>
          <a:p>
            <a:r>
              <a:rPr lang="en-US" sz="1800" dirty="0">
                <a:solidFill>
                  <a:srgbClr val="FFFF00"/>
                </a:solidFill>
              </a:rPr>
              <a:t>Fiat Surface</a:t>
            </a:r>
          </a:p>
        </p:txBody>
      </p:sp>
      <p:sp>
        <p:nvSpPr>
          <p:cNvPr id="52" name="TextBox 51">
            <a:extLst>
              <a:ext uri="{FF2B5EF4-FFF2-40B4-BE49-F238E27FC236}">
                <a16:creationId xmlns:a16="http://schemas.microsoft.com/office/drawing/2014/main" id="{CD6A0DBA-F8AB-4934-8E30-B353A9E660F5}"/>
              </a:ext>
            </a:extLst>
          </p:cNvPr>
          <p:cNvSpPr txBox="1"/>
          <p:nvPr/>
        </p:nvSpPr>
        <p:spPr>
          <a:xfrm>
            <a:off x="1688937" y="6156356"/>
            <a:ext cx="1088761" cy="369332"/>
          </a:xfrm>
          <a:prstGeom prst="rect">
            <a:avLst/>
          </a:prstGeom>
          <a:noFill/>
        </p:spPr>
        <p:txBody>
          <a:bodyPr wrap="none" rtlCol="0">
            <a:spAutoFit/>
          </a:bodyPr>
          <a:lstStyle/>
          <a:p>
            <a:r>
              <a:rPr lang="en-US" sz="1800" dirty="0">
                <a:solidFill>
                  <a:srgbClr val="FFFF00"/>
                </a:solidFill>
              </a:rPr>
              <a:t>Fiat Line</a:t>
            </a:r>
          </a:p>
        </p:txBody>
      </p:sp>
      <p:sp>
        <p:nvSpPr>
          <p:cNvPr id="53" name="TextBox 52">
            <a:extLst>
              <a:ext uri="{FF2B5EF4-FFF2-40B4-BE49-F238E27FC236}">
                <a16:creationId xmlns:a16="http://schemas.microsoft.com/office/drawing/2014/main" id="{C92A8740-9EC5-4B56-B45A-2781AED5EB76}"/>
              </a:ext>
            </a:extLst>
          </p:cNvPr>
          <p:cNvSpPr txBox="1"/>
          <p:nvPr/>
        </p:nvSpPr>
        <p:spPr>
          <a:xfrm>
            <a:off x="274397" y="5164643"/>
            <a:ext cx="1165705" cy="369332"/>
          </a:xfrm>
          <a:prstGeom prst="rect">
            <a:avLst/>
          </a:prstGeom>
          <a:noFill/>
        </p:spPr>
        <p:txBody>
          <a:bodyPr wrap="none" rtlCol="0">
            <a:spAutoFit/>
          </a:bodyPr>
          <a:lstStyle/>
          <a:p>
            <a:r>
              <a:rPr lang="en-US" sz="1800" dirty="0">
                <a:solidFill>
                  <a:srgbClr val="FFFF00"/>
                </a:solidFill>
              </a:rPr>
              <a:t>Fiat Point</a:t>
            </a:r>
          </a:p>
        </p:txBody>
      </p:sp>
      <p:sp>
        <p:nvSpPr>
          <p:cNvPr id="54" name="Rectangle 53">
            <a:extLst>
              <a:ext uri="{FF2B5EF4-FFF2-40B4-BE49-F238E27FC236}">
                <a16:creationId xmlns:a16="http://schemas.microsoft.com/office/drawing/2014/main" id="{81ADE218-B8B3-448A-A836-9AF540887A6E}"/>
              </a:ext>
            </a:extLst>
          </p:cNvPr>
          <p:cNvSpPr/>
          <p:nvPr/>
        </p:nvSpPr>
        <p:spPr>
          <a:xfrm>
            <a:off x="4105656" y="6172200"/>
            <a:ext cx="2505456" cy="276999"/>
          </a:xfrm>
          <a:prstGeom prst="rect">
            <a:avLst/>
          </a:prstGeom>
        </p:spPr>
        <p:txBody>
          <a:bodyPr wrap="square">
            <a:spAutoFit/>
          </a:bodyPr>
          <a:lstStyle/>
          <a:p>
            <a:pPr marL="0" lvl="1" algn="r">
              <a:defRPr/>
            </a:pPr>
            <a:r>
              <a:rPr lang="en-GB" sz="1200" b="0" dirty="0">
                <a:solidFill>
                  <a:srgbClr val="FFFF00"/>
                </a:solidFill>
              </a:rPr>
              <a:t>ISO/IEC PRF 21838-2:2020(E)</a:t>
            </a:r>
            <a:r>
              <a:rPr lang="en-US" sz="1200" b="0" dirty="0">
                <a:solidFill>
                  <a:srgbClr val="FFFF00"/>
                </a:solidFill>
              </a:rPr>
              <a:t> </a:t>
            </a:r>
          </a:p>
        </p:txBody>
      </p:sp>
    </p:spTree>
    <p:extLst>
      <p:ext uri="{BB962C8B-B14F-4D97-AF65-F5344CB8AC3E}">
        <p14:creationId xmlns:p14="http://schemas.microsoft.com/office/powerpoint/2010/main" val="1326538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53" grpId="0"/>
      <p:bldP spid="5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74275-469D-4D8D-9F7F-A68EF0463A94}"/>
              </a:ext>
            </a:extLst>
          </p:cNvPr>
          <p:cNvSpPr>
            <a:spLocks noGrp="1"/>
          </p:cNvSpPr>
          <p:nvPr>
            <p:ph type="title"/>
          </p:nvPr>
        </p:nvSpPr>
        <p:spPr/>
        <p:txBody>
          <a:bodyPr/>
          <a:lstStyle/>
          <a:p>
            <a:r>
              <a:rPr lang="en-GB" dirty="0"/>
              <a:t>Continuant Fiat Boundary</a:t>
            </a:r>
            <a:br>
              <a:rPr lang="en-US" dirty="0"/>
            </a:br>
            <a:endParaRPr lang="en-US" dirty="0"/>
          </a:p>
        </p:txBody>
      </p:sp>
      <p:sp>
        <p:nvSpPr>
          <p:cNvPr id="3" name="Content Placeholder 2">
            <a:extLst>
              <a:ext uri="{FF2B5EF4-FFF2-40B4-BE49-F238E27FC236}">
                <a16:creationId xmlns:a16="http://schemas.microsoft.com/office/drawing/2014/main" id="{AC4DFAFA-116E-47BF-A854-83C683F58B1E}"/>
              </a:ext>
            </a:extLst>
          </p:cNvPr>
          <p:cNvSpPr>
            <a:spLocks noGrp="1"/>
          </p:cNvSpPr>
          <p:nvPr>
            <p:ph idx="1"/>
          </p:nvPr>
        </p:nvSpPr>
        <p:spPr/>
        <p:txBody>
          <a:bodyPr/>
          <a:lstStyle/>
          <a:p>
            <a:r>
              <a:rPr lang="en-GB" u="sng" dirty="0"/>
              <a:t>Elucidation</a:t>
            </a:r>
            <a:r>
              <a:rPr lang="en-GB" dirty="0"/>
              <a:t>: </a:t>
            </a:r>
          </a:p>
          <a:p>
            <a:endParaRPr lang="en-GB" i="1" dirty="0"/>
          </a:p>
          <a:p>
            <a:r>
              <a:rPr lang="en-GB" i="1" dirty="0"/>
              <a:t>b</a:t>
            </a:r>
            <a:r>
              <a:rPr lang="en-GB" dirty="0"/>
              <a:t> is a </a:t>
            </a:r>
            <a:r>
              <a:rPr lang="en-GB" i="1" dirty="0"/>
              <a:t>continuant fiat boundary</a:t>
            </a:r>
            <a:r>
              <a:rPr lang="en-GB" dirty="0"/>
              <a:t> means: </a:t>
            </a:r>
          </a:p>
          <a:p>
            <a:endParaRPr lang="en-GB" i="1" dirty="0"/>
          </a:p>
          <a:p>
            <a:pPr lvl="1">
              <a:buFont typeface="Arial" panose="020B0604020202020204" pitchFamily="34" charset="0"/>
              <a:buChar char="•"/>
            </a:pPr>
            <a:r>
              <a:rPr lang="en-GB" i="1" dirty="0"/>
              <a:t>b</a:t>
            </a:r>
            <a:r>
              <a:rPr lang="en-GB" dirty="0"/>
              <a:t> is an </a:t>
            </a:r>
            <a:r>
              <a:rPr lang="en-GB" i="1" dirty="0"/>
              <a:t>immaterial entity</a:t>
            </a:r>
            <a:r>
              <a:rPr lang="en-GB" dirty="0"/>
              <a:t> that is of zero, one or two dimensions, </a:t>
            </a:r>
          </a:p>
          <a:p>
            <a:pPr lvl="1">
              <a:buFont typeface="Arial" panose="020B0604020202020204" pitchFamily="34" charset="0"/>
              <a:buChar char="•"/>
            </a:pPr>
            <a:r>
              <a:rPr lang="en-GB" dirty="0"/>
              <a:t>is such that there is no time </a:t>
            </a:r>
            <a:r>
              <a:rPr lang="en-GB" i="1" dirty="0"/>
              <a:t>t</a:t>
            </a:r>
            <a:r>
              <a:rPr lang="en-GB" dirty="0"/>
              <a:t> when </a:t>
            </a:r>
            <a:r>
              <a:rPr lang="en-GB" i="1" dirty="0"/>
              <a:t>b</a:t>
            </a:r>
            <a:r>
              <a:rPr lang="en-GB" dirty="0"/>
              <a:t> has a </a:t>
            </a:r>
            <a:r>
              <a:rPr lang="en-GB" i="1" dirty="0"/>
              <a:t>spatial region</a:t>
            </a:r>
            <a:r>
              <a:rPr lang="en-GB" dirty="0"/>
              <a:t> as </a:t>
            </a:r>
            <a:r>
              <a:rPr lang="en-GB" b="1" dirty="0"/>
              <a:t>continuant part at</a:t>
            </a:r>
            <a:r>
              <a:rPr lang="en-GB" dirty="0"/>
              <a:t> </a:t>
            </a:r>
            <a:r>
              <a:rPr lang="en-GB" i="1" dirty="0"/>
              <a:t>t</a:t>
            </a:r>
            <a:r>
              <a:rPr lang="en-GB" dirty="0"/>
              <a:t>, </a:t>
            </a:r>
          </a:p>
          <a:p>
            <a:pPr lvl="1">
              <a:buFont typeface="Arial" panose="020B0604020202020204" pitchFamily="34" charset="0"/>
              <a:buChar char="•"/>
            </a:pPr>
            <a:r>
              <a:rPr lang="en-GB" dirty="0"/>
              <a:t>and whose location is determined in relation to some </a:t>
            </a:r>
            <a:r>
              <a:rPr lang="en-GB" i="1" dirty="0"/>
              <a:t>material entity.</a:t>
            </a:r>
            <a:endParaRPr lang="en-US" dirty="0"/>
          </a:p>
          <a:p>
            <a:endParaRPr lang="en-US" dirty="0"/>
          </a:p>
        </p:txBody>
      </p:sp>
      <p:sp>
        <p:nvSpPr>
          <p:cNvPr id="4" name="Slide Number Placeholder 3">
            <a:extLst>
              <a:ext uri="{FF2B5EF4-FFF2-40B4-BE49-F238E27FC236}">
                <a16:creationId xmlns:a16="http://schemas.microsoft.com/office/drawing/2014/main" id="{1EAF2C74-D9D9-4C77-B4E0-2A2C21FB9EA1}"/>
              </a:ext>
            </a:extLst>
          </p:cNvPr>
          <p:cNvSpPr>
            <a:spLocks noGrp="1"/>
          </p:cNvSpPr>
          <p:nvPr>
            <p:ph type="sldNum" sz="quarter" idx="10"/>
          </p:nvPr>
        </p:nvSpPr>
        <p:spPr/>
        <p:txBody>
          <a:bodyPr/>
          <a:lstStyle/>
          <a:p>
            <a:fld id="{01EF93C7-D0AB-41D7-8C62-1F8A9E33AE23}" type="slidenum">
              <a:rPr lang="en-US" smtClean="0"/>
              <a:pPr/>
              <a:t>43</a:t>
            </a:fld>
            <a:endParaRPr lang="en-US"/>
          </a:p>
        </p:txBody>
      </p:sp>
      <p:sp>
        <p:nvSpPr>
          <p:cNvPr id="5" name="Rectangle 4">
            <a:extLst>
              <a:ext uri="{FF2B5EF4-FFF2-40B4-BE49-F238E27FC236}">
                <a16:creationId xmlns:a16="http://schemas.microsoft.com/office/drawing/2014/main" id="{6E6E1C09-7A95-43AC-BCC9-965623DA3D5F}"/>
              </a:ext>
            </a:extLst>
          </p:cNvPr>
          <p:cNvSpPr/>
          <p:nvPr/>
        </p:nvSpPr>
        <p:spPr>
          <a:xfrm>
            <a:off x="6629400" y="6435469"/>
            <a:ext cx="2505456" cy="307777"/>
          </a:xfrm>
          <a:prstGeom prst="rect">
            <a:avLst/>
          </a:prstGeom>
        </p:spPr>
        <p:txBody>
          <a:bodyPr wrap="square">
            <a:spAutoFit/>
          </a:bodyPr>
          <a:lstStyle/>
          <a:p>
            <a:pPr marL="0" lvl="1" algn="r">
              <a:defRPr/>
            </a:pPr>
            <a:r>
              <a:rPr lang="en-GB" sz="1400" b="0" dirty="0">
                <a:solidFill>
                  <a:schemeClr val="bg1"/>
                </a:solidFill>
              </a:rPr>
              <a:t>ISO/IEC PRF 21838-2:2020(E)</a:t>
            </a:r>
            <a:r>
              <a:rPr lang="en-US" sz="1400" b="0" dirty="0">
                <a:solidFill>
                  <a:schemeClr val="bg1"/>
                </a:solidFill>
              </a:rPr>
              <a:t> </a:t>
            </a:r>
          </a:p>
        </p:txBody>
      </p:sp>
    </p:spTree>
    <p:extLst>
      <p:ext uri="{BB962C8B-B14F-4D97-AF65-F5344CB8AC3E}">
        <p14:creationId xmlns:p14="http://schemas.microsoft.com/office/powerpoint/2010/main" val="8984910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53A65-10C4-42CE-B486-4E8541A403D3}"/>
              </a:ext>
            </a:extLst>
          </p:cNvPr>
          <p:cNvSpPr>
            <a:spLocks noGrp="1"/>
          </p:cNvSpPr>
          <p:nvPr>
            <p:ph type="title"/>
          </p:nvPr>
        </p:nvSpPr>
        <p:spPr/>
        <p:txBody>
          <a:bodyPr/>
          <a:lstStyle/>
          <a:p>
            <a:r>
              <a:rPr lang="en-GB" dirty="0"/>
              <a:t>Continuant Fiat Boundary</a:t>
            </a:r>
            <a:endParaRPr lang="en-US" dirty="0"/>
          </a:p>
        </p:txBody>
      </p:sp>
      <p:sp>
        <p:nvSpPr>
          <p:cNvPr id="4" name="Slide Number Placeholder 3">
            <a:extLst>
              <a:ext uri="{FF2B5EF4-FFF2-40B4-BE49-F238E27FC236}">
                <a16:creationId xmlns:a16="http://schemas.microsoft.com/office/drawing/2014/main" id="{E6B9224C-D172-435C-879E-DDEC6B724EDF}"/>
              </a:ext>
            </a:extLst>
          </p:cNvPr>
          <p:cNvSpPr>
            <a:spLocks noGrp="1"/>
          </p:cNvSpPr>
          <p:nvPr>
            <p:ph type="sldNum" sz="quarter" idx="10"/>
          </p:nvPr>
        </p:nvSpPr>
        <p:spPr/>
        <p:txBody>
          <a:bodyPr/>
          <a:lstStyle/>
          <a:p>
            <a:fld id="{01EF93C7-D0AB-41D7-8C62-1F8A9E33AE23}" type="slidenum">
              <a:rPr lang="en-US" smtClean="0"/>
              <a:pPr/>
              <a:t>44</a:t>
            </a:fld>
            <a:endParaRPr lang="en-US"/>
          </a:p>
        </p:txBody>
      </p:sp>
      <p:pic>
        <p:nvPicPr>
          <p:cNvPr id="7170" name="Picture 2" descr="Anatomy of the Proximal Humerus">
            <a:extLst>
              <a:ext uri="{FF2B5EF4-FFF2-40B4-BE49-F238E27FC236}">
                <a16:creationId xmlns:a16="http://schemas.microsoft.com/office/drawing/2014/main" id="{9AFC4D0F-19F7-4D3D-A043-4EE5EC98D8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25" y="1514975"/>
            <a:ext cx="4222690" cy="480668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EA4517D4-44FE-478E-8C2B-3505360B9873}"/>
              </a:ext>
            </a:extLst>
          </p:cNvPr>
          <p:cNvSpPr/>
          <p:nvPr/>
        </p:nvSpPr>
        <p:spPr>
          <a:xfrm>
            <a:off x="76200" y="6339568"/>
            <a:ext cx="4572000" cy="461665"/>
          </a:xfrm>
          <a:prstGeom prst="rect">
            <a:avLst/>
          </a:prstGeom>
        </p:spPr>
        <p:txBody>
          <a:bodyPr>
            <a:spAutoFit/>
          </a:bodyPr>
          <a:lstStyle/>
          <a:p>
            <a:r>
              <a:rPr lang="en-US" sz="1200" b="0" dirty="0">
                <a:solidFill>
                  <a:schemeClr val="bg1"/>
                </a:solidFill>
              </a:rPr>
              <a:t>https://www.shoulder-pain-explained.com/proximal-humerus-fracture.html</a:t>
            </a:r>
          </a:p>
        </p:txBody>
      </p:sp>
      <p:sp>
        <p:nvSpPr>
          <p:cNvPr id="6" name="Rectangle: Rounded Corners 5">
            <a:extLst>
              <a:ext uri="{FF2B5EF4-FFF2-40B4-BE49-F238E27FC236}">
                <a16:creationId xmlns:a16="http://schemas.microsoft.com/office/drawing/2014/main" id="{2D419B63-45E3-491C-A10B-7125F3C5452F}"/>
              </a:ext>
            </a:extLst>
          </p:cNvPr>
          <p:cNvSpPr/>
          <p:nvPr/>
        </p:nvSpPr>
        <p:spPr bwMode="auto">
          <a:xfrm>
            <a:off x="457200" y="3048000"/>
            <a:ext cx="1219200" cy="609600"/>
          </a:xfrm>
          <a:prstGeom prst="round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ectangle: Rounded Corners 7">
            <a:extLst>
              <a:ext uri="{FF2B5EF4-FFF2-40B4-BE49-F238E27FC236}">
                <a16:creationId xmlns:a16="http://schemas.microsoft.com/office/drawing/2014/main" id="{EF510BE1-F4D3-4A3B-BA1B-B797B23A9B35}"/>
              </a:ext>
            </a:extLst>
          </p:cNvPr>
          <p:cNvSpPr/>
          <p:nvPr/>
        </p:nvSpPr>
        <p:spPr bwMode="auto">
          <a:xfrm>
            <a:off x="3451165" y="3228975"/>
            <a:ext cx="1219200" cy="609600"/>
          </a:xfrm>
          <a:prstGeom prst="round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7172" name="Picture 4" descr="Meiosis Study Guide, Overview and Diagrams">
            <a:extLst>
              <a:ext uri="{FF2B5EF4-FFF2-40B4-BE49-F238E27FC236}">
                <a16:creationId xmlns:a16="http://schemas.microsoft.com/office/drawing/2014/main" id="{3389018C-D7A5-498B-AA70-83AD7F7E4C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5170" y="1815012"/>
            <a:ext cx="4252594" cy="4252594"/>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a:extLst>
              <a:ext uri="{FF2B5EF4-FFF2-40B4-BE49-F238E27FC236}">
                <a16:creationId xmlns:a16="http://schemas.microsoft.com/office/drawing/2014/main" id="{5E1244AA-8514-4186-BB53-835404C18011}"/>
              </a:ext>
            </a:extLst>
          </p:cNvPr>
          <p:cNvCxnSpPr>
            <a:cxnSpLocks/>
          </p:cNvCxnSpPr>
          <p:nvPr/>
        </p:nvCxnSpPr>
        <p:spPr bwMode="auto">
          <a:xfrm>
            <a:off x="6831467" y="2819400"/>
            <a:ext cx="0" cy="2209800"/>
          </a:xfrm>
          <a:prstGeom prst="line">
            <a:avLst/>
          </a:prstGeom>
          <a:solidFill>
            <a:schemeClr val="accent1"/>
          </a:solidFill>
          <a:ln w="28575" cap="flat" cmpd="sng" algn="ctr">
            <a:solidFill>
              <a:schemeClr val="bg1"/>
            </a:solidFill>
            <a:prstDash val="sysDash"/>
            <a:round/>
            <a:headEnd type="none" w="med" len="med"/>
            <a:tailEnd type="none" w="med" len="med"/>
          </a:ln>
          <a:effectLst/>
        </p:spPr>
      </p:cxnSp>
      <p:sp>
        <p:nvSpPr>
          <p:cNvPr id="13" name="Rectangle 12">
            <a:extLst>
              <a:ext uri="{FF2B5EF4-FFF2-40B4-BE49-F238E27FC236}">
                <a16:creationId xmlns:a16="http://schemas.microsoft.com/office/drawing/2014/main" id="{B557C012-1295-4E41-AEF7-54BB790BCE08}"/>
              </a:ext>
            </a:extLst>
          </p:cNvPr>
          <p:cNvSpPr/>
          <p:nvPr/>
        </p:nvSpPr>
        <p:spPr>
          <a:xfrm>
            <a:off x="4495800" y="6116795"/>
            <a:ext cx="4572000" cy="276999"/>
          </a:xfrm>
          <a:prstGeom prst="rect">
            <a:avLst/>
          </a:prstGeom>
        </p:spPr>
        <p:txBody>
          <a:bodyPr>
            <a:spAutoFit/>
          </a:bodyPr>
          <a:lstStyle/>
          <a:p>
            <a:r>
              <a:rPr lang="en-US" sz="1200" b="0" dirty="0">
                <a:solidFill>
                  <a:schemeClr val="bg1"/>
                </a:solidFill>
              </a:rPr>
              <a:t>https://www.thoughtco.com/meiosis-study-guide-373508</a:t>
            </a:r>
          </a:p>
        </p:txBody>
      </p:sp>
    </p:spTree>
    <p:extLst>
      <p:ext uri="{BB962C8B-B14F-4D97-AF65-F5344CB8AC3E}">
        <p14:creationId xmlns:p14="http://schemas.microsoft.com/office/powerpoint/2010/main" val="108802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04D7B-E7B4-4320-A6E6-886CEA94C29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A8D6FC7-2A33-4CBD-83D3-899ABDE3D294}"/>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FD3851F4-0198-4A8F-BD7C-AA423318C772}"/>
              </a:ext>
            </a:extLst>
          </p:cNvPr>
          <p:cNvSpPr>
            <a:spLocks noGrp="1"/>
          </p:cNvSpPr>
          <p:nvPr>
            <p:ph type="sldNum" sz="quarter" idx="10"/>
          </p:nvPr>
        </p:nvSpPr>
        <p:spPr/>
        <p:txBody>
          <a:bodyPr/>
          <a:lstStyle/>
          <a:p>
            <a:fld id="{01EF93C7-D0AB-41D7-8C62-1F8A9E33AE23}" type="slidenum">
              <a:rPr lang="en-US" smtClean="0"/>
              <a:pPr/>
              <a:t>45</a:t>
            </a:fld>
            <a:endParaRPr lang="en-US"/>
          </a:p>
        </p:txBody>
      </p:sp>
      <p:pic>
        <p:nvPicPr>
          <p:cNvPr id="5" name="Picture 4">
            <a:extLst>
              <a:ext uri="{FF2B5EF4-FFF2-40B4-BE49-F238E27FC236}">
                <a16:creationId xmlns:a16="http://schemas.microsoft.com/office/drawing/2014/main" id="{99309A3E-3E6A-4691-9333-82F13439C879}"/>
              </a:ext>
            </a:extLst>
          </p:cNvPr>
          <p:cNvPicPr>
            <a:picLocks noChangeAspect="1"/>
          </p:cNvPicPr>
          <p:nvPr/>
        </p:nvPicPr>
        <p:blipFill>
          <a:blip r:embed="rId2"/>
          <a:stretch>
            <a:fillRect/>
          </a:stretch>
        </p:blipFill>
        <p:spPr>
          <a:xfrm>
            <a:off x="0" y="606260"/>
            <a:ext cx="9144000" cy="6204115"/>
          </a:xfrm>
          <a:prstGeom prst="rect">
            <a:avLst/>
          </a:prstGeom>
        </p:spPr>
      </p:pic>
    </p:spTree>
    <p:extLst>
      <p:ext uri="{BB962C8B-B14F-4D97-AF65-F5344CB8AC3E}">
        <p14:creationId xmlns:p14="http://schemas.microsoft.com/office/powerpoint/2010/main" val="27873663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9E530-0F78-464C-B0E3-7F0DAFD7A2D1}"/>
              </a:ext>
            </a:extLst>
          </p:cNvPr>
          <p:cNvSpPr>
            <a:spLocks noGrp="1"/>
          </p:cNvSpPr>
          <p:nvPr>
            <p:ph type="title"/>
          </p:nvPr>
        </p:nvSpPr>
        <p:spPr/>
        <p:txBody>
          <a:bodyPr/>
          <a:lstStyle/>
          <a:p>
            <a:r>
              <a:rPr lang="en-GB" dirty="0"/>
              <a:t>Fiat Surface</a:t>
            </a:r>
            <a:br>
              <a:rPr lang="en-US" dirty="0"/>
            </a:br>
            <a:endParaRPr lang="en-US" dirty="0"/>
          </a:p>
        </p:txBody>
      </p:sp>
      <p:sp>
        <p:nvSpPr>
          <p:cNvPr id="3" name="Content Placeholder 2">
            <a:extLst>
              <a:ext uri="{FF2B5EF4-FFF2-40B4-BE49-F238E27FC236}">
                <a16:creationId xmlns:a16="http://schemas.microsoft.com/office/drawing/2014/main" id="{6EBEA96D-59E8-4C14-BC08-883DCEF3D437}"/>
              </a:ext>
            </a:extLst>
          </p:cNvPr>
          <p:cNvSpPr>
            <a:spLocks noGrp="1"/>
          </p:cNvSpPr>
          <p:nvPr>
            <p:ph idx="1"/>
          </p:nvPr>
        </p:nvSpPr>
        <p:spPr/>
        <p:txBody>
          <a:bodyPr/>
          <a:lstStyle/>
          <a:p>
            <a:pPr>
              <a:buFont typeface="Arial" panose="020B0604020202020204" pitchFamily="34" charset="0"/>
              <a:buChar char="•"/>
            </a:pPr>
            <a:r>
              <a:rPr lang="en-GB" u="sng" dirty="0"/>
              <a:t>Elucidation</a:t>
            </a:r>
            <a:r>
              <a:rPr lang="en-GB" cap="small" dirty="0"/>
              <a:t>:</a:t>
            </a:r>
            <a:r>
              <a:rPr lang="en-GB" dirty="0"/>
              <a:t> a </a:t>
            </a:r>
            <a:r>
              <a:rPr lang="en-GB" i="1" dirty="0"/>
              <a:t>fiat surface</a:t>
            </a:r>
            <a:r>
              <a:rPr lang="en-GB" dirty="0"/>
              <a:t> is a two-dimensional </a:t>
            </a:r>
            <a:r>
              <a:rPr lang="en-GB" i="1" dirty="0"/>
              <a:t>continuant fiat boundary</a:t>
            </a:r>
            <a:r>
              <a:rPr lang="en-GB" dirty="0"/>
              <a:t> that is self-connected.</a:t>
            </a:r>
          </a:p>
          <a:p>
            <a:pPr>
              <a:buFont typeface="Arial" panose="020B0604020202020204" pitchFamily="34" charset="0"/>
              <a:buChar char="•"/>
            </a:pPr>
            <a:endParaRPr lang="en-US" dirty="0"/>
          </a:p>
          <a:p>
            <a:pPr>
              <a:buFont typeface="Arial" panose="020B0604020202020204" pitchFamily="34" charset="0"/>
              <a:buChar char="•"/>
            </a:pPr>
            <a:r>
              <a:rPr lang="en-GB" u="sng" dirty="0"/>
              <a:t>Examples</a:t>
            </a:r>
            <a:r>
              <a:rPr lang="en-GB" dirty="0"/>
              <a:t>:</a:t>
            </a:r>
          </a:p>
          <a:p>
            <a:pPr lvl="1">
              <a:buFont typeface="Arial" panose="020B0604020202020204" pitchFamily="34" charset="0"/>
              <a:buChar char="•"/>
            </a:pPr>
            <a:r>
              <a:rPr lang="en-GB" sz="2000" dirty="0"/>
              <a:t>the surface of the Earth, </a:t>
            </a:r>
          </a:p>
          <a:p>
            <a:pPr lvl="1">
              <a:buFont typeface="Arial" panose="020B0604020202020204" pitchFamily="34" charset="0"/>
              <a:buChar char="•"/>
            </a:pPr>
            <a:r>
              <a:rPr lang="en-GB" sz="2000" dirty="0"/>
              <a:t>the plane separating the smoking from the non-smoking zone in a restaurant, </a:t>
            </a:r>
          </a:p>
          <a:p>
            <a:pPr lvl="1">
              <a:buFont typeface="Arial" panose="020B0604020202020204" pitchFamily="34" charset="0"/>
              <a:buChar char="•"/>
            </a:pPr>
            <a:r>
              <a:rPr lang="en-GB" sz="2000" dirty="0"/>
              <a:t>the surface of the moon, </a:t>
            </a:r>
          </a:p>
          <a:p>
            <a:pPr lvl="1">
              <a:buFont typeface="Arial" panose="020B0604020202020204" pitchFamily="34" charset="0"/>
              <a:buChar char="•"/>
            </a:pPr>
            <a:r>
              <a:rPr lang="en-GB" sz="2000" dirty="0"/>
              <a:t>the boundary between the upper and lower hemisphere of the moon, </a:t>
            </a:r>
          </a:p>
          <a:p>
            <a:pPr lvl="1">
              <a:buFont typeface="Arial" panose="020B0604020202020204" pitchFamily="34" charset="0"/>
              <a:buChar char="•"/>
            </a:pPr>
            <a:r>
              <a:rPr lang="en-GB" sz="2000" dirty="0"/>
              <a:t>the surface of a tennis ball, </a:t>
            </a:r>
          </a:p>
          <a:p>
            <a:pPr lvl="1">
              <a:buFont typeface="Arial" panose="020B0604020202020204" pitchFamily="34" charset="0"/>
              <a:buChar char="•"/>
            </a:pPr>
            <a:r>
              <a:rPr lang="en-GB" sz="2000" dirty="0"/>
              <a:t>the surface of a </a:t>
            </a:r>
            <a:r>
              <a:rPr lang="en-GB" sz="2000" dirty="0" err="1"/>
              <a:t>tabletop</a:t>
            </a:r>
            <a:r>
              <a:rPr lang="en-GB" sz="2000" dirty="0"/>
              <a:t>.</a:t>
            </a:r>
            <a:endParaRPr lang="en-US" sz="2000" dirty="0"/>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4776DDAF-104B-4D2D-8038-420A295BC18E}"/>
              </a:ext>
            </a:extLst>
          </p:cNvPr>
          <p:cNvSpPr>
            <a:spLocks noGrp="1"/>
          </p:cNvSpPr>
          <p:nvPr>
            <p:ph type="sldNum" sz="quarter" idx="10"/>
          </p:nvPr>
        </p:nvSpPr>
        <p:spPr/>
        <p:txBody>
          <a:bodyPr/>
          <a:lstStyle/>
          <a:p>
            <a:fld id="{01EF93C7-D0AB-41D7-8C62-1F8A9E33AE23}" type="slidenum">
              <a:rPr lang="en-US" smtClean="0"/>
              <a:pPr/>
              <a:t>46</a:t>
            </a:fld>
            <a:endParaRPr lang="en-US"/>
          </a:p>
        </p:txBody>
      </p:sp>
      <p:sp>
        <p:nvSpPr>
          <p:cNvPr id="5" name="Rectangle 4">
            <a:extLst>
              <a:ext uri="{FF2B5EF4-FFF2-40B4-BE49-F238E27FC236}">
                <a16:creationId xmlns:a16="http://schemas.microsoft.com/office/drawing/2014/main" id="{20426A39-AD1C-42CE-8F12-2352E8BCF1DB}"/>
              </a:ext>
            </a:extLst>
          </p:cNvPr>
          <p:cNvSpPr/>
          <p:nvPr/>
        </p:nvSpPr>
        <p:spPr>
          <a:xfrm>
            <a:off x="6629400" y="6435469"/>
            <a:ext cx="2505456" cy="307777"/>
          </a:xfrm>
          <a:prstGeom prst="rect">
            <a:avLst/>
          </a:prstGeom>
        </p:spPr>
        <p:txBody>
          <a:bodyPr wrap="square">
            <a:spAutoFit/>
          </a:bodyPr>
          <a:lstStyle/>
          <a:p>
            <a:pPr marL="0" lvl="1" algn="r">
              <a:defRPr/>
            </a:pPr>
            <a:r>
              <a:rPr lang="en-GB" sz="1400" b="0" dirty="0">
                <a:solidFill>
                  <a:schemeClr val="bg1"/>
                </a:solidFill>
              </a:rPr>
              <a:t>ISO/IEC PRF 21838-2:2020(E)</a:t>
            </a:r>
            <a:r>
              <a:rPr lang="en-US" sz="1400" b="0" dirty="0">
                <a:solidFill>
                  <a:schemeClr val="bg1"/>
                </a:solidFill>
              </a:rPr>
              <a:t> </a:t>
            </a:r>
          </a:p>
        </p:txBody>
      </p:sp>
    </p:spTree>
    <p:extLst>
      <p:ext uri="{BB962C8B-B14F-4D97-AF65-F5344CB8AC3E}">
        <p14:creationId xmlns:p14="http://schemas.microsoft.com/office/powerpoint/2010/main" val="19273120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CAF11-A30B-482D-A9A1-D0DBFE1BAACC}"/>
              </a:ext>
            </a:extLst>
          </p:cNvPr>
          <p:cNvSpPr>
            <a:spLocks noGrp="1"/>
          </p:cNvSpPr>
          <p:nvPr>
            <p:ph type="title"/>
          </p:nvPr>
        </p:nvSpPr>
        <p:spPr/>
        <p:txBody>
          <a:bodyPr/>
          <a:lstStyle/>
          <a:p>
            <a:r>
              <a:rPr lang="en-US" dirty="0"/>
              <a:t>Fiat Object Part </a:t>
            </a:r>
            <a:r>
              <a:rPr lang="en-US" dirty="0">
                <a:sym typeface="Wingdings" panose="05000000000000000000" pitchFamily="2" charset="2"/>
              </a:rPr>
              <a:t> Fiat Surface</a:t>
            </a:r>
            <a:endParaRPr lang="en-US" dirty="0"/>
          </a:p>
        </p:txBody>
      </p:sp>
      <p:sp>
        <p:nvSpPr>
          <p:cNvPr id="4" name="Slide Number Placeholder 3">
            <a:extLst>
              <a:ext uri="{FF2B5EF4-FFF2-40B4-BE49-F238E27FC236}">
                <a16:creationId xmlns:a16="http://schemas.microsoft.com/office/drawing/2014/main" id="{AD6D5621-C3F2-4898-A01A-2C4B4F8F5D95}"/>
              </a:ext>
            </a:extLst>
          </p:cNvPr>
          <p:cNvSpPr>
            <a:spLocks noGrp="1"/>
          </p:cNvSpPr>
          <p:nvPr>
            <p:ph type="sldNum" sz="quarter" idx="10"/>
          </p:nvPr>
        </p:nvSpPr>
        <p:spPr/>
        <p:txBody>
          <a:bodyPr/>
          <a:lstStyle/>
          <a:p>
            <a:fld id="{01EF93C7-D0AB-41D7-8C62-1F8A9E33AE23}" type="slidenum">
              <a:rPr lang="en-US" smtClean="0"/>
              <a:pPr/>
              <a:t>47</a:t>
            </a:fld>
            <a:endParaRPr lang="en-US"/>
          </a:p>
        </p:txBody>
      </p:sp>
      <p:sp>
        <p:nvSpPr>
          <p:cNvPr id="5" name="Rectangle 3">
            <a:extLst>
              <a:ext uri="{FF2B5EF4-FFF2-40B4-BE49-F238E27FC236}">
                <a16:creationId xmlns:a16="http://schemas.microsoft.com/office/drawing/2014/main" id="{97077EDA-64CB-463A-ABE6-609E622D4828}"/>
              </a:ext>
            </a:extLst>
          </p:cNvPr>
          <p:cNvSpPr>
            <a:spLocks noChangeArrowheads="1"/>
          </p:cNvSpPr>
          <p:nvPr/>
        </p:nvSpPr>
        <p:spPr bwMode="auto">
          <a:xfrm>
            <a:off x="3124200" y="1520952"/>
            <a:ext cx="2667000" cy="603241"/>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Independent Continuant</a:t>
            </a:r>
          </a:p>
        </p:txBody>
      </p:sp>
      <p:sp>
        <p:nvSpPr>
          <p:cNvPr id="6" name="Rectangle 5">
            <a:extLst>
              <a:ext uri="{FF2B5EF4-FFF2-40B4-BE49-F238E27FC236}">
                <a16:creationId xmlns:a16="http://schemas.microsoft.com/office/drawing/2014/main" id="{58D4EDBB-FE20-49DC-9302-2A593E56866D}"/>
              </a:ext>
            </a:extLst>
          </p:cNvPr>
          <p:cNvSpPr>
            <a:spLocks noChangeArrowheads="1"/>
          </p:cNvSpPr>
          <p:nvPr/>
        </p:nvSpPr>
        <p:spPr bwMode="auto">
          <a:xfrm>
            <a:off x="1523999" y="2534102"/>
            <a:ext cx="1600200" cy="498229"/>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Material Entity</a:t>
            </a:r>
          </a:p>
        </p:txBody>
      </p:sp>
      <p:sp>
        <p:nvSpPr>
          <p:cNvPr id="7" name="Rectangle 6">
            <a:extLst>
              <a:ext uri="{FF2B5EF4-FFF2-40B4-BE49-F238E27FC236}">
                <a16:creationId xmlns:a16="http://schemas.microsoft.com/office/drawing/2014/main" id="{CBB55F98-3878-47A6-8BD4-2654609E50CC}"/>
              </a:ext>
            </a:extLst>
          </p:cNvPr>
          <p:cNvSpPr>
            <a:spLocks noChangeArrowheads="1"/>
          </p:cNvSpPr>
          <p:nvPr/>
        </p:nvSpPr>
        <p:spPr bwMode="auto">
          <a:xfrm>
            <a:off x="5715000" y="2590918"/>
            <a:ext cx="2057400" cy="495181"/>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Immaterial Entity</a:t>
            </a:r>
          </a:p>
        </p:txBody>
      </p:sp>
      <p:cxnSp>
        <p:nvCxnSpPr>
          <p:cNvPr id="8" name="AutoShape 9">
            <a:extLst>
              <a:ext uri="{FF2B5EF4-FFF2-40B4-BE49-F238E27FC236}">
                <a16:creationId xmlns:a16="http://schemas.microsoft.com/office/drawing/2014/main" id="{123EE43E-80D6-4C7F-A055-F3AFDC447B08}"/>
              </a:ext>
            </a:extLst>
          </p:cNvPr>
          <p:cNvCxnSpPr>
            <a:cxnSpLocks noChangeShapeType="1"/>
            <a:stCxn id="5" idx="2"/>
            <a:endCxn id="6" idx="0"/>
          </p:cNvCxnSpPr>
          <p:nvPr/>
        </p:nvCxnSpPr>
        <p:spPr bwMode="auto">
          <a:xfrm flipH="1">
            <a:off x="2324099" y="2124193"/>
            <a:ext cx="2133601" cy="409909"/>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15" name="AutoShape 9">
            <a:extLst>
              <a:ext uri="{FF2B5EF4-FFF2-40B4-BE49-F238E27FC236}">
                <a16:creationId xmlns:a16="http://schemas.microsoft.com/office/drawing/2014/main" id="{994A01B4-6B1A-4E6B-BE20-B218567B320D}"/>
              </a:ext>
            </a:extLst>
          </p:cNvPr>
          <p:cNvCxnSpPr>
            <a:cxnSpLocks noChangeShapeType="1"/>
            <a:stCxn id="7" idx="0"/>
            <a:endCxn id="5" idx="2"/>
          </p:cNvCxnSpPr>
          <p:nvPr/>
        </p:nvCxnSpPr>
        <p:spPr bwMode="auto">
          <a:xfrm flipH="1" flipV="1">
            <a:off x="4457700" y="2124193"/>
            <a:ext cx="2286000" cy="466725"/>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sp>
        <p:nvSpPr>
          <p:cNvPr id="14" name="Rectangle 13">
            <a:extLst>
              <a:ext uri="{FF2B5EF4-FFF2-40B4-BE49-F238E27FC236}">
                <a16:creationId xmlns:a16="http://schemas.microsoft.com/office/drawing/2014/main" id="{CE17750A-3861-4637-BAE2-D058A4B2D8BA}"/>
              </a:ext>
            </a:extLst>
          </p:cNvPr>
          <p:cNvSpPr>
            <a:spLocks noChangeArrowheads="1"/>
          </p:cNvSpPr>
          <p:nvPr/>
        </p:nvSpPr>
        <p:spPr bwMode="auto">
          <a:xfrm>
            <a:off x="1295399" y="4495800"/>
            <a:ext cx="2057401" cy="498229"/>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Fiat Object Part</a:t>
            </a:r>
          </a:p>
        </p:txBody>
      </p:sp>
      <p:sp>
        <p:nvSpPr>
          <p:cNvPr id="16" name="Rectangle 15">
            <a:extLst>
              <a:ext uri="{FF2B5EF4-FFF2-40B4-BE49-F238E27FC236}">
                <a16:creationId xmlns:a16="http://schemas.microsoft.com/office/drawing/2014/main" id="{553F6FCD-BF61-497C-A623-4E0DA6C3EB1A}"/>
              </a:ext>
            </a:extLst>
          </p:cNvPr>
          <p:cNvSpPr>
            <a:spLocks noChangeArrowheads="1"/>
          </p:cNvSpPr>
          <p:nvPr/>
        </p:nvSpPr>
        <p:spPr bwMode="auto">
          <a:xfrm>
            <a:off x="5943600" y="4511669"/>
            <a:ext cx="1600200" cy="498229"/>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Fiat Surface</a:t>
            </a:r>
          </a:p>
        </p:txBody>
      </p:sp>
      <p:cxnSp>
        <p:nvCxnSpPr>
          <p:cNvPr id="17" name="AutoShape 9">
            <a:extLst>
              <a:ext uri="{FF2B5EF4-FFF2-40B4-BE49-F238E27FC236}">
                <a16:creationId xmlns:a16="http://schemas.microsoft.com/office/drawing/2014/main" id="{861E6626-639B-4586-9180-7C7B86929E16}"/>
              </a:ext>
            </a:extLst>
          </p:cNvPr>
          <p:cNvCxnSpPr>
            <a:cxnSpLocks noChangeShapeType="1"/>
          </p:cNvCxnSpPr>
          <p:nvPr/>
        </p:nvCxnSpPr>
        <p:spPr bwMode="auto">
          <a:xfrm>
            <a:off x="2324099" y="3032331"/>
            <a:ext cx="1" cy="1463469"/>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19" name="AutoShape 9">
            <a:extLst>
              <a:ext uri="{FF2B5EF4-FFF2-40B4-BE49-F238E27FC236}">
                <a16:creationId xmlns:a16="http://schemas.microsoft.com/office/drawing/2014/main" id="{5A35CC67-6D8B-49B6-80C6-43FE3D934020}"/>
              </a:ext>
            </a:extLst>
          </p:cNvPr>
          <p:cNvCxnSpPr>
            <a:cxnSpLocks noChangeShapeType="1"/>
            <a:stCxn id="7" idx="2"/>
            <a:endCxn id="16" idx="0"/>
          </p:cNvCxnSpPr>
          <p:nvPr/>
        </p:nvCxnSpPr>
        <p:spPr bwMode="auto">
          <a:xfrm>
            <a:off x="6743700" y="3086099"/>
            <a:ext cx="0" cy="1425570"/>
          </a:xfrm>
          <a:prstGeom prst="straightConnector1">
            <a:avLst/>
          </a:prstGeom>
          <a:noFill/>
          <a:ln w="28575">
            <a:solidFill>
              <a:schemeClr val="bg1"/>
            </a:solidFill>
            <a:prstDash val="dashDot"/>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1498025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6841C-450E-48E9-9794-A396B824D8F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6D77AA0-8476-477E-B80F-F45F881CD70A}"/>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C419993B-D351-4B1D-8F07-C40BFBD04FB8}"/>
              </a:ext>
            </a:extLst>
          </p:cNvPr>
          <p:cNvPicPr>
            <a:picLocks noChangeAspect="1"/>
          </p:cNvPicPr>
          <p:nvPr/>
        </p:nvPicPr>
        <p:blipFill>
          <a:blip r:embed="rId2"/>
          <a:stretch>
            <a:fillRect/>
          </a:stretch>
        </p:blipFill>
        <p:spPr>
          <a:xfrm>
            <a:off x="0" y="471041"/>
            <a:ext cx="9144000" cy="6386052"/>
          </a:xfrm>
          <a:prstGeom prst="rect">
            <a:avLst/>
          </a:prstGeom>
        </p:spPr>
      </p:pic>
      <p:sp>
        <p:nvSpPr>
          <p:cNvPr id="4" name="Slide Number Placeholder 3">
            <a:extLst>
              <a:ext uri="{FF2B5EF4-FFF2-40B4-BE49-F238E27FC236}">
                <a16:creationId xmlns:a16="http://schemas.microsoft.com/office/drawing/2014/main" id="{6CC49530-1BFF-4375-A1E5-DB81B2D4D159}"/>
              </a:ext>
            </a:extLst>
          </p:cNvPr>
          <p:cNvSpPr>
            <a:spLocks noGrp="1"/>
          </p:cNvSpPr>
          <p:nvPr>
            <p:ph type="sldNum" sz="quarter" idx="10"/>
          </p:nvPr>
        </p:nvSpPr>
        <p:spPr/>
        <p:txBody>
          <a:bodyPr/>
          <a:lstStyle/>
          <a:p>
            <a:fld id="{01EF93C7-D0AB-41D7-8C62-1F8A9E33AE23}" type="slidenum">
              <a:rPr lang="en-US" smtClean="0">
                <a:solidFill>
                  <a:schemeClr val="tx1"/>
                </a:solidFill>
              </a:rPr>
              <a:pPr/>
              <a:t>48</a:t>
            </a:fld>
            <a:endParaRPr lang="en-US">
              <a:solidFill>
                <a:schemeClr val="tx1"/>
              </a:solidFill>
            </a:endParaRPr>
          </a:p>
        </p:txBody>
      </p:sp>
      <p:sp>
        <p:nvSpPr>
          <p:cNvPr id="6" name="Rectangle 5">
            <a:extLst>
              <a:ext uri="{FF2B5EF4-FFF2-40B4-BE49-F238E27FC236}">
                <a16:creationId xmlns:a16="http://schemas.microsoft.com/office/drawing/2014/main" id="{81869EDB-4375-4D12-91F7-79870AA92AB7}"/>
              </a:ext>
            </a:extLst>
          </p:cNvPr>
          <p:cNvSpPr/>
          <p:nvPr/>
        </p:nvSpPr>
        <p:spPr>
          <a:xfrm>
            <a:off x="600456" y="6464536"/>
            <a:ext cx="8537448" cy="338554"/>
          </a:xfrm>
          <a:prstGeom prst="rect">
            <a:avLst/>
          </a:prstGeom>
        </p:spPr>
        <p:txBody>
          <a:bodyPr wrap="square">
            <a:spAutoFit/>
          </a:bodyPr>
          <a:lstStyle/>
          <a:p>
            <a:pPr algn="r"/>
            <a:r>
              <a:rPr lang="en-US" sz="1600" dirty="0"/>
              <a:t>https://en.wikipedia.org/wiki/Baarle-Hertog</a:t>
            </a:r>
          </a:p>
        </p:txBody>
      </p:sp>
    </p:spTree>
    <p:extLst>
      <p:ext uri="{BB962C8B-B14F-4D97-AF65-F5344CB8AC3E}">
        <p14:creationId xmlns:p14="http://schemas.microsoft.com/office/powerpoint/2010/main" val="11373829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3A97C-46CE-4AF8-8E3C-1CB448AD91DB}"/>
              </a:ext>
            </a:extLst>
          </p:cNvPr>
          <p:cNvSpPr>
            <a:spLocks noGrp="1"/>
          </p:cNvSpPr>
          <p:nvPr>
            <p:ph type="title"/>
          </p:nvPr>
        </p:nvSpPr>
        <p:spPr/>
        <p:txBody>
          <a:bodyPr/>
          <a:lstStyle/>
          <a:p>
            <a:r>
              <a:rPr lang="en-US" dirty="0"/>
              <a:t>Note on Continuant Fiat Boundaries</a:t>
            </a:r>
          </a:p>
        </p:txBody>
      </p:sp>
      <p:sp>
        <p:nvSpPr>
          <p:cNvPr id="3" name="Content Placeholder 2">
            <a:extLst>
              <a:ext uri="{FF2B5EF4-FFF2-40B4-BE49-F238E27FC236}">
                <a16:creationId xmlns:a16="http://schemas.microsoft.com/office/drawing/2014/main" id="{A7CEFF42-2BD7-468F-A3BD-C5370EEC8DAA}"/>
              </a:ext>
            </a:extLst>
          </p:cNvPr>
          <p:cNvSpPr>
            <a:spLocks noGrp="1"/>
          </p:cNvSpPr>
          <p:nvPr>
            <p:ph idx="1"/>
          </p:nvPr>
        </p:nvSpPr>
        <p:spPr/>
        <p:txBody>
          <a:bodyPr/>
          <a:lstStyle/>
          <a:p>
            <a:pPr>
              <a:buFont typeface="Arial" panose="020B0604020202020204" pitchFamily="34" charset="0"/>
              <a:buChar char="•"/>
            </a:pPr>
            <a:r>
              <a:rPr lang="en-US" dirty="0"/>
              <a:t>Not well worked out yet.</a:t>
            </a:r>
          </a:p>
          <a:p>
            <a:pPr>
              <a:buFont typeface="Arial" panose="020B0604020202020204" pitchFamily="34" charset="0"/>
              <a:buChar char="•"/>
            </a:pPr>
            <a:r>
              <a:rPr lang="en-US" dirty="0"/>
              <a:t>For some issues, see:</a:t>
            </a:r>
          </a:p>
          <a:p>
            <a:pPr marL="457200" lvl="1" indent="0">
              <a:buNone/>
            </a:pPr>
            <a:r>
              <a:rPr lang="en-US" sz="2000" dirty="0"/>
              <a:t>Rabenberg M, Ceusters W. </a:t>
            </a:r>
          </a:p>
          <a:p>
            <a:pPr marL="457200" lvl="1" indent="0">
              <a:buNone/>
            </a:pPr>
            <a:r>
              <a:rPr lang="en-US" sz="2000" dirty="0"/>
              <a:t>Fiat Surfaces in Basic Formal Ontology. </a:t>
            </a:r>
          </a:p>
          <a:p>
            <a:pPr marL="457200" lvl="1" indent="0">
              <a:buNone/>
            </a:pPr>
            <a:r>
              <a:rPr lang="en-US" sz="2000" dirty="0"/>
              <a:t>14th International Conference on Formal Ontology in Information Systems ((FOIS 2024), </a:t>
            </a:r>
          </a:p>
          <a:p>
            <a:pPr marL="457200" lvl="1" indent="0">
              <a:buNone/>
            </a:pPr>
            <a:r>
              <a:rPr lang="en-US" sz="2000" dirty="0"/>
              <a:t>July 08 - 09, 2024 online, and </a:t>
            </a:r>
          </a:p>
          <a:p>
            <a:pPr marL="457200" lvl="1" indent="0">
              <a:buNone/>
            </a:pPr>
            <a:r>
              <a:rPr lang="en-US" sz="2000" dirty="0"/>
              <a:t>July 15 – 19, 2024, Enschede, The Netherlands.</a:t>
            </a:r>
          </a:p>
          <a:p>
            <a:pPr marL="457200" lvl="1" indent="0">
              <a:buNone/>
            </a:pPr>
            <a:r>
              <a:rPr lang="en-US" sz="2000" dirty="0">
                <a:hlinkClick r:id="rId2"/>
              </a:rPr>
              <a:t>https://www.utwente.nl/en/eemcs/fois2024/resources/papers/ceusters-fiat-surfaces-in-basic-formal-ontology.pdf</a:t>
            </a:r>
            <a:r>
              <a:rPr lang="en-US" sz="2000" dirty="0"/>
              <a:t> </a:t>
            </a:r>
          </a:p>
        </p:txBody>
      </p:sp>
      <p:sp>
        <p:nvSpPr>
          <p:cNvPr id="4" name="Slide Number Placeholder 3">
            <a:extLst>
              <a:ext uri="{FF2B5EF4-FFF2-40B4-BE49-F238E27FC236}">
                <a16:creationId xmlns:a16="http://schemas.microsoft.com/office/drawing/2014/main" id="{712F7861-8234-47F3-A871-A8AC3D9A0D88}"/>
              </a:ext>
            </a:extLst>
          </p:cNvPr>
          <p:cNvSpPr>
            <a:spLocks noGrp="1"/>
          </p:cNvSpPr>
          <p:nvPr>
            <p:ph type="sldNum" sz="quarter" idx="10"/>
          </p:nvPr>
        </p:nvSpPr>
        <p:spPr/>
        <p:txBody>
          <a:bodyPr/>
          <a:lstStyle/>
          <a:p>
            <a:fld id="{01EF93C7-D0AB-41D7-8C62-1F8A9E33AE23}" type="slidenum">
              <a:rPr lang="en-US" smtClean="0"/>
              <a:pPr/>
              <a:t>49</a:t>
            </a:fld>
            <a:endParaRPr lang="en-US"/>
          </a:p>
        </p:txBody>
      </p:sp>
    </p:spTree>
    <p:extLst>
      <p:ext uri="{BB962C8B-B14F-4D97-AF65-F5344CB8AC3E}">
        <p14:creationId xmlns:p14="http://schemas.microsoft.com/office/powerpoint/2010/main" val="3790697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388E6-8243-44B1-AE05-7C038206ABD2}"/>
              </a:ext>
            </a:extLst>
          </p:cNvPr>
          <p:cNvSpPr>
            <a:spLocks noGrp="1"/>
          </p:cNvSpPr>
          <p:nvPr>
            <p:ph type="title"/>
          </p:nvPr>
        </p:nvSpPr>
        <p:spPr/>
        <p:txBody>
          <a:bodyPr/>
          <a:lstStyle/>
          <a:p>
            <a:r>
              <a:rPr lang="en-US" dirty="0"/>
              <a:t>Major references</a:t>
            </a:r>
          </a:p>
        </p:txBody>
      </p:sp>
      <p:sp>
        <p:nvSpPr>
          <p:cNvPr id="3" name="Content Placeholder 2">
            <a:extLst>
              <a:ext uri="{FF2B5EF4-FFF2-40B4-BE49-F238E27FC236}">
                <a16:creationId xmlns:a16="http://schemas.microsoft.com/office/drawing/2014/main" id="{C7C56D6C-7371-46E8-A366-88BE8A859DAC}"/>
              </a:ext>
            </a:extLst>
          </p:cNvPr>
          <p:cNvSpPr>
            <a:spLocks noGrp="1"/>
          </p:cNvSpPr>
          <p:nvPr>
            <p:ph idx="1"/>
          </p:nvPr>
        </p:nvSpPr>
        <p:spPr/>
        <p:txBody>
          <a:bodyPr/>
          <a:lstStyle/>
          <a:p>
            <a:pPr>
              <a:buFont typeface="Arial" panose="020B0604020202020204" pitchFamily="34" charset="0"/>
              <a:buChar char="•"/>
            </a:pPr>
            <a:r>
              <a:rPr lang="en-US" dirty="0"/>
              <a:t>The BFO 2.0 Specifications (last update: June 26, 2015)</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The ‘BFO-book’ (July 2015)</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The ISO-standard (2020):</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BB147041-663D-4F61-B18D-19DAF9EAEB77}"/>
              </a:ext>
            </a:extLst>
          </p:cNvPr>
          <p:cNvSpPr>
            <a:spLocks noGrp="1"/>
          </p:cNvSpPr>
          <p:nvPr>
            <p:ph type="sldNum" sz="quarter" idx="3"/>
          </p:nvPr>
        </p:nvSpPr>
        <p:spPr/>
        <p:txBody>
          <a:bodyPr/>
          <a:lstStyle/>
          <a:p>
            <a:fld id="{7C5DB68A-9D44-4073-920F-D08D647C06A7}" type="slidenum">
              <a:rPr lang="en-US" smtClean="0"/>
              <a:t>5</a:t>
            </a:fld>
            <a:endParaRPr lang="en-US" dirty="0"/>
          </a:p>
        </p:txBody>
      </p:sp>
      <p:sp>
        <p:nvSpPr>
          <p:cNvPr id="5" name="Rectangle 4">
            <a:extLst>
              <a:ext uri="{FF2B5EF4-FFF2-40B4-BE49-F238E27FC236}">
                <a16:creationId xmlns:a16="http://schemas.microsoft.com/office/drawing/2014/main" id="{A89C0660-DE34-4BBF-99D8-B54C1C869993}"/>
              </a:ext>
            </a:extLst>
          </p:cNvPr>
          <p:cNvSpPr/>
          <p:nvPr/>
        </p:nvSpPr>
        <p:spPr>
          <a:xfrm>
            <a:off x="914400" y="3505200"/>
            <a:ext cx="6858000" cy="830997"/>
          </a:xfrm>
          <a:prstGeom prst="rect">
            <a:avLst/>
          </a:prstGeom>
        </p:spPr>
        <p:txBody>
          <a:bodyPr wrap="square">
            <a:spAutoFit/>
          </a:bodyPr>
          <a:lstStyle/>
          <a:p>
            <a:pPr algn="l"/>
            <a:r>
              <a:rPr lang="en-US" sz="1600" b="0" dirty="0">
                <a:solidFill>
                  <a:schemeClr val="bg1"/>
                </a:solidFill>
                <a:latin typeface="Arial" panose="020B0604020202020204" pitchFamily="34" charset="0"/>
              </a:rPr>
              <a:t>Arp, R., B. Smith, and A.D. Spear, </a:t>
            </a:r>
          </a:p>
          <a:p>
            <a:pPr algn="l"/>
            <a:r>
              <a:rPr lang="en-US" sz="1600" b="0" dirty="0">
                <a:solidFill>
                  <a:schemeClr val="bg1"/>
                </a:solidFill>
                <a:latin typeface="Arial" panose="020B0604020202020204" pitchFamily="34" charset="0"/>
              </a:rPr>
              <a:t>Building ontologies with basic formal ontology. 2015, </a:t>
            </a:r>
          </a:p>
          <a:p>
            <a:pPr algn="l"/>
            <a:r>
              <a:rPr lang="en-US" sz="1600" b="0" dirty="0">
                <a:solidFill>
                  <a:schemeClr val="bg1"/>
                </a:solidFill>
                <a:latin typeface="Arial" panose="020B0604020202020204" pitchFamily="34" charset="0"/>
              </a:rPr>
              <a:t>The MIT Press,: Cambridge, Massachusetts. p. 1 online resource (245 p).</a:t>
            </a:r>
            <a:endParaRPr lang="en-US" sz="1600" b="0" dirty="0">
              <a:solidFill>
                <a:schemeClr val="bg1"/>
              </a:solidFill>
            </a:endParaRPr>
          </a:p>
        </p:txBody>
      </p:sp>
      <p:sp>
        <p:nvSpPr>
          <p:cNvPr id="6" name="Rectangle 5">
            <a:extLst>
              <a:ext uri="{FF2B5EF4-FFF2-40B4-BE49-F238E27FC236}">
                <a16:creationId xmlns:a16="http://schemas.microsoft.com/office/drawing/2014/main" id="{CCFF83D4-090D-43E3-A0DB-6AC22FC19E6A}"/>
              </a:ext>
            </a:extLst>
          </p:cNvPr>
          <p:cNvSpPr/>
          <p:nvPr/>
        </p:nvSpPr>
        <p:spPr>
          <a:xfrm>
            <a:off x="914400" y="2133600"/>
            <a:ext cx="7162800" cy="584775"/>
          </a:xfrm>
          <a:prstGeom prst="rect">
            <a:avLst/>
          </a:prstGeom>
        </p:spPr>
        <p:txBody>
          <a:bodyPr wrap="square">
            <a:spAutoFit/>
          </a:bodyPr>
          <a:lstStyle/>
          <a:p>
            <a:pPr algn="l"/>
            <a:r>
              <a:rPr lang="en-US" sz="1600" b="0" dirty="0">
                <a:solidFill>
                  <a:schemeClr val="bg1"/>
                </a:solidFill>
                <a:latin typeface="Arial" panose="020B0604020202020204" pitchFamily="34" charset="0"/>
                <a:cs typeface="Arial" panose="020B0604020202020204" pitchFamily="34" charset="0"/>
                <a:hlinkClick r:id="rId2"/>
              </a:rPr>
              <a:t>https://github.com/BFO-ontology/BFO/raw/master/docs/bfo2-reference/BFO2-Reference.docx</a:t>
            </a:r>
            <a:r>
              <a:rPr lang="en-US" sz="1600" b="0" dirty="0">
                <a:solidFill>
                  <a:schemeClr val="bg1"/>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2FE00D44-5439-44D6-9CBE-437F8CD2F55F}"/>
              </a:ext>
            </a:extLst>
          </p:cNvPr>
          <p:cNvSpPr/>
          <p:nvPr/>
        </p:nvSpPr>
        <p:spPr>
          <a:xfrm>
            <a:off x="914400" y="5181600"/>
            <a:ext cx="5105400" cy="584775"/>
          </a:xfrm>
          <a:prstGeom prst="rect">
            <a:avLst/>
          </a:prstGeom>
        </p:spPr>
        <p:txBody>
          <a:bodyPr wrap="square">
            <a:spAutoFit/>
          </a:bodyPr>
          <a:lstStyle/>
          <a:p>
            <a:pPr marL="0" lvl="1" algn="l">
              <a:defRPr/>
            </a:pPr>
            <a:r>
              <a:rPr lang="en-GB" sz="1600" b="0" dirty="0">
                <a:solidFill>
                  <a:schemeClr val="bg1"/>
                </a:solidFill>
                <a:latin typeface="Arial" panose="020B0604020202020204" pitchFamily="34" charset="0"/>
                <a:cs typeface="Arial" panose="020B0604020202020204" pitchFamily="34" charset="0"/>
              </a:rPr>
              <a:t>ISO/IEC PRF 21838-2:2020(E)</a:t>
            </a:r>
          </a:p>
          <a:p>
            <a:pPr marL="0" lvl="1" algn="l">
              <a:defRPr/>
            </a:pPr>
            <a:r>
              <a:rPr lang="en-US" sz="1600" b="0" dirty="0">
                <a:solidFill>
                  <a:schemeClr val="bg1"/>
                </a:solidFill>
                <a:latin typeface="Arial" panose="020B0604020202020204" pitchFamily="34" charset="0"/>
                <a:cs typeface="Arial" panose="020B0604020202020204" pitchFamily="34" charset="0"/>
              </a:rPr>
              <a:t>https://standards.iso.org/iso-iec/21838/-2/ed-1/en/ </a:t>
            </a:r>
          </a:p>
        </p:txBody>
      </p:sp>
    </p:spTree>
    <p:extLst>
      <p:ext uri="{BB962C8B-B14F-4D97-AF65-F5344CB8AC3E}">
        <p14:creationId xmlns:p14="http://schemas.microsoft.com/office/powerpoint/2010/main" val="29631099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 name="Arrow: Right 363">
            <a:extLst>
              <a:ext uri="{FF2B5EF4-FFF2-40B4-BE49-F238E27FC236}">
                <a16:creationId xmlns:a16="http://schemas.microsoft.com/office/drawing/2014/main" id="{BA55DB1E-5D5C-4F3D-8708-9EE89F16716B}"/>
              </a:ext>
            </a:extLst>
          </p:cNvPr>
          <p:cNvSpPr/>
          <p:nvPr/>
        </p:nvSpPr>
        <p:spPr bwMode="auto">
          <a:xfrm rot="8554284" flipH="1">
            <a:off x="-198161" y="3952112"/>
            <a:ext cx="8285148" cy="262801"/>
          </a:xfrm>
          <a:prstGeom prst="rightArrow">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9" name="Cube 28">
            <a:extLst>
              <a:ext uri="{FF2B5EF4-FFF2-40B4-BE49-F238E27FC236}">
                <a16:creationId xmlns:a16="http://schemas.microsoft.com/office/drawing/2014/main" id="{03B34147-75E5-477F-AACE-896240A66802}"/>
              </a:ext>
            </a:extLst>
          </p:cNvPr>
          <p:cNvSpPr/>
          <p:nvPr/>
        </p:nvSpPr>
        <p:spPr bwMode="auto">
          <a:xfrm rot="20148654">
            <a:off x="3251201" y="2593690"/>
            <a:ext cx="3289298" cy="2338181"/>
          </a:xfrm>
          <a:prstGeom prst="cube">
            <a:avLst>
              <a:gd name="adj" fmla="val 64575"/>
            </a:avLst>
          </a:prstGeom>
          <a:gradFill flip="none" rotWithShape="1">
            <a:gsLst>
              <a:gs pos="0">
                <a:srgbClr val="FFFF00"/>
              </a:gs>
              <a:gs pos="76000">
                <a:srgbClr val="FF0000"/>
              </a:gs>
              <a:gs pos="100000">
                <a:schemeClr val="accent4">
                  <a:lumMod val="100000"/>
                </a:schemeClr>
              </a:gs>
            </a:gsLst>
            <a:path path="circle">
              <a:fillToRect r="100000" b="100000"/>
            </a:path>
            <a:tileRect l="-100000" t="-100000"/>
          </a:gradFill>
          <a:ln w="9525"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 name="Title 1">
            <a:extLst>
              <a:ext uri="{FF2B5EF4-FFF2-40B4-BE49-F238E27FC236}">
                <a16:creationId xmlns:a16="http://schemas.microsoft.com/office/drawing/2014/main" id="{1DFAAAAF-432A-4935-A972-CF5910A007BD}"/>
              </a:ext>
            </a:extLst>
          </p:cNvPr>
          <p:cNvSpPr>
            <a:spLocks noGrp="1"/>
          </p:cNvSpPr>
          <p:nvPr>
            <p:ph type="title"/>
          </p:nvPr>
        </p:nvSpPr>
        <p:spPr>
          <a:xfrm>
            <a:off x="228600" y="762000"/>
            <a:ext cx="8686800" cy="762000"/>
          </a:xfrm>
        </p:spPr>
        <p:txBody>
          <a:bodyPr/>
          <a:lstStyle/>
          <a:p>
            <a:r>
              <a:rPr lang="en-US" dirty="0"/>
              <a:t>Spatial Region (1)</a:t>
            </a:r>
          </a:p>
        </p:txBody>
      </p:sp>
      <p:sp>
        <p:nvSpPr>
          <p:cNvPr id="4" name="Slide Number Placeholder 3">
            <a:extLst>
              <a:ext uri="{FF2B5EF4-FFF2-40B4-BE49-F238E27FC236}">
                <a16:creationId xmlns:a16="http://schemas.microsoft.com/office/drawing/2014/main" id="{AF204441-BE31-454A-BA93-169ADA601328}"/>
              </a:ext>
            </a:extLst>
          </p:cNvPr>
          <p:cNvSpPr>
            <a:spLocks noGrp="1"/>
          </p:cNvSpPr>
          <p:nvPr>
            <p:ph type="sldNum" sz="quarter" idx="10"/>
          </p:nvPr>
        </p:nvSpPr>
        <p:spPr/>
        <p:txBody>
          <a:bodyPr/>
          <a:lstStyle/>
          <a:p>
            <a:fld id="{01EF93C7-D0AB-41D7-8C62-1F8A9E33AE23}" type="slidenum">
              <a:rPr lang="en-US" smtClean="0"/>
              <a:pPr/>
              <a:t>50</a:t>
            </a:fld>
            <a:endParaRPr lang="en-US"/>
          </a:p>
        </p:txBody>
      </p:sp>
      <p:grpSp>
        <p:nvGrpSpPr>
          <p:cNvPr id="96" name="Group 95">
            <a:extLst>
              <a:ext uri="{FF2B5EF4-FFF2-40B4-BE49-F238E27FC236}">
                <a16:creationId xmlns:a16="http://schemas.microsoft.com/office/drawing/2014/main" id="{10A6A009-6765-45FD-B5DF-FDDECA8EA31D}"/>
              </a:ext>
            </a:extLst>
          </p:cNvPr>
          <p:cNvGrpSpPr/>
          <p:nvPr/>
        </p:nvGrpSpPr>
        <p:grpSpPr>
          <a:xfrm>
            <a:off x="649392" y="3108960"/>
            <a:ext cx="5181600" cy="3587496"/>
            <a:chOff x="533401" y="2438400"/>
            <a:chExt cx="5181600" cy="3587496"/>
          </a:xfrm>
          <a:solidFill>
            <a:schemeClr val="tx1">
              <a:lumMod val="85000"/>
              <a:lumOff val="15000"/>
              <a:alpha val="2000"/>
            </a:schemeClr>
          </a:solidFill>
        </p:grpSpPr>
        <p:grpSp>
          <p:nvGrpSpPr>
            <p:cNvPr id="97" name="Group 96">
              <a:extLst>
                <a:ext uri="{FF2B5EF4-FFF2-40B4-BE49-F238E27FC236}">
                  <a16:creationId xmlns:a16="http://schemas.microsoft.com/office/drawing/2014/main" id="{8FF8F5BD-711C-4D7B-AD1D-1D6015C545EA}"/>
                </a:ext>
              </a:extLst>
            </p:cNvPr>
            <p:cNvGrpSpPr/>
            <p:nvPr/>
          </p:nvGrpSpPr>
          <p:grpSpPr>
            <a:xfrm>
              <a:off x="533401" y="2438400"/>
              <a:ext cx="5181600" cy="3587496"/>
              <a:chOff x="533400" y="2471928"/>
              <a:chExt cx="5181600" cy="3587496"/>
            </a:xfrm>
            <a:grpFill/>
          </p:grpSpPr>
          <p:sp>
            <p:nvSpPr>
              <p:cNvPr id="114" name="Rectangle 113">
                <a:extLst>
                  <a:ext uri="{FF2B5EF4-FFF2-40B4-BE49-F238E27FC236}">
                    <a16:creationId xmlns:a16="http://schemas.microsoft.com/office/drawing/2014/main" id="{4E91B4A3-445D-44DB-8A89-915E7F69839B}"/>
                  </a:ext>
                </a:extLst>
              </p:cNvPr>
              <p:cNvSpPr/>
              <p:nvPr/>
            </p:nvSpPr>
            <p:spPr bwMode="auto">
              <a:xfrm>
                <a:off x="533400" y="2471928"/>
                <a:ext cx="5181600" cy="3581400"/>
              </a:xfrm>
              <a:prstGeom prst="rect">
                <a:avLst/>
              </a:prstGeom>
              <a:grpFill/>
              <a:ln w="1270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15" name="Straight Connector 114">
                <a:extLst>
                  <a:ext uri="{FF2B5EF4-FFF2-40B4-BE49-F238E27FC236}">
                    <a16:creationId xmlns:a16="http://schemas.microsoft.com/office/drawing/2014/main" id="{94832DC6-36E3-47BF-88B6-953945EEE5DF}"/>
                  </a:ext>
                </a:extLst>
              </p:cNvPr>
              <p:cNvCxnSpPr>
                <a:cxnSpLocks/>
              </p:cNvCxnSpPr>
              <p:nvPr/>
            </p:nvCxnSpPr>
            <p:spPr bwMode="auto">
              <a:xfrm>
                <a:off x="31242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16" name="Straight Connector 115">
                <a:extLst>
                  <a:ext uri="{FF2B5EF4-FFF2-40B4-BE49-F238E27FC236}">
                    <a16:creationId xmlns:a16="http://schemas.microsoft.com/office/drawing/2014/main" id="{EA179073-1CDD-4C08-8ECF-1EFC02EE1036}"/>
                  </a:ext>
                </a:extLst>
              </p:cNvPr>
              <p:cNvCxnSpPr>
                <a:cxnSpLocks/>
              </p:cNvCxnSpPr>
              <p:nvPr/>
            </p:nvCxnSpPr>
            <p:spPr bwMode="auto">
              <a:xfrm>
                <a:off x="9144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17" name="Straight Connector 116">
                <a:extLst>
                  <a:ext uri="{FF2B5EF4-FFF2-40B4-BE49-F238E27FC236}">
                    <a16:creationId xmlns:a16="http://schemas.microsoft.com/office/drawing/2014/main" id="{4DA48E3B-51C5-4197-8C90-2A9EEC95ABDE}"/>
                  </a:ext>
                </a:extLst>
              </p:cNvPr>
              <p:cNvCxnSpPr>
                <a:cxnSpLocks/>
              </p:cNvCxnSpPr>
              <p:nvPr/>
            </p:nvCxnSpPr>
            <p:spPr bwMode="auto">
              <a:xfrm>
                <a:off x="12827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18" name="Straight Connector 117">
                <a:extLst>
                  <a:ext uri="{FF2B5EF4-FFF2-40B4-BE49-F238E27FC236}">
                    <a16:creationId xmlns:a16="http://schemas.microsoft.com/office/drawing/2014/main" id="{297CFC72-35F2-495F-A12B-7F6A0A044A30}"/>
                  </a:ext>
                </a:extLst>
              </p:cNvPr>
              <p:cNvCxnSpPr>
                <a:cxnSpLocks/>
              </p:cNvCxnSpPr>
              <p:nvPr/>
            </p:nvCxnSpPr>
            <p:spPr bwMode="auto">
              <a:xfrm>
                <a:off x="16510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19" name="Straight Connector 118">
                <a:extLst>
                  <a:ext uri="{FF2B5EF4-FFF2-40B4-BE49-F238E27FC236}">
                    <a16:creationId xmlns:a16="http://schemas.microsoft.com/office/drawing/2014/main" id="{53560BBB-2C17-48D5-BB7C-0C40AF91E4C7}"/>
                  </a:ext>
                </a:extLst>
              </p:cNvPr>
              <p:cNvCxnSpPr>
                <a:cxnSpLocks/>
              </p:cNvCxnSpPr>
              <p:nvPr/>
            </p:nvCxnSpPr>
            <p:spPr bwMode="auto">
              <a:xfrm>
                <a:off x="20193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20" name="Straight Connector 119">
                <a:extLst>
                  <a:ext uri="{FF2B5EF4-FFF2-40B4-BE49-F238E27FC236}">
                    <a16:creationId xmlns:a16="http://schemas.microsoft.com/office/drawing/2014/main" id="{EE2DC206-222F-4C89-835E-7ECD5F4144DE}"/>
                  </a:ext>
                </a:extLst>
              </p:cNvPr>
              <p:cNvCxnSpPr>
                <a:cxnSpLocks/>
              </p:cNvCxnSpPr>
              <p:nvPr/>
            </p:nvCxnSpPr>
            <p:spPr bwMode="auto">
              <a:xfrm>
                <a:off x="23876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21" name="Straight Connector 120">
                <a:extLst>
                  <a:ext uri="{FF2B5EF4-FFF2-40B4-BE49-F238E27FC236}">
                    <a16:creationId xmlns:a16="http://schemas.microsoft.com/office/drawing/2014/main" id="{F2172E70-70B7-4B94-A9C7-0F7B1D8E83B9}"/>
                  </a:ext>
                </a:extLst>
              </p:cNvPr>
              <p:cNvCxnSpPr>
                <a:cxnSpLocks/>
              </p:cNvCxnSpPr>
              <p:nvPr/>
            </p:nvCxnSpPr>
            <p:spPr bwMode="auto">
              <a:xfrm>
                <a:off x="27559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22" name="Straight Connector 121">
                <a:extLst>
                  <a:ext uri="{FF2B5EF4-FFF2-40B4-BE49-F238E27FC236}">
                    <a16:creationId xmlns:a16="http://schemas.microsoft.com/office/drawing/2014/main" id="{A3571C8F-6D14-4D3D-96B9-F12F205B14E1}"/>
                  </a:ext>
                </a:extLst>
              </p:cNvPr>
              <p:cNvCxnSpPr>
                <a:cxnSpLocks/>
              </p:cNvCxnSpPr>
              <p:nvPr/>
            </p:nvCxnSpPr>
            <p:spPr bwMode="auto">
              <a:xfrm>
                <a:off x="53340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23" name="Straight Connector 122">
                <a:extLst>
                  <a:ext uri="{FF2B5EF4-FFF2-40B4-BE49-F238E27FC236}">
                    <a16:creationId xmlns:a16="http://schemas.microsoft.com/office/drawing/2014/main" id="{BF7157C0-A23D-4596-83A3-EB933E5603CB}"/>
                  </a:ext>
                </a:extLst>
              </p:cNvPr>
              <p:cNvCxnSpPr>
                <a:cxnSpLocks/>
              </p:cNvCxnSpPr>
              <p:nvPr/>
            </p:nvCxnSpPr>
            <p:spPr bwMode="auto">
              <a:xfrm>
                <a:off x="31242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24" name="Straight Connector 123">
                <a:extLst>
                  <a:ext uri="{FF2B5EF4-FFF2-40B4-BE49-F238E27FC236}">
                    <a16:creationId xmlns:a16="http://schemas.microsoft.com/office/drawing/2014/main" id="{C616157B-52DF-49CB-AEE7-C2BFA313BC83}"/>
                  </a:ext>
                </a:extLst>
              </p:cNvPr>
              <p:cNvCxnSpPr>
                <a:cxnSpLocks/>
              </p:cNvCxnSpPr>
              <p:nvPr/>
            </p:nvCxnSpPr>
            <p:spPr bwMode="auto">
              <a:xfrm>
                <a:off x="34925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25" name="Straight Connector 124">
                <a:extLst>
                  <a:ext uri="{FF2B5EF4-FFF2-40B4-BE49-F238E27FC236}">
                    <a16:creationId xmlns:a16="http://schemas.microsoft.com/office/drawing/2014/main" id="{8D31C3E9-8B15-4BA5-B38E-E13D9358C847}"/>
                  </a:ext>
                </a:extLst>
              </p:cNvPr>
              <p:cNvCxnSpPr>
                <a:cxnSpLocks/>
              </p:cNvCxnSpPr>
              <p:nvPr/>
            </p:nvCxnSpPr>
            <p:spPr bwMode="auto">
              <a:xfrm>
                <a:off x="38608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26" name="Straight Connector 125">
                <a:extLst>
                  <a:ext uri="{FF2B5EF4-FFF2-40B4-BE49-F238E27FC236}">
                    <a16:creationId xmlns:a16="http://schemas.microsoft.com/office/drawing/2014/main" id="{A6BB088A-4C47-41A3-80D8-12D32EC67BE6}"/>
                  </a:ext>
                </a:extLst>
              </p:cNvPr>
              <p:cNvCxnSpPr>
                <a:cxnSpLocks/>
              </p:cNvCxnSpPr>
              <p:nvPr/>
            </p:nvCxnSpPr>
            <p:spPr bwMode="auto">
              <a:xfrm>
                <a:off x="42291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27" name="Straight Connector 126">
                <a:extLst>
                  <a:ext uri="{FF2B5EF4-FFF2-40B4-BE49-F238E27FC236}">
                    <a16:creationId xmlns:a16="http://schemas.microsoft.com/office/drawing/2014/main" id="{1107EA9F-34B0-4D35-BDD6-82639B4B9AC3}"/>
                  </a:ext>
                </a:extLst>
              </p:cNvPr>
              <p:cNvCxnSpPr>
                <a:cxnSpLocks/>
              </p:cNvCxnSpPr>
              <p:nvPr/>
            </p:nvCxnSpPr>
            <p:spPr bwMode="auto">
              <a:xfrm>
                <a:off x="45974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28" name="Straight Connector 127">
                <a:extLst>
                  <a:ext uri="{FF2B5EF4-FFF2-40B4-BE49-F238E27FC236}">
                    <a16:creationId xmlns:a16="http://schemas.microsoft.com/office/drawing/2014/main" id="{FF038976-B84E-4217-84F1-D2B19A8F3F2D}"/>
                  </a:ext>
                </a:extLst>
              </p:cNvPr>
              <p:cNvCxnSpPr>
                <a:cxnSpLocks/>
              </p:cNvCxnSpPr>
              <p:nvPr/>
            </p:nvCxnSpPr>
            <p:spPr bwMode="auto">
              <a:xfrm>
                <a:off x="4965700" y="2478024"/>
                <a:ext cx="0" cy="3581400"/>
              </a:xfrm>
              <a:prstGeom prst="line">
                <a:avLst/>
              </a:prstGeom>
              <a:grpFill/>
              <a:ln w="12700" cap="flat" cmpd="sng" algn="ctr">
                <a:solidFill>
                  <a:schemeClr val="accent3"/>
                </a:solidFill>
                <a:prstDash val="solid"/>
                <a:round/>
                <a:headEnd type="none" w="med" len="med"/>
                <a:tailEnd type="none" w="med" len="med"/>
              </a:ln>
              <a:effectLst/>
            </p:spPr>
          </p:cxnSp>
        </p:grpSp>
        <p:grpSp>
          <p:nvGrpSpPr>
            <p:cNvPr id="98" name="Group 97">
              <a:extLst>
                <a:ext uri="{FF2B5EF4-FFF2-40B4-BE49-F238E27FC236}">
                  <a16:creationId xmlns:a16="http://schemas.microsoft.com/office/drawing/2014/main" id="{8AAC8961-F323-4973-AE2D-DCD1644D14E8}"/>
                </a:ext>
              </a:extLst>
            </p:cNvPr>
            <p:cNvGrpSpPr/>
            <p:nvPr/>
          </p:nvGrpSpPr>
          <p:grpSpPr>
            <a:xfrm rot="16200000">
              <a:off x="1333501" y="1638300"/>
              <a:ext cx="3581400" cy="5181600"/>
              <a:chOff x="533400" y="2471928"/>
              <a:chExt cx="5181600" cy="3587496"/>
            </a:xfrm>
            <a:grpFill/>
          </p:grpSpPr>
          <p:sp>
            <p:nvSpPr>
              <p:cNvPr id="99" name="Rectangle 98">
                <a:extLst>
                  <a:ext uri="{FF2B5EF4-FFF2-40B4-BE49-F238E27FC236}">
                    <a16:creationId xmlns:a16="http://schemas.microsoft.com/office/drawing/2014/main" id="{CECD4AB6-C5A1-40A6-AB35-EFAE02404891}"/>
                  </a:ext>
                </a:extLst>
              </p:cNvPr>
              <p:cNvSpPr/>
              <p:nvPr/>
            </p:nvSpPr>
            <p:spPr bwMode="auto">
              <a:xfrm>
                <a:off x="533400" y="2471928"/>
                <a:ext cx="5181600" cy="3581400"/>
              </a:xfrm>
              <a:prstGeom prst="rect">
                <a:avLst/>
              </a:prstGeom>
              <a:grpFill/>
              <a:ln w="1270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00" name="Straight Connector 99">
                <a:extLst>
                  <a:ext uri="{FF2B5EF4-FFF2-40B4-BE49-F238E27FC236}">
                    <a16:creationId xmlns:a16="http://schemas.microsoft.com/office/drawing/2014/main" id="{208927B8-C9B8-4C5E-9F72-6642AE148C1F}"/>
                  </a:ext>
                </a:extLst>
              </p:cNvPr>
              <p:cNvCxnSpPr>
                <a:cxnSpLocks/>
              </p:cNvCxnSpPr>
              <p:nvPr/>
            </p:nvCxnSpPr>
            <p:spPr bwMode="auto">
              <a:xfrm>
                <a:off x="31242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01" name="Straight Connector 100">
                <a:extLst>
                  <a:ext uri="{FF2B5EF4-FFF2-40B4-BE49-F238E27FC236}">
                    <a16:creationId xmlns:a16="http://schemas.microsoft.com/office/drawing/2014/main" id="{0F8AE4DF-668E-4045-B83E-AC7EADA4ECA2}"/>
                  </a:ext>
                </a:extLst>
              </p:cNvPr>
              <p:cNvCxnSpPr>
                <a:cxnSpLocks/>
              </p:cNvCxnSpPr>
              <p:nvPr/>
            </p:nvCxnSpPr>
            <p:spPr bwMode="auto">
              <a:xfrm>
                <a:off x="9144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02" name="Straight Connector 101">
                <a:extLst>
                  <a:ext uri="{FF2B5EF4-FFF2-40B4-BE49-F238E27FC236}">
                    <a16:creationId xmlns:a16="http://schemas.microsoft.com/office/drawing/2014/main" id="{74C2F304-58EA-4392-9495-51C38D5D6286}"/>
                  </a:ext>
                </a:extLst>
              </p:cNvPr>
              <p:cNvCxnSpPr>
                <a:cxnSpLocks/>
              </p:cNvCxnSpPr>
              <p:nvPr/>
            </p:nvCxnSpPr>
            <p:spPr bwMode="auto">
              <a:xfrm>
                <a:off x="12827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03" name="Straight Connector 102">
                <a:extLst>
                  <a:ext uri="{FF2B5EF4-FFF2-40B4-BE49-F238E27FC236}">
                    <a16:creationId xmlns:a16="http://schemas.microsoft.com/office/drawing/2014/main" id="{FD37FF65-365C-4744-B32F-FBBD83A3F56E}"/>
                  </a:ext>
                </a:extLst>
              </p:cNvPr>
              <p:cNvCxnSpPr>
                <a:cxnSpLocks/>
              </p:cNvCxnSpPr>
              <p:nvPr/>
            </p:nvCxnSpPr>
            <p:spPr bwMode="auto">
              <a:xfrm>
                <a:off x="16510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04" name="Straight Connector 103">
                <a:extLst>
                  <a:ext uri="{FF2B5EF4-FFF2-40B4-BE49-F238E27FC236}">
                    <a16:creationId xmlns:a16="http://schemas.microsoft.com/office/drawing/2014/main" id="{36F0A08F-BB04-435F-AE68-6C0CDD6435DB}"/>
                  </a:ext>
                </a:extLst>
              </p:cNvPr>
              <p:cNvCxnSpPr>
                <a:cxnSpLocks/>
              </p:cNvCxnSpPr>
              <p:nvPr/>
            </p:nvCxnSpPr>
            <p:spPr bwMode="auto">
              <a:xfrm>
                <a:off x="20193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05" name="Straight Connector 104">
                <a:extLst>
                  <a:ext uri="{FF2B5EF4-FFF2-40B4-BE49-F238E27FC236}">
                    <a16:creationId xmlns:a16="http://schemas.microsoft.com/office/drawing/2014/main" id="{B7DB3546-6E11-4B48-8B89-54EFA23C327B}"/>
                  </a:ext>
                </a:extLst>
              </p:cNvPr>
              <p:cNvCxnSpPr>
                <a:cxnSpLocks/>
              </p:cNvCxnSpPr>
              <p:nvPr/>
            </p:nvCxnSpPr>
            <p:spPr bwMode="auto">
              <a:xfrm>
                <a:off x="23876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06" name="Straight Connector 105">
                <a:extLst>
                  <a:ext uri="{FF2B5EF4-FFF2-40B4-BE49-F238E27FC236}">
                    <a16:creationId xmlns:a16="http://schemas.microsoft.com/office/drawing/2014/main" id="{61FA2445-B932-44B1-8EE2-F3270158A00A}"/>
                  </a:ext>
                </a:extLst>
              </p:cNvPr>
              <p:cNvCxnSpPr>
                <a:cxnSpLocks/>
              </p:cNvCxnSpPr>
              <p:nvPr/>
            </p:nvCxnSpPr>
            <p:spPr bwMode="auto">
              <a:xfrm>
                <a:off x="27559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07" name="Straight Connector 106">
                <a:extLst>
                  <a:ext uri="{FF2B5EF4-FFF2-40B4-BE49-F238E27FC236}">
                    <a16:creationId xmlns:a16="http://schemas.microsoft.com/office/drawing/2014/main" id="{0F25CE5D-9914-4A80-86FB-A4823D021788}"/>
                  </a:ext>
                </a:extLst>
              </p:cNvPr>
              <p:cNvCxnSpPr>
                <a:cxnSpLocks/>
              </p:cNvCxnSpPr>
              <p:nvPr/>
            </p:nvCxnSpPr>
            <p:spPr bwMode="auto">
              <a:xfrm>
                <a:off x="53340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08" name="Straight Connector 107">
                <a:extLst>
                  <a:ext uri="{FF2B5EF4-FFF2-40B4-BE49-F238E27FC236}">
                    <a16:creationId xmlns:a16="http://schemas.microsoft.com/office/drawing/2014/main" id="{14B09214-074A-43AA-995B-38E1C0693483}"/>
                  </a:ext>
                </a:extLst>
              </p:cNvPr>
              <p:cNvCxnSpPr>
                <a:cxnSpLocks/>
              </p:cNvCxnSpPr>
              <p:nvPr/>
            </p:nvCxnSpPr>
            <p:spPr bwMode="auto">
              <a:xfrm>
                <a:off x="31242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09" name="Straight Connector 108">
                <a:extLst>
                  <a:ext uri="{FF2B5EF4-FFF2-40B4-BE49-F238E27FC236}">
                    <a16:creationId xmlns:a16="http://schemas.microsoft.com/office/drawing/2014/main" id="{A4E5C0ED-6EEA-44B4-B4AA-41C2A57D380C}"/>
                  </a:ext>
                </a:extLst>
              </p:cNvPr>
              <p:cNvCxnSpPr>
                <a:cxnSpLocks/>
              </p:cNvCxnSpPr>
              <p:nvPr/>
            </p:nvCxnSpPr>
            <p:spPr bwMode="auto">
              <a:xfrm>
                <a:off x="34925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10" name="Straight Connector 109">
                <a:extLst>
                  <a:ext uri="{FF2B5EF4-FFF2-40B4-BE49-F238E27FC236}">
                    <a16:creationId xmlns:a16="http://schemas.microsoft.com/office/drawing/2014/main" id="{3F183B57-4025-49E4-B2BE-39E42AD924CE}"/>
                  </a:ext>
                </a:extLst>
              </p:cNvPr>
              <p:cNvCxnSpPr>
                <a:cxnSpLocks/>
              </p:cNvCxnSpPr>
              <p:nvPr/>
            </p:nvCxnSpPr>
            <p:spPr bwMode="auto">
              <a:xfrm>
                <a:off x="38608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11" name="Straight Connector 110">
                <a:extLst>
                  <a:ext uri="{FF2B5EF4-FFF2-40B4-BE49-F238E27FC236}">
                    <a16:creationId xmlns:a16="http://schemas.microsoft.com/office/drawing/2014/main" id="{BA4393E3-D4B9-41F9-B683-3C680FD4F0C5}"/>
                  </a:ext>
                </a:extLst>
              </p:cNvPr>
              <p:cNvCxnSpPr>
                <a:cxnSpLocks/>
              </p:cNvCxnSpPr>
              <p:nvPr/>
            </p:nvCxnSpPr>
            <p:spPr bwMode="auto">
              <a:xfrm>
                <a:off x="42291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12" name="Straight Connector 111">
                <a:extLst>
                  <a:ext uri="{FF2B5EF4-FFF2-40B4-BE49-F238E27FC236}">
                    <a16:creationId xmlns:a16="http://schemas.microsoft.com/office/drawing/2014/main" id="{6B053A06-1E22-4B01-9EC7-0F9073546111}"/>
                  </a:ext>
                </a:extLst>
              </p:cNvPr>
              <p:cNvCxnSpPr>
                <a:cxnSpLocks/>
              </p:cNvCxnSpPr>
              <p:nvPr/>
            </p:nvCxnSpPr>
            <p:spPr bwMode="auto">
              <a:xfrm>
                <a:off x="45974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13" name="Straight Connector 112">
                <a:extLst>
                  <a:ext uri="{FF2B5EF4-FFF2-40B4-BE49-F238E27FC236}">
                    <a16:creationId xmlns:a16="http://schemas.microsoft.com/office/drawing/2014/main" id="{D54EA24B-D10A-46E8-942E-78980F9DD69B}"/>
                  </a:ext>
                </a:extLst>
              </p:cNvPr>
              <p:cNvCxnSpPr>
                <a:cxnSpLocks/>
              </p:cNvCxnSpPr>
              <p:nvPr/>
            </p:nvCxnSpPr>
            <p:spPr bwMode="auto">
              <a:xfrm>
                <a:off x="4965700" y="2478024"/>
                <a:ext cx="0" cy="3581400"/>
              </a:xfrm>
              <a:prstGeom prst="line">
                <a:avLst/>
              </a:prstGeom>
              <a:grpFill/>
              <a:ln w="12700" cap="flat" cmpd="sng" algn="ctr">
                <a:solidFill>
                  <a:schemeClr val="accent3"/>
                </a:solidFill>
                <a:prstDash val="solid"/>
                <a:round/>
                <a:headEnd type="none" w="med" len="med"/>
                <a:tailEnd type="none" w="med" len="med"/>
              </a:ln>
              <a:effectLst/>
            </p:spPr>
          </p:cxnSp>
        </p:grpSp>
      </p:grpSp>
      <p:grpSp>
        <p:nvGrpSpPr>
          <p:cNvPr id="129" name="Group 128">
            <a:extLst>
              <a:ext uri="{FF2B5EF4-FFF2-40B4-BE49-F238E27FC236}">
                <a16:creationId xmlns:a16="http://schemas.microsoft.com/office/drawing/2014/main" id="{CD314808-F0B5-4931-BD8E-EB4758C458FA}"/>
              </a:ext>
            </a:extLst>
          </p:cNvPr>
          <p:cNvGrpSpPr/>
          <p:nvPr/>
        </p:nvGrpSpPr>
        <p:grpSpPr>
          <a:xfrm>
            <a:off x="1030392" y="2851351"/>
            <a:ext cx="5181600" cy="3587496"/>
            <a:chOff x="533401" y="2438400"/>
            <a:chExt cx="5181600" cy="3587496"/>
          </a:xfrm>
          <a:solidFill>
            <a:schemeClr val="tx1">
              <a:lumMod val="85000"/>
              <a:lumOff val="15000"/>
              <a:alpha val="7000"/>
            </a:schemeClr>
          </a:solidFill>
        </p:grpSpPr>
        <p:grpSp>
          <p:nvGrpSpPr>
            <p:cNvPr id="130" name="Group 129">
              <a:extLst>
                <a:ext uri="{FF2B5EF4-FFF2-40B4-BE49-F238E27FC236}">
                  <a16:creationId xmlns:a16="http://schemas.microsoft.com/office/drawing/2014/main" id="{7F8A7C56-C008-4829-814B-397C90ADFAA4}"/>
                </a:ext>
              </a:extLst>
            </p:cNvPr>
            <p:cNvGrpSpPr/>
            <p:nvPr/>
          </p:nvGrpSpPr>
          <p:grpSpPr>
            <a:xfrm>
              <a:off x="533401" y="2438400"/>
              <a:ext cx="5181600" cy="3587496"/>
              <a:chOff x="533400" y="2471928"/>
              <a:chExt cx="5181600" cy="3587496"/>
            </a:xfrm>
            <a:grpFill/>
          </p:grpSpPr>
          <p:sp>
            <p:nvSpPr>
              <p:cNvPr id="147" name="Rectangle 146">
                <a:extLst>
                  <a:ext uri="{FF2B5EF4-FFF2-40B4-BE49-F238E27FC236}">
                    <a16:creationId xmlns:a16="http://schemas.microsoft.com/office/drawing/2014/main" id="{C390E3B0-ACA7-4767-83EA-DAAE2E2AD9A6}"/>
                  </a:ext>
                </a:extLst>
              </p:cNvPr>
              <p:cNvSpPr/>
              <p:nvPr/>
            </p:nvSpPr>
            <p:spPr bwMode="auto">
              <a:xfrm>
                <a:off x="533400" y="2471928"/>
                <a:ext cx="5181600" cy="3581400"/>
              </a:xfrm>
              <a:prstGeom prst="rect">
                <a:avLst/>
              </a:prstGeom>
              <a:grpFill/>
              <a:ln w="1270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48" name="Straight Connector 147">
                <a:extLst>
                  <a:ext uri="{FF2B5EF4-FFF2-40B4-BE49-F238E27FC236}">
                    <a16:creationId xmlns:a16="http://schemas.microsoft.com/office/drawing/2014/main" id="{945440D5-8211-437C-AB19-F29B3B0DC75F}"/>
                  </a:ext>
                </a:extLst>
              </p:cNvPr>
              <p:cNvCxnSpPr>
                <a:cxnSpLocks/>
              </p:cNvCxnSpPr>
              <p:nvPr/>
            </p:nvCxnSpPr>
            <p:spPr bwMode="auto">
              <a:xfrm>
                <a:off x="31242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49" name="Straight Connector 148">
                <a:extLst>
                  <a:ext uri="{FF2B5EF4-FFF2-40B4-BE49-F238E27FC236}">
                    <a16:creationId xmlns:a16="http://schemas.microsoft.com/office/drawing/2014/main" id="{9A5AD81C-3083-4F53-84A1-E17187E993A0}"/>
                  </a:ext>
                </a:extLst>
              </p:cNvPr>
              <p:cNvCxnSpPr>
                <a:cxnSpLocks/>
              </p:cNvCxnSpPr>
              <p:nvPr/>
            </p:nvCxnSpPr>
            <p:spPr bwMode="auto">
              <a:xfrm>
                <a:off x="9144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50" name="Straight Connector 149">
                <a:extLst>
                  <a:ext uri="{FF2B5EF4-FFF2-40B4-BE49-F238E27FC236}">
                    <a16:creationId xmlns:a16="http://schemas.microsoft.com/office/drawing/2014/main" id="{CEE07124-C95D-4030-A4AB-81C804DC1063}"/>
                  </a:ext>
                </a:extLst>
              </p:cNvPr>
              <p:cNvCxnSpPr>
                <a:cxnSpLocks/>
              </p:cNvCxnSpPr>
              <p:nvPr/>
            </p:nvCxnSpPr>
            <p:spPr bwMode="auto">
              <a:xfrm>
                <a:off x="12827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51" name="Straight Connector 150">
                <a:extLst>
                  <a:ext uri="{FF2B5EF4-FFF2-40B4-BE49-F238E27FC236}">
                    <a16:creationId xmlns:a16="http://schemas.microsoft.com/office/drawing/2014/main" id="{A8533B81-BDFF-443A-9940-AB29B15E97DC}"/>
                  </a:ext>
                </a:extLst>
              </p:cNvPr>
              <p:cNvCxnSpPr>
                <a:cxnSpLocks/>
              </p:cNvCxnSpPr>
              <p:nvPr/>
            </p:nvCxnSpPr>
            <p:spPr bwMode="auto">
              <a:xfrm>
                <a:off x="16510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52" name="Straight Connector 151">
                <a:extLst>
                  <a:ext uri="{FF2B5EF4-FFF2-40B4-BE49-F238E27FC236}">
                    <a16:creationId xmlns:a16="http://schemas.microsoft.com/office/drawing/2014/main" id="{B5E8EEA8-2E76-46D2-A9A1-B14950134E8D}"/>
                  </a:ext>
                </a:extLst>
              </p:cNvPr>
              <p:cNvCxnSpPr>
                <a:cxnSpLocks/>
              </p:cNvCxnSpPr>
              <p:nvPr/>
            </p:nvCxnSpPr>
            <p:spPr bwMode="auto">
              <a:xfrm>
                <a:off x="20193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53" name="Straight Connector 152">
                <a:extLst>
                  <a:ext uri="{FF2B5EF4-FFF2-40B4-BE49-F238E27FC236}">
                    <a16:creationId xmlns:a16="http://schemas.microsoft.com/office/drawing/2014/main" id="{7796FA24-B15E-4C20-ACCB-11DB246BFF7F}"/>
                  </a:ext>
                </a:extLst>
              </p:cNvPr>
              <p:cNvCxnSpPr>
                <a:cxnSpLocks/>
              </p:cNvCxnSpPr>
              <p:nvPr/>
            </p:nvCxnSpPr>
            <p:spPr bwMode="auto">
              <a:xfrm>
                <a:off x="23876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54" name="Straight Connector 153">
                <a:extLst>
                  <a:ext uri="{FF2B5EF4-FFF2-40B4-BE49-F238E27FC236}">
                    <a16:creationId xmlns:a16="http://schemas.microsoft.com/office/drawing/2014/main" id="{19B9AAC3-7627-4234-B8E8-D5862C2C4621}"/>
                  </a:ext>
                </a:extLst>
              </p:cNvPr>
              <p:cNvCxnSpPr>
                <a:cxnSpLocks/>
              </p:cNvCxnSpPr>
              <p:nvPr/>
            </p:nvCxnSpPr>
            <p:spPr bwMode="auto">
              <a:xfrm>
                <a:off x="27559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55" name="Straight Connector 154">
                <a:extLst>
                  <a:ext uri="{FF2B5EF4-FFF2-40B4-BE49-F238E27FC236}">
                    <a16:creationId xmlns:a16="http://schemas.microsoft.com/office/drawing/2014/main" id="{D78D5E02-0F8A-4B0F-966B-78835F26FAB7}"/>
                  </a:ext>
                </a:extLst>
              </p:cNvPr>
              <p:cNvCxnSpPr>
                <a:cxnSpLocks/>
              </p:cNvCxnSpPr>
              <p:nvPr/>
            </p:nvCxnSpPr>
            <p:spPr bwMode="auto">
              <a:xfrm>
                <a:off x="53340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56" name="Straight Connector 155">
                <a:extLst>
                  <a:ext uri="{FF2B5EF4-FFF2-40B4-BE49-F238E27FC236}">
                    <a16:creationId xmlns:a16="http://schemas.microsoft.com/office/drawing/2014/main" id="{1AF66142-A806-439B-8028-62673F3E1A9E}"/>
                  </a:ext>
                </a:extLst>
              </p:cNvPr>
              <p:cNvCxnSpPr>
                <a:cxnSpLocks/>
              </p:cNvCxnSpPr>
              <p:nvPr/>
            </p:nvCxnSpPr>
            <p:spPr bwMode="auto">
              <a:xfrm>
                <a:off x="31242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57" name="Straight Connector 156">
                <a:extLst>
                  <a:ext uri="{FF2B5EF4-FFF2-40B4-BE49-F238E27FC236}">
                    <a16:creationId xmlns:a16="http://schemas.microsoft.com/office/drawing/2014/main" id="{5B49AC7C-73C2-42E3-BF06-6AA892FAD250}"/>
                  </a:ext>
                </a:extLst>
              </p:cNvPr>
              <p:cNvCxnSpPr>
                <a:cxnSpLocks/>
              </p:cNvCxnSpPr>
              <p:nvPr/>
            </p:nvCxnSpPr>
            <p:spPr bwMode="auto">
              <a:xfrm>
                <a:off x="34925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58" name="Straight Connector 157">
                <a:extLst>
                  <a:ext uri="{FF2B5EF4-FFF2-40B4-BE49-F238E27FC236}">
                    <a16:creationId xmlns:a16="http://schemas.microsoft.com/office/drawing/2014/main" id="{3CD718DA-76E2-49CE-B6D2-DAEF11D90B04}"/>
                  </a:ext>
                </a:extLst>
              </p:cNvPr>
              <p:cNvCxnSpPr>
                <a:cxnSpLocks/>
              </p:cNvCxnSpPr>
              <p:nvPr/>
            </p:nvCxnSpPr>
            <p:spPr bwMode="auto">
              <a:xfrm>
                <a:off x="38608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59" name="Straight Connector 158">
                <a:extLst>
                  <a:ext uri="{FF2B5EF4-FFF2-40B4-BE49-F238E27FC236}">
                    <a16:creationId xmlns:a16="http://schemas.microsoft.com/office/drawing/2014/main" id="{63857B27-10F1-4121-B665-E4B51E9F2552}"/>
                  </a:ext>
                </a:extLst>
              </p:cNvPr>
              <p:cNvCxnSpPr>
                <a:cxnSpLocks/>
              </p:cNvCxnSpPr>
              <p:nvPr/>
            </p:nvCxnSpPr>
            <p:spPr bwMode="auto">
              <a:xfrm>
                <a:off x="42291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60" name="Straight Connector 159">
                <a:extLst>
                  <a:ext uri="{FF2B5EF4-FFF2-40B4-BE49-F238E27FC236}">
                    <a16:creationId xmlns:a16="http://schemas.microsoft.com/office/drawing/2014/main" id="{BD6557C3-3214-438D-9906-D7A09F96CDDA}"/>
                  </a:ext>
                </a:extLst>
              </p:cNvPr>
              <p:cNvCxnSpPr>
                <a:cxnSpLocks/>
              </p:cNvCxnSpPr>
              <p:nvPr/>
            </p:nvCxnSpPr>
            <p:spPr bwMode="auto">
              <a:xfrm>
                <a:off x="45974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61" name="Straight Connector 160">
                <a:extLst>
                  <a:ext uri="{FF2B5EF4-FFF2-40B4-BE49-F238E27FC236}">
                    <a16:creationId xmlns:a16="http://schemas.microsoft.com/office/drawing/2014/main" id="{B509A2E7-C81A-4579-94FE-00FCC652F9A3}"/>
                  </a:ext>
                </a:extLst>
              </p:cNvPr>
              <p:cNvCxnSpPr>
                <a:cxnSpLocks/>
              </p:cNvCxnSpPr>
              <p:nvPr/>
            </p:nvCxnSpPr>
            <p:spPr bwMode="auto">
              <a:xfrm>
                <a:off x="4965700" y="2478024"/>
                <a:ext cx="0" cy="3581400"/>
              </a:xfrm>
              <a:prstGeom prst="line">
                <a:avLst/>
              </a:prstGeom>
              <a:grpFill/>
              <a:ln w="12700" cap="flat" cmpd="sng" algn="ctr">
                <a:solidFill>
                  <a:schemeClr val="accent3"/>
                </a:solidFill>
                <a:prstDash val="solid"/>
                <a:round/>
                <a:headEnd type="none" w="med" len="med"/>
                <a:tailEnd type="none" w="med" len="med"/>
              </a:ln>
              <a:effectLst/>
            </p:spPr>
          </p:cxnSp>
        </p:grpSp>
        <p:grpSp>
          <p:nvGrpSpPr>
            <p:cNvPr id="131" name="Group 130">
              <a:extLst>
                <a:ext uri="{FF2B5EF4-FFF2-40B4-BE49-F238E27FC236}">
                  <a16:creationId xmlns:a16="http://schemas.microsoft.com/office/drawing/2014/main" id="{EDC94C45-3CCA-48AC-AFEA-8F49E7CDC7E9}"/>
                </a:ext>
              </a:extLst>
            </p:cNvPr>
            <p:cNvGrpSpPr/>
            <p:nvPr/>
          </p:nvGrpSpPr>
          <p:grpSpPr>
            <a:xfrm rot="16200000">
              <a:off x="1333501" y="1638300"/>
              <a:ext cx="3581400" cy="5181600"/>
              <a:chOff x="533400" y="2471928"/>
              <a:chExt cx="5181600" cy="3587496"/>
            </a:xfrm>
            <a:grpFill/>
          </p:grpSpPr>
          <p:sp>
            <p:nvSpPr>
              <p:cNvPr id="132" name="Rectangle 131">
                <a:extLst>
                  <a:ext uri="{FF2B5EF4-FFF2-40B4-BE49-F238E27FC236}">
                    <a16:creationId xmlns:a16="http://schemas.microsoft.com/office/drawing/2014/main" id="{48E508E0-7A30-4E1F-8A74-FC04A170F41D}"/>
                  </a:ext>
                </a:extLst>
              </p:cNvPr>
              <p:cNvSpPr/>
              <p:nvPr/>
            </p:nvSpPr>
            <p:spPr bwMode="auto">
              <a:xfrm>
                <a:off x="533400" y="2471928"/>
                <a:ext cx="5181600" cy="3581400"/>
              </a:xfrm>
              <a:prstGeom prst="rect">
                <a:avLst/>
              </a:prstGeom>
              <a:grpFill/>
              <a:ln w="1270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33" name="Straight Connector 132">
                <a:extLst>
                  <a:ext uri="{FF2B5EF4-FFF2-40B4-BE49-F238E27FC236}">
                    <a16:creationId xmlns:a16="http://schemas.microsoft.com/office/drawing/2014/main" id="{82E062C4-1FF6-455D-9F6B-9FC8846F45F3}"/>
                  </a:ext>
                </a:extLst>
              </p:cNvPr>
              <p:cNvCxnSpPr>
                <a:cxnSpLocks/>
              </p:cNvCxnSpPr>
              <p:nvPr/>
            </p:nvCxnSpPr>
            <p:spPr bwMode="auto">
              <a:xfrm>
                <a:off x="31242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34" name="Straight Connector 133">
                <a:extLst>
                  <a:ext uri="{FF2B5EF4-FFF2-40B4-BE49-F238E27FC236}">
                    <a16:creationId xmlns:a16="http://schemas.microsoft.com/office/drawing/2014/main" id="{D481F118-C839-442B-8704-CC88630C8408}"/>
                  </a:ext>
                </a:extLst>
              </p:cNvPr>
              <p:cNvCxnSpPr>
                <a:cxnSpLocks/>
              </p:cNvCxnSpPr>
              <p:nvPr/>
            </p:nvCxnSpPr>
            <p:spPr bwMode="auto">
              <a:xfrm>
                <a:off x="9144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35" name="Straight Connector 134">
                <a:extLst>
                  <a:ext uri="{FF2B5EF4-FFF2-40B4-BE49-F238E27FC236}">
                    <a16:creationId xmlns:a16="http://schemas.microsoft.com/office/drawing/2014/main" id="{62D929C1-BD2E-4E2F-A389-4403F3B5A737}"/>
                  </a:ext>
                </a:extLst>
              </p:cNvPr>
              <p:cNvCxnSpPr>
                <a:cxnSpLocks/>
              </p:cNvCxnSpPr>
              <p:nvPr/>
            </p:nvCxnSpPr>
            <p:spPr bwMode="auto">
              <a:xfrm>
                <a:off x="12827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36" name="Straight Connector 135">
                <a:extLst>
                  <a:ext uri="{FF2B5EF4-FFF2-40B4-BE49-F238E27FC236}">
                    <a16:creationId xmlns:a16="http://schemas.microsoft.com/office/drawing/2014/main" id="{0B63AD89-C3A8-4AB2-A02F-A5C27E9C0D91}"/>
                  </a:ext>
                </a:extLst>
              </p:cNvPr>
              <p:cNvCxnSpPr>
                <a:cxnSpLocks/>
              </p:cNvCxnSpPr>
              <p:nvPr/>
            </p:nvCxnSpPr>
            <p:spPr bwMode="auto">
              <a:xfrm>
                <a:off x="16510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37" name="Straight Connector 136">
                <a:extLst>
                  <a:ext uri="{FF2B5EF4-FFF2-40B4-BE49-F238E27FC236}">
                    <a16:creationId xmlns:a16="http://schemas.microsoft.com/office/drawing/2014/main" id="{1B3703C4-D961-4569-AB64-6C5C3724891A}"/>
                  </a:ext>
                </a:extLst>
              </p:cNvPr>
              <p:cNvCxnSpPr>
                <a:cxnSpLocks/>
              </p:cNvCxnSpPr>
              <p:nvPr/>
            </p:nvCxnSpPr>
            <p:spPr bwMode="auto">
              <a:xfrm>
                <a:off x="20193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38" name="Straight Connector 137">
                <a:extLst>
                  <a:ext uri="{FF2B5EF4-FFF2-40B4-BE49-F238E27FC236}">
                    <a16:creationId xmlns:a16="http://schemas.microsoft.com/office/drawing/2014/main" id="{E2C03EDF-2176-4685-B9EE-FF1A8B57C9EF}"/>
                  </a:ext>
                </a:extLst>
              </p:cNvPr>
              <p:cNvCxnSpPr>
                <a:cxnSpLocks/>
              </p:cNvCxnSpPr>
              <p:nvPr/>
            </p:nvCxnSpPr>
            <p:spPr bwMode="auto">
              <a:xfrm>
                <a:off x="23876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39" name="Straight Connector 138">
                <a:extLst>
                  <a:ext uri="{FF2B5EF4-FFF2-40B4-BE49-F238E27FC236}">
                    <a16:creationId xmlns:a16="http://schemas.microsoft.com/office/drawing/2014/main" id="{DD6E9486-ABF1-415E-A131-A08F52FAC61D}"/>
                  </a:ext>
                </a:extLst>
              </p:cNvPr>
              <p:cNvCxnSpPr>
                <a:cxnSpLocks/>
              </p:cNvCxnSpPr>
              <p:nvPr/>
            </p:nvCxnSpPr>
            <p:spPr bwMode="auto">
              <a:xfrm>
                <a:off x="27559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40" name="Straight Connector 139">
                <a:extLst>
                  <a:ext uri="{FF2B5EF4-FFF2-40B4-BE49-F238E27FC236}">
                    <a16:creationId xmlns:a16="http://schemas.microsoft.com/office/drawing/2014/main" id="{0F8E1DB4-4675-4D6F-81A1-45F041BF20FA}"/>
                  </a:ext>
                </a:extLst>
              </p:cNvPr>
              <p:cNvCxnSpPr>
                <a:cxnSpLocks/>
              </p:cNvCxnSpPr>
              <p:nvPr/>
            </p:nvCxnSpPr>
            <p:spPr bwMode="auto">
              <a:xfrm>
                <a:off x="53340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41" name="Straight Connector 140">
                <a:extLst>
                  <a:ext uri="{FF2B5EF4-FFF2-40B4-BE49-F238E27FC236}">
                    <a16:creationId xmlns:a16="http://schemas.microsoft.com/office/drawing/2014/main" id="{7BBCB8FF-77C1-4E33-AB8B-DD6FF9A0A8DA}"/>
                  </a:ext>
                </a:extLst>
              </p:cNvPr>
              <p:cNvCxnSpPr>
                <a:cxnSpLocks/>
              </p:cNvCxnSpPr>
              <p:nvPr/>
            </p:nvCxnSpPr>
            <p:spPr bwMode="auto">
              <a:xfrm>
                <a:off x="31242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42" name="Straight Connector 141">
                <a:extLst>
                  <a:ext uri="{FF2B5EF4-FFF2-40B4-BE49-F238E27FC236}">
                    <a16:creationId xmlns:a16="http://schemas.microsoft.com/office/drawing/2014/main" id="{F653DFED-768F-4747-9BA5-33C1CE9EF69F}"/>
                  </a:ext>
                </a:extLst>
              </p:cNvPr>
              <p:cNvCxnSpPr>
                <a:cxnSpLocks/>
              </p:cNvCxnSpPr>
              <p:nvPr/>
            </p:nvCxnSpPr>
            <p:spPr bwMode="auto">
              <a:xfrm>
                <a:off x="34925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43" name="Straight Connector 142">
                <a:extLst>
                  <a:ext uri="{FF2B5EF4-FFF2-40B4-BE49-F238E27FC236}">
                    <a16:creationId xmlns:a16="http://schemas.microsoft.com/office/drawing/2014/main" id="{6E2A197D-1603-4272-BEA0-3CFD5296ED8A}"/>
                  </a:ext>
                </a:extLst>
              </p:cNvPr>
              <p:cNvCxnSpPr>
                <a:cxnSpLocks/>
              </p:cNvCxnSpPr>
              <p:nvPr/>
            </p:nvCxnSpPr>
            <p:spPr bwMode="auto">
              <a:xfrm>
                <a:off x="38608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44" name="Straight Connector 143">
                <a:extLst>
                  <a:ext uri="{FF2B5EF4-FFF2-40B4-BE49-F238E27FC236}">
                    <a16:creationId xmlns:a16="http://schemas.microsoft.com/office/drawing/2014/main" id="{71054D50-F0FA-4DDE-9C4C-248A5792D256}"/>
                  </a:ext>
                </a:extLst>
              </p:cNvPr>
              <p:cNvCxnSpPr>
                <a:cxnSpLocks/>
              </p:cNvCxnSpPr>
              <p:nvPr/>
            </p:nvCxnSpPr>
            <p:spPr bwMode="auto">
              <a:xfrm>
                <a:off x="42291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45" name="Straight Connector 144">
                <a:extLst>
                  <a:ext uri="{FF2B5EF4-FFF2-40B4-BE49-F238E27FC236}">
                    <a16:creationId xmlns:a16="http://schemas.microsoft.com/office/drawing/2014/main" id="{C682016C-11D2-40BE-B85C-11A1CCD0CAFF}"/>
                  </a:ext>
                </a:extLst>
              </p:cNvPr>
              <p:cNvCxnSpPr>
                <a:cxnSpLocks/>
              </p:cNvCxnSpPr>
              <p:nvPr/>
            </p:nvCxnSpPr>
            <p:spPr bwMode="auto">
              <a:xfrm>
                <a:off x="45974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46" name="Straight Connector 145">
                <a:extLst>
                  <a:ext uri="{FF2B5EF4-FFF2-40B4-BE49-F238E27FC236}">
                    <a16:creationId xmlns:a16="http://schemas.microsoft.com/office/drawing/2014/main" id="{247B5F66-037D-45B9-8081-DE1D71679D65}"/>
                  </a:ext>
                </a:extLst>
              </p:cNvPr>
              <p:cNvCxnSpPr>
                <a:cxnSpLocks/>
              </p:cNvCxnSpPr>
              <p:nvPr/>
            </p:nvCxnSpPr>
            <p:spPr bwMode="auto">
              <a:xfrm>
                <a:off x="4965700" y="2478024"/>
                <a:ext cx="0" cy="3581400"/>
              </a:xfrm>
              <a:prstGeom prst="line">
                <a:avLst/>
              </a:prstGeom>
              <a:grpFill/>
              <a:ln w="12700" cap="flat" cmpd="sng" algn="ctr">
                <a:solidFill>
                  <a:schemeClr val="accent3"/>
                </a:solidFill>
                <a:prstDash val="solid"/>
                <a:round/>
                <a:headEnd type="none" w="med" len="med"/>
                <a:tailEnd type="none" w="med" len="med"/>
              </a:ln>
              <a:effectLst/>
            </p:spPr>
          </p:cxnSp>
        </p:grpSp>
      </p:grpSp>
      <p:grpSp>
        <p:nvGrpSpPr>
          <p:cNvPr id="162" name="Group 161">
            <a:extLst>
              <a:ext uri="{FF2B5EF4-FFF2-40B4-BE49-F238E27FC236}">
                <a16:creationId xmlns:a16="http://schemas.microsoft.com/office/drawing/2014/main" id="{29421469-1D7C-4C02-993A-DFC7C4A609F9}"/>
              </a:ext>
            </a:extLst>
          </p:cNvPr>
          <p:cNvGrpSpPr/>
          <p:nvPr/>
        </p:nvGrpSpPr>
        <p:grpSpPr>
          <a:xfrm>
            <a:off x="1396238" y="2584965"/>
            <a:ext cx="5181600" cy="3587496"/>
            <a:chOff x="533401" y="2438400"/>
            <a:chExt cx="5181600" cy="3587496"/>
          </a:xfrm>
          <a:solidFill>
            <a:schemeClr val="tx1">
              <a:lumMod val="85000"/>
              <a:lumOff val="15000"/>
              <a:alpha val="5000"/>
            </a:schemeClr>
          </a:solidFill>
        </p:grpSpPr>
        <p:grpSp>
          <p:nvGrpSpPr>
            <p:cNvPr id="163" name="Group 162">
              <a:extLst>
                <a:ext uri="{FF2B5EF4-FFF2-40B4-BE49-F238E27FC236}">
                  <a16:creationId xmlns:a16="http://schemas.microsoft.com/office/drawing/2014/main" id="{53FBD63F-B477-4603-88F2-5F6EEC246B51}"/>
                </a:ext>
              </a:extLst>
            </p:cNvPr>
            <p:cNvGrpSpPr/>
            <p:nvPr/>
          </p:nvGrpSpPr>
          <p:grpSpPr>
            <a:xfrm>
              <a:off x="533401" y="2438400"/>
              <a:ext cx="5181600" cy="3587496"/>
              <a:chOff x="533400" y="2471928"/>
              <a:chExt cx="5181600" cy="3587496"/>
            </a:xfrm>
            <a:grpFill/>
          </p:grpSpPr>
          <p:sp>
            <p:nvSpPr>
              <p:cNvPr id="180" name="Rectangle 179">
                <a:extLst>
                  <a:ext uri="{FF2B5EF4-FFF2-40B4-BE49-F238E27FC236}">
                    <a16:creationId xmlns:a16="http://schemas.microsoft.com/office/drawing/2014/main" id="{54B14D47-6E3C-41E7-9C14-58DF86F82205}"/>
                  </a:ext>
                </a:extLst>
              </p:cNvPr>
              <p:cNvSpPr/>
              <p:nvPr/>
            </p:nvSpPr>
            <p:spPr bwMode="auto">
              <a:xfrm>
                <a:off x="533400" y="2471928"/>
                <a:ext cx="5181600" cy="3581400"/>
              </a:xfrm>
              <a:prstGeom prst="rect">
                <a:avLst/>
              </a:prstGeom>
              <a:grpFill/>
              <a:ln w="1270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81" name="Straight Connector 180">
                <a:extLst>
                  <a:ext uri="{FF2B5EF4-FFF2-40B4-BE49-F238E27FC236}">
                    <a16:creationId xmlns:a16="http://schemas.microsoft.com/office/drawing/2014/main" id="{9114FE1B-2447-44DC-AA44-40BB9115CDDA}"/>
                  </a:ext>
                </a:extLst>
              </p:cNvPr>
              <p:cNvCxnSpPr>
                <a:cxnSpLocks/>
              </p:cNvCxnSpPr>
              <p:nvPr/>
            </p:nvCxnSpPr>
            <p:spPr bwMode="auto">
              <a:xfrm>
                <a:off x="31242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82" name="Straight Connector 181">
                <a:extLst>
                  <a:ext uri="{FF2B5EF4-FFF2-40B4-BE49-F238E27FC236}">
                    <a16:creationId xmlns:a16="http://schemas.microsoft.com/office/drawing/2014/main" id="{E9B88D51-DBE3-4C8D-8C86-4A6C18E76253}"/>
                  </a:ext>
                </a:extLst>
              </p:cNvPr>
              <p:cNvCxnSpPr>
                <a:cxnSpLocks/>
              </p:cNvCxnSpPr>
              <p:nvPr/>
            </p:nvCxnSpPr>
            <p:spPr bwMode="auto">
              <a:xfrm>
                <a:off x="9144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83" name="Straight Connector 182">
                <a:extLst>
                  <a:ext uri="{FF2B5EF4-FFF2-40B4-BE49-F238E27FC236}">
                    <a16:creationId xmlns:a16="http://schemas.microsoft.com/office/drawing/2014/main" id="{D5F178BB-C6E0-42B7-8F90-A9372AA235FC}"/>
                  </a:ext>
                </a:extLst>
              </p:cNvPr>
              <p:cNvCxnSpPr>
                <a:cxnSpLocks/>
              </p:cNvCxnSpPr>
              <p:nvPr/>
            </p:nvCxnSpPr>
            <p:spPr bwMode="auto">
              <a:xfrm>
                <a:off x="12827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84" name="Straight Connector 183">
                <a:extLst>
                  <a:ext uri="{FF2B5EF4-FFF2-40B4-BE49-F238E27FC236}">
                    <a16:creationId xmlns:a16="http://schemas.microsoft.com/office/drawing/2014/main" id="{882968E0-39FC-48AA-8601-BBEA51BE7E88}"/>
                  </a:ext>
                </a:extLst>
              </p:cNvPr>
              <p:cNvCxnSpPr>
                <a:cxnSpLocks/>
              </p:cNvCxnSpPr>
              <p:nvPr/>
            </p:nvCxnSpPr>
            <p:spPr bwMode="auto">
              <a:xfrm>
                <a:off x="16510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85" name="Straight Connector 184">
                <a:extLst>
                  <a:ext uri="{FF2B5EF4-FFF2-40B4-BE49-F238E27FC236}">
                    <a16:creationId xmlns:a16="http://schemas.microsoft.com/office/drawing/2014/main" id="{770546DE-8BAE-41DD-899B-57B3A50F687B}"/>
                  </a:ext>
                </a:extLst>
              </p:cNvPr>
              <p:cNvCxnSpPr>
                <a:cxnSpLocks/>
              </p:cNvCxnSpPr>
              <p:nvPr/>
            </p:nvCxnSpPr>
            <p:spPr bwMode="auto">
              <a:xfrm>
                <a:off x="20193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86" name="Straight Connector 185">
                <a:extLst>
                  <a:ext uri="{FF2B5EF4-FFF2-40B4-BE49-F238E27FC236}">
                    <a16:creationId xmlns:a16="http://schemas.microsoft.com/office/drawing/2014/main" id="{570C902C-42F2-41BF-986B-A0F455417B6C}"/>
                  </a:ext>
                </a:extLst>
              </p:cNvPr>
              <p:cNvCxnSpPr>
                <a:cxnSpLocks/>
              </p:cNvCxnSpPr>
              <p:nvPr/>
            </p:nvCxnSpPr>
            <p:spPr bwMode="auto">
              <a:xfrm>
                <a:off x="23876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87" name="Straight Connector 186">
                <a:extLst>
                  <a:ext uri="{FF2B5EF4-FFF2-40B4-BE49-F238E27FC236}">
                    <a16:creationId xmlns:a16="http://schemas.microsoft.com/office/drawing/2014/main" id="{48FC654D-17A9-4864-96D9-72CE254BB388}"/>
                  </a:ext>
                </a:extLst>
              </p:cNvPr>
              <p:cNvCxnSpPr>
                <a:cxnSpLocks/>
              </p:cNvCxnSpPr>
              <p:nvPr/>
            </p:nvCxnSpPr>
            <p:spPr bwMode="auto">
              <a:xfrm>
                <a:off x="27559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88" name="Straight Connector 187">
                <a:extLst>
                  <a:ext uri="{FF2B5EF4-FFF2-40B4-BE49-F238E27FC236}">
                    <a16:creationId xmlns:a16="http://schemas.microsoft.com/office/drawing/2014/main" id="{2CD7FEDE-7E14-4B6F-80BD-8E9E237EAE26}"/>
                  </a:ext>
                </a:extLst>
              </p:cNvPr>
              <p:cNvCxnSpPr>
                <a:cxnSpLocks/>
              </p:cNvCxnSpPr>
              <p:nvPr/>
            </p:nvCxnSpPr>
            <p:spPr bwMode="auto">
              <a:xfrm>
                <a:off x="53340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89" name="Straight Connector 188">
                <a:extLst>
                  <a:ext uri="{FF2B5EF4-FFF2-40B4-BE49-F238E27FC236}">
                    <a16:creationId xmlns:a16="http://schemas.microsoft.com/office/drawing/2014/main" id="{0F044633-8231-4520-B39A-E281FA31302B}"/>
                  </a:ext>
                </a:extLst>
              </p:cNvPr>
              <p:cNvCxnSpPr>
                <a:cxnSpLocks/>
              </p:cNvCxnSpPr>
              <p:nvPr/>
            </p:nvCxnSpPr>
            <p:spPr bwMode="auto">
              <a:xfrm>
                <a:off x="31242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90" name="Straight Connector 189">
                <a:extLst>
                  <a:ext uri="{FF2B5EF4-FFF2-40B4-BE49-F238E27FC236}">
                    <a16:creationId xmlns:a16="http://schemas.microsoft.com/office/drawing/2014/main" id="{A5E4F914-1C05-4682-8FA8-AC262EB418AD}"/>
                  </a:ext>
                </a:extLst>
              </p:cNvPr>
              <p:cNvCxnSpPr>
                <a:cxnSpLocks/>
              </p:cNvCxnSpPr>
              <p:nvPr/>
            </p:nvCxnSpPr>
            <p:spPr bwMode="auto">
              <a:xfrm>
                <a:off x="34925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91" name="Straight Connector 190">
                <a:extLst>
                  <a:ext uri="{FF2B5EF4-FFF2-40B4-BE49-F238E27FC236}">
                    <a16:creationId xmlns:a16="http://schemas.microsoft.com/office/drawing/2014/main" id="{9973471C-0BC5-4D95-A1E6-01DF9927EED7}"/>
                  </a:ext>
                </a:extLst>
              </p:cNvPr>
              <p:cNvCxnSpPr>
                <a:cxnSpLocks/>
              </p:cNvCxnSpPr>
              <p:nvPr/>
            </p:nvCxnSpPr>
            <p:spPr bwMode="auto">
              <a:xfrm>
                <a:off x="38608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92" name="Straight Connector 191">
                <a:extLst>
                  <a:ext uri="{FF2B5EF4-FFF2-40B4-BE49-F238E27FC236}">
                    <a16:creationId xmlns:a16="http://schemas.microsoft.com/office/drawing/2014/main" id="{D270916A-16AB-4FC4-94EE-C5B297C89F39}"/>
                  </a:ext>
                </a:extLst>
              </p:cNvPr>
              <p:cNvCxnSpPr>
                <a:cxnSpLocks/>
              </p:cNvCxnSpPr>
              <p:nvPr/>
            </p:nvCxnSpPr>
            <p:spPr bwMode="auto">
              <a:xfrm>
                <a:off x="42291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93" name="Straight Connector 192">
                <a:extLst>
                  <a:ext uri="{FF2B5EF4-FFF2-40B4-BE49-F238E27FC236}">
                    <a16:creationId xmlns:a16="http://schemas.microsoft.com/office/drawing/2014/main" id="{493CDA37-1395-4813-9C86-0C05FF4FDBC3}"/>
                  </a:ext>
                </a:extLst>
              </p:cNvPr>
              <p:cNvCxnSpPr>
                <a:cxnSpLocks/>
              </p:cNvCxnSpPr>
              <p:nvPr/>
            </p:nvCxnSpPr>
            <p:spPr bwMode="auto">
              <a:xfrm>
                <a:off x="45974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94" name="Straight Connector 193">
                <a:extLst>
                  <a:ext uri="{FF2B5EF4-FFF2-40B4-BE49-F238E27FC236}">
                    <a16:creationId xmlns:a16="http://schemas.microsoft.com/office/drawing/2014/main" id="{F676B39C-C1DC-44A4-9292-7C04FD268644}"/>
                  </a:ext>
                </a:extLst>
              </p:cNvPr>
              <p:cNvCxnSpPr>
                <a:cxnSpLocks/>
              </p:cNvCxnSpPr>
              <p:nvPr/>
            </p:nvCxnSpPr>
            <p:spPr bwMode="auto">
              <a:xfrm>
                <a:off x="4965700" y="2478024"/>
                <a:ext cx="0" cy="3581400"/>
              </a:xfrm>
              <a:prstGeom prst="line">
                <a:avLst/>
              </a:prstGeom>
              <a:grpFill/>
              <a:ln w="12700" cap="flat" cmpd="sng" algn="ctr">
                <a:solidFill>
                  <a:schemeClr val="accent3"/>
                </a:solidFill>
                <a:prstDash val="solid"/>
                <a:round/>
                <a:headEnd type="none" w="med" len="med"/>
                <a:tailEnd type="none" w="med" len="med"/>
              </a:ln>
              <a:effectLst/>
            </p:spPr>
          </p:cxnSp>
        </p:grpSp>
        <p:grpSp>
          <p:nvGrpSpPr>
            <p:cNvPr id="164" name="Group 163">
              <a:extLst>
                <a:ext uri="{FF2B5EF4-FFF2-40B4-BE49-F238E27FC236}">
                  <a16:creationId xmlns:a16="http://schemas.microsoft.com/office/drawing/2014/main" id="{8035FA3F-2EF5-4434-8049-BC471594A403}"/>
                </a:ext>
              </a:extLst>
            </p:cNvPr>
            <p:cNvGrpSpPr/>
            <p:nvPr/>
          </p:nvGrpSpPr>
          <p:grpSpPr>
            <a:xfrm rot="16200000">
              <a:off x="1333501" y="1638300"/>
              <a:ext cx="3581400" cy="5181600"/>
              <a:chOff x="533400" y="2471928"/>
              <a:chExt cx="5181600" cy="3587496"/>
            </a:xfrm>
            <a:grpFill/>
          </p:grpSpPr>
          <p:sp>
            <p:nvSpPr>
              <p:cNvPr id="165" name="Rectangle 164">
                <a:extLst>
                  <a:ext uri="{FF2B5EF4-FFF2-40B4-BE49-F238E27FC236}">
                    <a16:creationId xmlns:a16="http://schemas.microsoft.com/office/drawing/2014/main" id="{7FDACA3E-17A2-479F-BE6C-F4C4F422B584}"/>
                  </a:ext>
                </a:extLst>
              </p:cNvPr>
              <p:cNvSpPr/>
              <p:nvPr/>
            </p:nvSpPr>
            <p:spPr bwMode="auto">
              <a:xfrm>
                <a:off x="533400" y="2471928"/>
                <a:ext cx="5181600" cy="3581400"/>
              </a:xfrm>
              <a:prstGeom prst="rect">
                <a:avLst/>
              </a:prstGeom>
              <a:grpFill/>
              <a:ln w="1270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66" name="Straight Connector 165">
                <a:extLst>
                  <a:ext uri="{FF2B5EF4-FFF2-40B4-BE49-F238E27FC236}">
                    <a16:creationId xmlns:a16="http://schemas.microsoft.com/office/drawing/2014/main" id="{996C9B70-0F15-4490-A798-EE4657BF6631}"/>
                  </a:ext>
                </a:extLst>
              </p:cNvPr>
              <p:cNvCxnSpPr>
                <a:cxnSpLocks/>
              </p:cNvCxnSpPr>
              <p:nvPr/>
            </p:nvCxnSpPr>
            <p:spPr bwMode="auto">
              <a:xfrm>
                <a:off x="31242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67" name="Straight Connector 166">
                <a:extLst>
                  <a:ext uri="{FF2B5EF4-FFF2-40B4-BE49-F238E27FC236}">
                    <a16:creationId xmlns:a16="http://schemas.microsoft.com/office/drawing/2014/main" id="{E78F88B0-DEEA-4EB2-A905-BCCC1E78FE22}"/>
                  </a:ext>
                </a:extLst>
              </p:cNvPr>
              <p:cNvCxnSpPr>
                <a:cxnSpLocks/>
              </p:cNvCxnSpPr>
              <p:nvPr/>
            </p:nvCxnSpPr>
            <p:spPr bwMode="auto">
              <a:xfrm>
                <a:off x="9144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68" name="Straight Connector 167">
                <a:extLst>
                  <a:ext uri="{FF2B5EF4-FFF2-40B4-BE49-F238E27FC236}">
                    <a16:creationId xmlns:a16="http://schemas.microsoft.com/office/drawing/2014/main" id="{E2490CB4-D4AD-4483-9582-A885F4BEEF85}"/>
                  </a:ext>
                </a:extLst>
              </p:cNvPr>
              <p:cNvCxnSpPr>
                <a:cxnSpLocks/>
              </p:cNvCxnSpPr>
              <p:nvPr/>
            </p:nvCxnSpPr>
            <p:spPr bwMode="auto">
              <a:xfrm>
                <a:off x="12827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69" name="Straight Connector 168">
                <a:extLst>
                  <a:ext uri="{FF2B5EF4-FFF2-40B4-BE49-F238E27FC236}">
                    <a16:creationId xmlns:a16="http://schemas.microsoft.com/office/drawing/2014/main" id="{CF2884DE-71C5-4162-A1A7-CDAC90CCA735}"/>
                  </a:ext>
                </a:extLst>
              </p:cNvPr>
              <p:cNvCxnSpPr>
                <a:cxnSpLocks/>
              </p:cNvCxnSpPr>
              <p:nvPr/>
            </p:nvCxnSpPr>
            <p:spPr bwMode="auto">
              <a:xfrm>
                <a:off x="16510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70" name="Straight Connector 169">
                <a:extLst>
                  <a:ext uri="{FF2B5EF4-FFF2-40B4-BE49-F238E27FC236}">
                    <a16:creationId xmlns:a16="http://schemas.microsoft.com/office/drawing/2014/main" id="{08FE8ECE-F64E-4F80-90D7-24778C0E3226}"/>
                  </a:ext>
                </a:extLst>
              </p:cNvPr>
              <p:cNvCxnSpPr>
                <a:cxnSpLocks/>
              </p:cNvCxnSpPr>
              <p:nvPr/>
            </p:nvCxnSpPr>
            <p:spPr bwMode="auto">
              <a:xfrm>
                <a:off x="20193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71" name="Straight Connector 170">
                <a:extLst>
                  <a:ext uri="{FF2B5EF4-FFF2-40B4-BE49-F238E27FC236}">
                    <a16:creationId xmlns:a16="http://schemas.microsoft.com/office/drawing/2014/main" id="{06E4134F-98A9-460E-B1F2-9873888F3F51}"/>
                  </a:ext>
                </a:extLst>
              </p:cNvPr>
              <p:cNvCxnSpPr>
                <a:cxnSpLocks/>
              </p:cNvCxnSpPr>
              <p:nvPr/>
            </p:nvCxnSpPr>
            <p:spPr bwMode="auto">
              <a:xfrm>
                <a:off x="23876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72" name="Straight Connector 171">
                <a:extLst>
                  <a:ext uri="{FF2B5EF4-FFF2-40B4-BE49-F238E27FC236}">
                    <a16:creationId xmlns:a16="http://schemas.microsoft.com/office/drawing/2014/main" id="{9AC86DD5-BAA1-4F31-B0FB-4B8A932877C6}"/>
                  </a:ext>
                </a:extLst>
              </p:cNvPr>
              <p:cNvCxnSpPr>
                <a:cxnSpLocks/>
              </p:cNvCxnSpPr>
              <p:nvPr/>
            </p:nvCxnSpPr>
            <p:spPr bwMode="auto">
              <a:xfrm>
                <a:off x="27559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73" name="Straight Connector 172">
                <a:extLst>
                  <a:ext uri="{FF2B5EF4-FFF2-40B4-BE49-F238E27FC236}">
                    <a16:creationId xmlns:a16="http://schemas.microsoft.com/office/drawing/2014/main" id="{B9B89AAE-658A-41F4-901D-D03D9EE26034}"/>
                  </a:ext>
                </a:extLst>
              </p:cNvPr>
              <p:cNvCxnSpPr>
                <a:cxnSpLocks/>
              </p:cNvCxnSpPr>
              <p:nvPr/>
            </p:nvCxnSpPr>
            <p:spPr bwMode="auto">
              <a:xfrm>
                <a:off x="53340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74" name="Straight Connector 173">
                <a:extLst>
                  <a:ext uri="{FF2B5EF4-FFF2-40B4-BE49-F238E27FC236}">
                    <a16:creationId xmlns:a16="http://schemas.microsoft.com/office/drawing/2014/main" id="{59526EDE-6318-49CA-95AB-41281B9EB82D}"/>
                  </a:ext>
                </a:extLst>
              </p:cNvPr>
              <p:cNvCxnSpPr>
                <a:cxnSpLocks/>
              </p:cNvCxnSpPr>
              <p:nvPr/>
            </p:nvCxnSpPr>
            <p:spPr bwMode="auto">
              <a:xfrm>
                <a:off x="31242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75" name="Straight Connector 174">
                <a:extLst>
                  <a:ext uri="{FF2B5EF4-FFF2-40B4-BE49-F238E27FC236}">
                    <a16:creationId xmlns:a16="http://schemas.microsoft.com/office/drawing/2014/main" id="{796024AE-7C47-4656-8789-8ECAF9DBC800}"/>
                  </a:ext>
                </a:extLst>
              </p:cNvPr>
              <p:cNvCxnSpPr>
                <a:cxnSpLocks/>
              </p:cNvCxnSpPr>
              <p:nvPr/>
            </p:nvCxnSpPr>
            <p:spPr bwMode="auto">
              <a:xfrm>
                <a:off x="34925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76" name="Straight Connector 175">
                <a:extLst>
                  <a:ext uri="{FF2B5EF4-FFF2-40B4-BE49-F238E27FC236}">
                    <a16:creationId xmlns:a16="http://schemas.microsoft.com/office/drawing/2014/main" id="{637CE7A8-381D-42EC-A30B-F419649C4507}"/>
                  </a:ext>
                </a:extLst>
              </p:cNvPr>
              <p:cNvCxnSpPr>
                <a:cxnSpLocks/>
              </p:cNvCxnSpPr>
              <p:nvPr/>
            </p:nvCxnSpPr>
            <p:spPr bwMode="auto">
              <a:xfrm>
                <a:off x="38608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77" name="Straight Connector 176">
                <a:extLst>
                  <a:ext uri="{FF2B5EF4-FFF2-40B4-BE49-F238E27FC236}">
                    <a16:creationId xmlns:a16="http://schemas.microsoft.com/office/drawing/2014/main" id="{27502B0C-6E1A-4C2D-A6C4-CC2AC5FB89CD}"/>
                  </a:ext>
                </a:extLst>
              </p:cNvPr>
              <p:cNvCxnSpPr>
                <a:cxnSpLocks/>
              </p:cNvCxnSpPr>
              <p:nvPr/>
            </p:nvCxnSpPr>
            <p:spPr bwMode="auto">
              <a:xfrm>
                <a:off x="42291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78" name="Straight Connector 177">
                <a:extLst>
                  <a:ext uri="{FF2B5EF4-FFF2-40B4-BE49-F238E27FC236}">
                    <a16:creationId xmlns:a16="http://schemas.microsoft.com/office/drawing/2014/main" id="{752224D5-F7FC-4AC3-9C1C-C4A43B87BCA3}"/>
                  </a:ext>
                </a:extLst>
              </p:cNvPr>
              <p:cNvCxnSpPr>
                <a:cxnSpLocks/>
              </p:cNvCxnSpPr>
              <p:nvPr/>
            </p:nvCxnSpPr>
            <p:spPr bwMode="auto">
              <a:xfrm>
                <a:off x="45974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79" name="Straight Connector 178">
                <a:extLst>
                  <a:ext uri="{FF2B5EF4-FFF2-40B4-BE49-F238E27FC236}">
                    <a16:creationId xmlns:a16="http://schemas.microsoft.com/office/drawing/2014/main" id="{41C9EAD2-16D4-4960-AB45-B5A00566B419}"/>
                  </a:ext>
                </a:extLst>
              </p:cNvPr>
              <p:cNvCxnSpPr>
                <a:cxnSpLocks/>
              </p:cNvCxnSpPr>
              <p:nvPr/>
            </p:nvCxnSpPr>
            <p:spPr bwMode="auto">
              <a:xfrm>
                <a:off x="4965700" y="2478024"/>
                <a:ext cx="0" cy="3581400"/>
              </a:xfrm>
              <a:prstGeom prst="line">
                <a:avLst/>
              </a:prstGeom>
              <a:grpFill/>
              <a:ln w="12700" cap="flat" cmpd="sng" algn="ctr">
                <a:solidFill>
                  <a:schemeClr val="accent3"/>
                </a:solidFill>
                <a:prstDash val="solid"/>
                <a:round/>
                <a:headEnd type="none" w="med" len="med"/>
                <a:tailEnd type="none" w="med" len="med"/>
              </a:ln>
              <a:effectLst/>
            </p:spPr>
          </p:cxnSp>
        </p:grpSp>
      </p:grpSp>
      <p:grpSp>
        <p:nvGrpSpPr>
          <p:cNvPr id="195" name="Group 194">
            <a:extLst>
              <a:ext uri="{FF2B5EF4-FFF2-40B4-BE49-F238E27FC236}">
                <a16:creationId xmlns:a16="http://schemas.microsoft.com/office/drawing/2014/main" id="{A8639783-A07B-476E-849E-26E02DB8FADC}"/>
              </a:ext>
            </a:extLst>
          </p:cNvPr>
          <p:cNvGrpSpPr/>
          <p:nvPr/>
        </p:nvGrpSpPr>
        <p:grpSpPr>
          <a:xfrm>
            <a:off x="1765301" y="2336500"/>
            <a:ext cx="5181600" cy="3587496"/>
            <a:chOff x="533401" y="2438400"/>
            <a:chExt cx="5181600" cy="3587496"/>
          </a:xfrm>
          <a:solidFill>
            <a:schemeClr val="tx1">
              <a:lumMod val="85000"/>
              <a:lumOff val="15000"/>
              <a:alpha val="7000"/>
            </a:schemeClr>
          </a:solidFill>
        </p:grpSpPr>
        <p:grpSp>
          <p:nvGrpSpPr>
            <p:cNvPr id="196" name="Group 195">
              <a:extLst>
                <a:ext uri="{FF2B5EF4-FFF2-40B4-BE49-F238E27FC236}">
                  <a16:creationId xmlns:a16="http://schemas.microsoft.com/office/drawing/2014/main" id="{C6112EC5-93B7-41BE-A047-298616C3D4F7}"/>
                </a:ext>
              </a:extLst>
            </p:cNvPr>
            <p:cNvGrpSpPr/>
            <p:nvPr/>
          </p:nvGrpSpPr>
          <p:grpSpPr>
            <a:xfrm>
              <a:off x="533401" y="2438400"/>
              <a:ext cx="5181600" cy="3587496"/>
              <a:chOff x="533400" y="2471928"/>
              <a:chExt cx="5181600" cy="3587496"/>
            </a:xfrm>
            <a:grpFill/>
          </p:grpSpPr>
          <p:sp>
            <p:nvSpPr>
              <p:cNvPr id="213" name="Rectangle 212">
                <a:extLst>
                  <a:ext uri="{FF2B5EF4-FFF2-40B4-BE49-F238E27FC236}">
                    <a16:creationId xmlns:a16="http://schemas.microsoft.com/office/drawing/2014/main" id="{F8045ABB-7BDE-4FD3-9C85-06307BF40901}"/>
                  </a:ext>
                </a:extLst>
              </p:cNvPr>
              <p:cNvSpPr/>
              <p:nvPr/>
            </p:nvSpPr>
            <p:spPr bwMode="auto">
              <a:xfrm>
                <a:off x="533400" y="2471928"/>
                <a:ext cx="5181600" cy="3581400"/>
              </a:xfrm>
              <a:prstGeom prst="rect">
                <a:avLst/>
              </a:prstGeom>
              <a:grpFill/>
              <a:ln w="1270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214" name="Straight Connector 213">
                <a:extLst>
                  <a:ext uri="{FF2B5EF4-FFF2-40B4-BE49-F238E27FC236}">
                    <a16:creationId xmlns:a16="http://schemas.microsoft.com/office/drawing/2014/main" id="{D7BFB6E3-CE94-4020-8E7B-B084E77178B1}"/>
                  </a:ext>
                </a:extLst>
              </p:cNvPr>
              <p:cNvCxnSpPr>
                <a:cxnSpLocks/>
              </p:cNvCxnSpPr>
              <p:nvPr/>
            </p:nvCxnSpPr>
            <p:spPr bwMode="auto">
              <a:xfrm>
                <a:off x="31242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15" name="Straight Connector 214">
                <a:extLst>
                  <a:ext uri="{FF2B5EF4-FFF2-40B4-BE49-F238E27FC236}">
                    <a16:creationId xmlns:a16="http://schemas.microsoft.com/office/drawing/2014/main" id="{A478AC79-521C-48B8-A47A-644DEBFD9115}"/>
                  </a:ext>
                </a:extLst>
              </p:cNvPr>
              <p:cNvCxnSpPr>
                <a:cxnSpLocks/>
              </p:cNvCxnSpPr>
              <p:nvPr/>
            </p:nvCxnSpPr>
            <p:spPr bwMode="auto">
              <a:xfrm>
                <a:off x="9144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16" name="Straight Connector 215">
                <a:extLst>
                  <a:ext uri="{FF2B5EF4-FFF2-40B4-BE49-F238E27FC236}">
                    <a16:creationId xmlns:a16="http://schemas.microsoft.com/office/drawing/2014/main" id="{A79D164D-AF32-4E78-B608-13BA52F72286}"/>
                  </a:ext>
                </a:extLst>
              </p:cNvPr>
              <p:cNvCxnSpPr>
                <a:cxnSpLocks/>
              </p:cNvCxnSpPr>
              <p:nvPr/>
            </p:nvCxnSpPr>
            <p:spPr bwMode="auto">
              <a:xfrm>
                <a:off x="12827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17" name="Straight Connector 216">
                <a:extLst>
                  <a:ext uri="{FF2B5EF4-FFF2-40B4-BE49-F238E27FC236}">
                    <a16:creationId xmlns:a16="http://schemas.microsoft.com/office/drawing/2014/main" id="{F5291AF9-C24F-4BE7-9632-2CA4B32AB7D9}"/>
                  </a:ext>
                </a:extLst>
              </p:cNvPr>
              <p:cNvCxnSpPr>
                <a:cxnSpLocks/>
              </p:cNvCxnSpPr>
              <p:nvPr/>
            </p:nvCxnSpPr>
            <p:spPr bwMode="auto">
              <a:xfrm>
                <a:off x="16510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18" name="Straight Connector 217">
                <a:extLst>
                  <a:ext uri="{FF2B5EF4-FFF2-40B4-BE49-F238E27FC236}">
                    <a16:creationId xmlns:a16="http://schemas.microsoft.com/office/drawing/2014/main" id="{DB29FD86-6F67-401D-86E8-59D28284426B}"/>
                  </a:ext>
                </a:extLst>
              </p:cNvPr>
              <p:cNvCxnSpPr>
                <a:cxnSpLocks/>
              </p:cNvCxnSpPr>
              <p:nvPr/>
            </p:nvCxnSpPr>
            <p:spPr bwMode="auto">
              <a:xfrm>
                <a:off x="20193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19" name="Straight Connector 218">
                <a:extLst>
                  <a:ext uri="{FF2B5EF4-FFF2-40B4-BE49-F238E27FC236}">
                    <a16:creationId xmlns:a16="http://schemas.microsoft.com/office/drawing/2014/main" id="{C580D090-1683-4FBF-A22A-6FF0C6D434D5}"/>
                  </a:ext>
                </a:extLst>
              </p:cNvPr>
              <p:cNvCxnSpPr>
                <a:cxnSpLocks/>
              </p:cNvCxnSpPr>
              <p:nvPr/>
            </p:nvCxnSpPr>
            <p:spPr bwMode="auto">
              <a:xfrm>
                <a:off x="23876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20" name="Straight Connector 219">
                <a:extLst>
                  <a:ext uri="{FF2B5EF4-FFF2-40B4-BE49-F238E27FC236}">
                    <a16:creationId xmlns:a16="http://schemas.microsoft.com/office/drawing/2014/main" id="{ABE73F36-C41B-4446-86E8-0AE14F3F1662}"/>
                  </a:ext>
                </a:extLst>
              </p:cNvPr>
              <p:cNvCxnSpPr>
                <a:cxnSpLocks/>
              </p:cNvCxnSpPr>
              <p:nvPr/>
            </p:nvCxnSpPr>
            <p:spPr bwMode="auto">
              <a:xfrm>
                <a:off x="27559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21" name="Straight Connector 220">
                <a:extLst>
                  <a:ext uri="{FF2B5EF4-FFF2-40B4-BE49-F238E27FC236}">
                    <a16:creationId xmlns:a16="http://schemas.microsoft.com/office/drawing/2014/main" id="{4C5EE93B-7005-49B4-9EBA-3DE846D38027}"/>
                  </a:ext>
                </a:extLst>
              </p:cNvPr>
              <p:cNvCxnSpPr>
                <a:cxnSpLocks/>
              </p:cNvCxnSpPr>
              <p:nvPr/>
            </p:nvCxnSpPr>
            <p:spPr bwMode="auto">
              <a:xfrm>
                <a:off x="53340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22" name="Straight Connector 221">
                <a:extLst>
                  <a:ext uri="{FF2B5EF4-FFF2-40B4-BE49-F238E27FC236}">
                    <a16:creationId xmlns:a16="http://schemas.microsoft.com/office/drawing/2014/main" id="{F6742910-3F36-4218-893B-80EEBAA41B89}"/>
                  </a:ext>
                </a:extLst>
              </p:cNvPr>
              <p:cNvCxnSpPr>
                <a:cxnSpLocks/>
              </p:cNvCxnSpPr>
              <p:nvPr/>
            </p:nvCxnSpPr>
            <p:spPr bwMode="auto">
              <a:xfrm>
                <a:off x="31242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23" name="Straight Connector 222">
                <a:extLst>
                  <a:ext uri="{FF2B5EF4-FFF2-40B4-BE49-F238E27FC236}">
                    <a16:creationId xmlns:a16="http://schemas.microsoft.com/office/drawing/2014/main" id="{869D2FA9-0C04-4F56-B853-88EF77E14E9A}"/>
                  </a:ext>
                </a:extLst>
              </p:cNvPr>
              <p:cNvCxnSpPr>
                <a:cxnSpLocks/>
              </p:cNvCxnSpPr>
              <p:nvPr/>
            </p:nvCxnSpPr>
            <p:spPr bwMode="auto">
              <a:xfrm>
                <a:off x="34925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24" name="Straight Connector 223">
                <a:extLst>
                  <a:ext uri="{FF2B5EF4-FFF2-40B4-BE49-F238E27FC236}">
                    <a16:creationId xmlns:a16="http://schemas.microsoft.com/office/drawing/2014/main" id="{EBC1523A-FB2C-4C4C-8EF8-E9481CDE7CAF}"/>
                  </a:ext>
                </a:extLst>
              </p:cNvPr>
              <p:cNvCxnSpPr>
                <a:cxnSpLocks/>
              </p:cNvCxnSpPr>
              <p:nvPr/>
            </p:nvCxnSpPr>
            <p:spPr bwMode="auto">
              <a:xfrm>
                <a:off x="38608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25" name="Straight Connector 224">
                <a:extLst>
                  <a:ext uri="{FF2B5EF4-FFF2-40B4-BE49-F238E27FC236}">
                    <a16:creationId xmlns:a16="http://schemas.microsoft.com/office/drawing/2014/main" id="{A2605B5E-5654-4BC8-8AA0-34835A8205DD}"/>
                  </a:ext>
                </a:extLst>
              </p:cNvPr>
              <p:cNvCxnSpPr>
                <a:cxnSpLocks/>
              </p:cNvCxnSpPr>
              <p:nvPr/>
            </p:nvCxnSpPr>
            <p:spPr bwMode="auto">
              <a:xfrm>
                <a:off x="42291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26" name="Straight Connector 225">
                <a:extLst>
                  <a:ext uri="{FF2B5EF4-FFF2-40B4-BE49-F238E27FC236}">
                    <a16:creationId xmlns:a16="http://schemas.microsoft.com/office/drawing/2014/main" id="{28BB22E5-D339-42B6-BEF1-2E1F835B5C92}"/>
                  </a:ext>
                </a:extLst>
              </p:cNvPr>
              <p:cNvCxnSpPr>
                <a:cxnSpLocks/>
              </p:cNvCxnSpPr>
              <p:nvPr/>
            </p:nvCxnSpPr>
            <p:spPr bwMode="auto">
              <a:xfrm>
                <a:off x="45974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27" name="Straight Connector 226">
                <a:extLst>
                  <a:ext uri="{FF2B5EF4-FFF2-40B4-BE49-F238E27FC236}">
                    <a16:creationId xmlns:a16="http://schemas.microsoft.com/office/drawing/2014/main" id="{FAA39A97-A03A-486D-96B3-80A163B5D6C1}"/>
                  </a:ext>
                </a:extLst>
              </p:cNvPr>
              <p:cNvCxnSpPr>
                <a:cxnSpLocks/>
              </p:cNvCxnSpPr>
              <p:nvPr/>
            </p:nvCxnSpPr>
            <p:spPr bwMode="auto">
              <a:xfrm>
                <a:off x="4965700" y="2478024"/>
                <a:ext cx="0" cy="3581400"/>
              </a:xfrm>
              <a:prstGeom prst="line">
                <a:avLst/>
              </a:prstGeom>
              <a:grpFill/>
              <a:ln w="12700" cap="flat" cmpd="sng" algn="ctr">
                <a:solidFill>
                  <a:schemeClr val="accent3"/>
                </a:solidFill>
                <a:prstDash val="solid"/>
                <a:round/>
                <a:headEnd type="none" w="med" len="med"/>
                <a:tailEnd type="none" w="med" len="med"/>
              </a:ln>
              <a:effectLst/>
            </p:spPr>
          </p:cxnSp>
        </p:grpSp>
        <p:grpSp>
          <p:nvGrpSpPr>
            <p:cNvPr id="197" name="Group 196">
              <a:extLst>
                <a:ext uri="{FF2B5EF4-FFF2-40B4-BE49-F238E27FC236}">
                  <a16:creationId xmlns:a16="http://schemas.microsoft.com/office/drawing/2014/main" id="{57CD1C1F-9C0F-4E62-A534-C08F2D80A0A0}"/>
                </a:ext>
              </a:extLst>
            </p:cNvPr>
            <p:cNvGrpSpPr/>
            <p:nvPr/>
          </p:nvGrpSpPr>
          <p:grpSpPr>
            <a:xfrm rot="16200000">
              <a:off x="1333501" y="1638300"/>
              <a:ext cx="3581400" cy="5181600"/>
              <a:chOff x="533400" y="2471928"/>
              <a:chExt cx="5181600" cy="3587496"/>
            </a:xfrm>
            <a:grpFill/>
          </p:grpSpPr>
          <p:sp>
            <p:nvSpPr>
              <p:cNvPr id="198" name="Rectangle 197">
                <a:extLst>
                  <a:ext uri="{FF2B5EF4-FFF2-40B4-BE49-F238E27FC236}">
                    <a16:creationId xmlns:a16="http://schemas.microsoft.com/office/drawing/2014/main" id="{9C2F4318-C3C2-4CB3-BE6B-B3899A1DB069}"/>
                  </a:ext>
                </a:extLst>
              </p:cNvPr>
              <p:cNvSpPr/>
              <p:nvPr/>
            </p:nvSpPr>
            <p:spPr bwMode="auto">
              <a:xfrm>
                <a:off x="533400" y="2471928"/>
                <a:ext cx="5181600" cy="3581400"/>
              </a:xfrm>
              <a:prstGeom prst="rect">
                <a:avLst/>
              </a:prstGeom>
              <a:grpFill/>
              <a:ln w="1270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99" name="Straight Connector 198">
                <a:extLst>
                  <a:ext uri="{FF2B5EF4-FFF2-40B4-BE49-F238E27FC236}">
                    <a16:creationId xmlns:a16="http://schemas.microsoft.com/office/drawing/2014/main" id="{790DB1E4-3132-47F3-B44A-98C02013F7B7}"/>
                  </a:ext>
                </a:extLst>
              </p:cNvPr>
              <p:cNvCxnSpPr>
                <a:cxnSpLocks/>
              </p:cNvCxnSpPr>
              <p:nvPr/>
            </p:nvCxnSpPr>
            <p:spPr bwMode="auto">
              <a:xfrm>
                <a:off x="31242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00" name="Straight Connector 199">
                <a:extLst>
                  <a:ext uri="{FF2B5EF4-FFF2-40B4-BE49-F238E27FC236}">
                    <a16:creationId xmlns:a16="http://schemas.microsoft.com/office/drawing/2014/main" id="{98D2E25A-4C1C-408A-94B4-53BBA9E091FD}"/>
                  </a:ext>
                </a:extLst>
              </p:cNvPr>
              <p:cNvCxnSpPr>
                <a:cxnSpLocks/>
              </p:cNvCxnSpPr>
              <p:nvPr/>
            </p:nvCxnSpPr>
            <p:spPr bwMode="auto">
              <a:xfrm>
                <a:off x="9144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01" name="Straight Connector 200">
                <a:extLst>
                  <a:ext uri="{FF2B5EF4-FFF2-40B4-BE49-F238E27FC236}">
                    <a16:creationId xmlns:a16="http://schemas.microsoft.com/office/drawing/2014/main" id="{D4F5E5AD-D797-4E69-AF24-43D235A5FF29}"/>
                  </a:ext>
                </a:extLst>
              </p:cNvPr>
              <p:cNvCxnSpPr>
                <a:cxnSpLocks/>
              </p:cNvCxnSpPr>
              <p:nvPr/>
            </p:nvCxnSpPr>
            <p:spPr bwMode="auto">
              <a:xfrm>
                <a:off x="12827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02" name="Straight Connector 201">
                <a:extLst>
                  <a:ext uri="{FF2B5EF4-FFF2-40B4-BE49-F238E27FC236}">
                    <a16:creationId xmlns:a16="http://schemas.microsoft.com/office/drawing/2014/main" id="{9FD2DAE5-C7EC-49A7-A315-D8D4F1108160}"/>
                  </a:ext>
                </a:extLst>
              </p:cNvPr>
              <p:cNvCxnSpPr>
                <a:cxnSpLocks/>
              </p:cNvCxnSpPr>
              <p:nvPr/>
            </p:nvCxnSpPr>
            <p:spPr bwMode="auto">
              <a:xfrm>
                <a:off x="16510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03" name="Straight Connector 202">
                <a:extLst>
                  <a:ext uri="{FF2B5EF4-FFF2-40B4-BE49-F238E27FC236}">
                    <a16:creationId xmlns:a16="http://schemas.microsoft.com/office/drawing/2014/main" id="{242BC3A2-6175-45CC-B03F-7E944DCF0C4C}"/>
                  </a:ext>
                </a:extLst>
              </p:cNvPr>
              <p:cNvCxnSpPr>
                <a:cxnSpLocks/>
              </p:cNvCxnSpPr>
              <p:nvPr/>
            </p:nvCxnSpPr>
            <p:spPr bwMode="auto">
              <a:xfrm>
                <a:off x="20193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04" name="Straight Connector 203">
                <a:extLst>
                  <a:ext uri="{FF2B5EF4-FFF2-40B4-BE49-F238E27FC236}">
                    <a16:creationId xmlns:a16="http://schemas.microsoft.com/office/drawing/2014/main" id="{8B1F07BC-DE95-41E5-8DB6-A0453A0C3CB0}"/>
                  </a:ext>
                </a:extLst>
              </p:cNvPr>
              <p:cNvCxnSpPr>
                <a:cxnSpLocks/>
              </p:cNvCxnSpPr>
              <p:nvPr/>
            </p:nvCxnSpPr>
            <p:spPr bwMode="auto">
              <a:xfrm>
                <a:off x="23876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05" name="Straight Connector 204">
                <a:extLst>
                  <a:ext uri="{FF2B5EF4-FFF2-40B4-BE49-F238E27FC236}">
                    <a16:creationId xmlns:a16="http://schemas.microsoft.com/office/drawing/2014/main" id="{DF9E505E-EAF6-4DC3-83B1-6174839D701F}"/>
                  </a:ext>
                </a:extLst>
              </p:cNvPr>
              <p:cNvCxnSpPr>
                <a:cxnSpLocks/>
              </p:cNvCxnSpPr>
              <p:nvPr/>
            </p:nvCxnSpPr>
            <p:spPr bwMode="auto">
              <a:xfrm>
                <a:off x="27559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06" name="Straight Connector 205">
                <a:extLst>
                  <a:ext uri="{FF2B5EF4-FFF2-40B4-BE49-F238E27FC236}">
                    <a16:creationId xmlns:a16="http://schemas.microsoft.com/office/drawing/2014/main" id="{53671000-E5D9-4A3B-9BA4-84A78F692864}"/>
                  </a:ext>
                </a:extLst>
              </p:cNvPr>
              <p:cNvCxnSpPr>
                <a:cxnSpLocks/>
              </p:cNvCxnSpPr>
              <p:nvPr/>
            </p:nvCxnSpPr>
            <p:spPr bwMode="auto">
              <a:xfrm>
                <a:off x="53340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07" name="Straight Connector 206">
                <a:extLst>
                  <a:ext uri="{FF2B5EF4-FFF2-40B4-BE49-F238E27FC236}">
                    <a16:creationId xmlns:a16="http://schemas.microsoft.com/office/drawing/2014/main" id="{F2490163-A892-4C53-B823-53A0095DBA76}"/>
                  </a:ext>
                </a:extLst>
              </p:cNvPr>
              <p:cNvCxnSpPr>
                <a:cxnSpLocks/>
              </p:cNvCxnSpPr>
              <p:nvPr/>
            </p:nvCxnSpPr>
            <p:spPr bwMode="auto">
              <a:xfrm>
                <a:off x="31242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08" name="Straight Connector 207">
                <a:extLst>
                  <a:ext uri="{FF2B5EF4-FFF2-40B4-BE49-F238E27FC236}">
                    <a16:creationId xmlns:a16="http://schemas.microsoft.com/office/drawing/2014/main" id="{C3661AEC-F1B1-47B9-B94D-B0D6286860FD}"/>
                  </a:ext>
                </a:extLst>
              </p:cNvPr>
              <p:cNvCxnSpPr>
                <a:cxnSpLocks/>
              </p:cNvCxnSpPr>
              <p:nvPr/>
            </p:nvCxnSpPr>
            <p:spPr bwMode="auto">
              <a:xfrm>
                <a:off x="34925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09" name="Straight Connector 208">
                <a:extLst>
                  <a:ext uri="{FF2B5EF4-FFF2-40B4-BE49-F238E27FC236}">
                    <a16:creationId xmlns:a16="http://schemas.microsoft.com/office/drawing/2014/main" id="{9179A9BF-62AA-4DF5-8E6C-AE5A28A243D0}"/>
                  </a:ext>
                </a:extLst>
              </p:cNvPr>
              <p:cNvCxnSpPr>
                <a:cxnSpLocks/>
              </p:cNvCxnSpPr>
              <p:nvPr/>
            </p:nvCxnSpPr>
            <p:spPr bwMode="auto">
              <a:xfrm>
                <a:off x="38608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10" name="Straight Connector 209">
                <a:extLst>
                  <a:ext uri="{FF2B5EF4-FFF2-40B4-BE49-F238E27FC236}">
                    <a16:creationId xmlns:a16="http://schemas.microsoft.com/office/drawing/2014/main" id="{F9CAE0B7-13AE-4B37-9802-599A68EC3DB2}"/>
                  </a:ext>
                </a:extLst>
              </p:cNvPr>
              <p:cNvCxnSpPr>
                <a:cxnSpLocks/>
              </p:cNvCxnSpPr>
              <p:nvPr/>
            </p:nvCxnSpPr>
            <p:spPr bwMode="auto">
              <a:xfrm>
                <a:off x="42291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11" name="Straight Connector 210">
                <a:extLst>
                  <a:ext uri="{FF2B5EF4-FFF2-40B4-BE49-F238E27FC236}">
                    <a16:creationId xmlns:a16="http://schemas.microsoft.com/office/drawing/2014/main" id="{FAF5067E-C836-4D2E-91EC-21937DB55423}"/>
                  </a:ext>
                </a:extLst>
              </p:cNvPr>
              <p:cNvCxnSpPr>
                <a:cxnSpLocks/>
              </p:cNvCxnSpPr>
              <p:nvPr/>
            </p:nvCxnSpPr>
            <p:spPr bwMode="auto">
              <a:xfrm>
                <a:off x="45974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12" name="Straight Connector 211">
                <a:extLst>
                  <a:ext uri="{FF2B5EF4-FFF2-40B4-BE49-F238E27FC236}">
                    <a16:creationId xmlns:a16="http://schemas.microsoft.com/office/drawing/2014/main" id="{232A5DD9-DF3D-4F27-97E8-B2D6F22624CE}"/>
                  </a:ext>
                </a:extLst>
              </p:cNvPr>
              <p:cNvCxnSpPr>
                <a:cxnSpLocks/>
              </p:cNvCxnSpPr>
              <p:nvPr/>
            </p:nvCxnSpPr>
            <p:spPr bwMode="auto">
              <a:xfrm>
                <a:off x="4965700" y="2478024"/>
                <a:ext cx="0" cy="3581400"/>
              </a:xfrm>
              <a:prstGeom prst="line">
                <a:avLst/>
              </a:prstGeom>
              <a:grpFill/>
              <a:ln w="12700" cap="flat" cmpd="sng" algn="ctr">
                <a:solidFill>
                  <a:schemeClr val="accent3"/>
                </a:solidFill>
                <a:prstDash val="solid"/>
                <a:round/>
                <a:headEnd type="none" w="med" len="med"/>
                <a:tailEnd type="none" w="med" len="med"/>
              </a:ln>
              <a:effectLst/>
            </p:spPr>
          </p:cxnSp>
        </p:grpSp>
      </p:grpSp>
      <p:grpSp>
        <p:nvGrpSpPr>
          <p:cNvPr id="228" name="Group 227">
            <a:extLst>
              <a:ext uri="{FF2B5EF4-FFF2-40B4-BE49-F238E27FC236}">
                <a16:creationId xmlns:a16="http://schemas.microsoft.com/office/drawing/2014/main" id="{C6752618-4E7C-4374-B9DD-A87638BD958A}"/>
              </a:ext>
            </a:extLst>
          </p:cNvPr>
          <p:cNvGrpSpPr/>
          <p:nvPr/>
        </p:nvGrpSpPr>
        <p:grpSpPr>
          <a:xfrm>
            <a:off x="2143848" y="2076791"/>
            <a:ext cx="5181600" cy="3587496"/>
            <a:chOff x="533401" y="2438400"/>
            <a:chExt cx="5181600" cy="3587496"/>
          </a:xfrm>
          <a:solidFill>
            <a:schemeClr val="tx1">
              <a:lumMod val="85000"/>
              <a:lumOff val="15000"/>
              <a:alpha val="7000"/>
            </a:schemeClr>
          </a:solidFill>
        </p:grpSpPr>
        <p:grpSp>
          <p:nvGrpSpPr>
            <p:cNvPr id="229" name="Group 228">
              <a:extLst>
                <a:ext uri="{FF2B5EF4-FFF2-40B4-BE49-F238E27FC236}">
                  <a16:creationId xmlns:a16="http://schemas.microsoft.com/office/drawing/2014/main" id="{E9683F0E-8273-478F-A8B0-8880A51465AC}"/>
                </a:ext>
              </a:extLst>
            </p:cNvPr>
            <p:cNvGrpSpPr/>
            <p:nvPr/>
          </p:nvGrpSpPr>
          <p:grpSpPr>
            <a:xfrm>
              <a:off x="533401" y="2438400"/>
              <a:ext cx="5181600" cy="3587496"/>
              <a:chOff x="533400" y="2471928"/>
              <a:chExt cx="5181600" cy="3587496"/>
            </a:xfrm>
            <a:grpFill/>
          </p:grpSpPr>
          <p:sp>
            <p:nvSpPr>
              <p:cNvPr id="246" name="Rectangle 245">
                <a:extLst>
                  <a:ext uri="{FF2B5EF4-FFF2-40B4-BE49-F238E27FC236}">
                    <a16:creationId xmlns:a16="http://schemas.microsoft.com/office/drawing/2014/main" id="{150EC1C3-BAAA-4C9E-B756-5293F13E7029}"/>
                  </a:ext>
                </a:extLst>
              </p:cNvPr>
              <p:cNvSpPr/>
              <p:nvPr/>
            </p:nvSpPr>
            <p:spPr bwMode="auto">
              <a:xfrm>
                <a:off x="533400" y="2471928"/>
                <a:ext cx="5181600" cy="3581400"/>
              </a:xfrm>
              <a:prstGeom prst="rect">
                <a:avLst/>
              </a:prstGeom>
              <a:grpFill/>
              <a:ln w="1270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247" name="Straight Connector 246">
                <a:extLst>
                  <a:ext uri="{FF2B5EF4-FFF2-40B4-BE49-F238E27FC236}">
                    <a16:creationId xmlns:a16="http://schemas.microsoft.com/office/drawing/2014/main" id="{8D2A1864-B7A6-458A-8EB1-34569BE79290}"/>
                  </a:ext>
                </a:extLst>
              </p:cNvPr>
              <p:cNvCxnSpPr>
                <a:cxnSpLocks/>
              </p:cNvCxnSpPr>
              <p:nvPr/>
            </p:nvCxnSpPr>
            <p:spPr bwMode="auto">
              <a:xfrm>
                <a:off x="31242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48" name="Straight Connector 247">
                <a:extLst>
                  <a:ext uri="{FF2B5EF4-FFF2-40B4-BE49-F238E27FC236}">
                    <a16:creationId xmlns:a16="http://schemas.microsoft.com/office/drawing/2014/main" id="{EFEF11B9-0F2F-423F-B5AD-6EDD68C9B111}"/>
                  </a:ext>
                </a:extLst>
              </p:cNvPr>
              <p:cNvCxnSpPr>
                <a:cxnSpLocks/>
              </p:cNvCxnSpPr>
              <p:nvPr/>
            </p:nvCxnSpPr>
            <p:spPr bwMode="auto">
              <a:xfrm>
                <a:off x="9144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49" name="Straight Connector 248">
                <a:extLst>
                  <a:ext uri="{FF2B5EF4-FFF2-40B4-BE49-F238E27FC236}">
                    <a16:creationId xmlns:a16="http://schemas.microsoft.com/office/drawing/2014/main" id="{130089DB-9E8B-44AF-977B-13EEF1C087C5}"/>
                  </a:ext>
                </a:extLst>
              </p:cNvPr>
              <p:cNvCxnSpPr>
                <a:cxnSpLocks/>
              </p:cNvCxnSpPr>
              <p:nvPr/>
            </p:nvCxnSpPr>
            <p:spPr bwMode="auto">
              <a:xfrm>
                <a:off x="12827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50" name="Straight Connector 249">
                <a:extLst>
                  <a:ext uri="{FF2B5EF4-FFF2-40B4-BE49-F238E27FC236}">
                    <a16:creationId xmlns:a16="http://schemas.microsoft.com/office/drawing/2014/main" id="{EAF20DD0-3040-461B-9751-9BD0AB703B4F}"/>
                  </a:ext>
                </a:extLst>
              </p:cNvPr>
              <p:cNvCxnSpPr>
                <a:cxnSpLocks/>
              </p:cNvCxnSpPr>
              <p:nvPr/>
            </p:nvCxnSpPr>
            <p:spPr bwMode="auto">
              <a:xfrm>
                <a:off x="16510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51" name="Straight Connector 250">
                <a:extLst>
                  <a:ext uri="{FF2B5EF4-FFF2-40B4-BE49-F238E27FC236}">
                    <a16:creationId xmlns:a16="http://schemas.microsoft.com/office/drawing/2014/main" id="{D7A0D0E6-D2E6-4176-96E6-E0A90BD524CA}"/>
                  </a:ext>
                </a:extLst>
              </p:cNvPr>
              <p:cNvCxnSpPr>
                <a:cxnSpLocks/>
              </p:cNvCxnSpPr>
              <p:nvPr/>
            </p:nvCxnSpPr>
            <p:spPr bwMode="auto">
              <a:xfrm>
                <a:off x="20193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52" name="Straight Connector 251">
                <a:extLst>
                  <a:ext uri="{FF2B5EF4-FFF2-40B4-BE49-F238E27FC236}">
                    <a16:creationId xmlns:a16="http://schemas.microsoft.com/office/drawing/2014/main" id="{B3F1E37C-D398-4B80-97AB-1F9386AACEC1}"/>
                  </a:ext>
                </a:extLst>
              </p:cNvPr>
              <p:cNvCxnSpPr>
                <a:cxnSpLocks/>
              </p:cNvCxnSpPr>
              <p:nvPr/>
            </p:nvCxnSpPr>
            <p:spPr bwMode="auto">
              <a:xfrm>
                <a:off x="23876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53" name="Straight Connector 252">
                <a:extLst>
                  <a:ext uri="{FF2B5EF4-FFF2-40B4-BE49-F238E27FC236}">
                    <a16:creationId xmlns:a16="http://schemas.microsoft.com/office/drawing/2014/main" id="{8C3C5256-11D9-48FE-9432-FC203850368E}"/>
                  </a:ext>
                </a:extLst>
              </p:cNvPr>
              <p:cNvCxnSpPr>
                <a:cxnSpLocks/>
              </p:cNvCxnSpPr>
              <p:nvPr/>
            </p:nvCxnSpPr>
            <p:spPr bwMode="auto">
              <a:xfrm>
                <a:off x="27559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54" name="Straight Connector 253">
                <a:extLst>
                  <a:ext uri="{FF2B5EF4-FFF2-40B4-BE49-F238E27FC236}">
                    <a16:creationId xmlns:a16="http://schemas.microsoft.com/office/drawing/2014/main" id="{8D1A0098-289C-43DC-AE0D-C62D0495F034}"/>
                  </a:ext>
                </a:extLst>
              </p:cNvPr>
              <p:cNvCxnSpPr>
                <a:cxnSpLocks/>
              </p:cNvCxnSpPr>
              <p:nvPr/>
            </p:nvCxnSpPr>
            <p:spPr bwMode="auto">
              <a:xfrm>
                <a:off x="53340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55" name="Straight Connector 254">
                <a:extLst>
                  <a:ext uri="{FF2B5EF4-FFF2-40B4-BE49-F238E27FC236}">
                    <a16:creationId xmlns:a16="http://schemas.microsoft.com/office/drawing/2014/main" id="{B639C39D-4D9A-4ADF-9C6E-8726E1208F80}"/>
                  </a:ext>
                </a:extLst>
              </p:cNvPr>
              <p:cNvCxnSpPr>
                <a:cxnSpLocks/>
              </p:cNvCxnSpPr>
              <p:nvPr/>
            </p:nvCxnSpPr>
            <p:spPr bwMode="auto">
              <a:xfrm>
                <a:off x="31242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56" name="Straight Connector 255">
                <a:extLst>
                  <a:ext uri="{FF2B5EF4-FFF2-40B4-BE49-F238E27FC236}">
                    <a16:creationId xmlns:a16="http://schemas.microsoft.com/office/drawing/2014/main" id="{CCEC7094-5604-4B31-B27E-B7B2301641E6}"/>
                  </a:ext>
                </a:extLst>
              </p:cNvPr>
              <p:cNvCxnSpPr>
                <a:cxnSpLocks/>
              </p:cNvCxnSpPr>
              <p:nvPr/>
            </p:nvCxnSpPr>
            <p:spPr bwMode="auto">
              <a:xfrm>
                <a:off x="34925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57" name="Straight Connector 256">
                <a:extLst>
                  <a:ext uri="{FF2B5EF4-FFF2-40B4-BE49-F238E27FC236}">
                    <a16:creationId xmlns:a16="http://schemas.microsoft.com/office/drawing/2014/main" id="{187948AD-2583-4D7A-94ED-ABA45D0838CB}"/>
                  </a:ext>
                </a:extLst>
              </p:cNvPr>
              <p:cNvCxnSpPr>
                <a:cxnSpLocks/>
              </p:cNvCxnSpPr>
              <p:nvPr/>
            </p:nvCxnSpPr>
            <p:spPr bwMode="auto">
              <a:xfrm>
                <a:off x="38608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58" name="Straight Connector 257">
                <a:extLst>
                  <a:ext uri="{FF2B5EF4-FFF2-40B4-BE49-F238E27FC236}">
                    <a16:creationId xmlns:a16="http://schemas.microsoft.com/office/drawing/2014/main" id="{2E35EC2C-1544-4E82-88E5-8B314DC6A87A}"/>
                  </a:ext>
                </a:extLst>
              </p:cNvPr>
              <p:cNvCxnSpPr>
                <a:cxnSpLocks/>
              </p:cNvCxnSpPr>
              <p:nvPr/>
            </p:nvCxnSpPr>
            <p:spPr bwMode="auto">
              <a:xfrm>
                <a:off x="42291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59" name="Straight Connector 258">
                <a:extLst>
                  <a:ext uri="{FF2B5EF4-FFF2-40B4-BE49-F238E27FC236}">
                    <a16:creationId xmlns:a16="http://schemas.microsoft.com/office/drawing/2014/main" id="{C836C7AD-4BB9-4256-867B-9915D7EF9515}"/>
                  </a:ext>
                </a:extLst>
              </p:cNvPr>
              <p:cNvCxnSpPr>
                <a:cxnSpLocks/>
              </p:cNvCxnSpPr>
              <p:nvPr/>
            </p:nvCxnSpPr>
            <p:spPr bwMode="auto">
              <a:xfrm>
                <a:off x="45974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60" name="Straight Connector 259">
                <a:extLst>
                  <a:ext uri="{FF2B5EF4-FFF2-40B4-BE49-F238E27FC236}">
                    <a16:creationId xmlns:a16="http://schemas.microsoft.com/office/drawing/2014/main" id="{27C64919-138C-4974-B993-3C5D668FF960}"/>
                  </a:ext>
                </a:extLst>
              </p:cNvPr>
              <p:cNvCxnSpPr>
                <a:cxnSpLocks/>
              </p:cNvCxnSpPr>
              <p:nvPr/>
            </p:nvCxnSpPr>
            <p:spPr bwMode="auto">
              <a:xfrm>
                <a:off x="4965700" y="2478024"/>
                <a:ext cx="0" cy="3581400"/>
              </a:xfrm>
              <a:prstGeom prst="line">
                <a:avLst/>
              </a:prstGeom>
              <a:grpFill/>
              <a:ln w="12700" cap="flat" cmpd="sng" algn="ctr">
                <a:solidFill>
                  <a:schemeClr val="accent3"/>
                </a:solidFill>
                <a:prstDash val="solid"/>
                <a:round/>
                <a:headEnd type="none" w="med" len="med"/>
                <a:tailEnd type="none" w="med" len="med"/>
              </a:ln>
              <a:effectLst/>
            </p:spPr>
          </p:cxnSp>
        </p:grpSp>
        <p:grpSp>
          <p:nvGrpSpPr>
            <p:cNvPr id="230" name="Group 229">
              <a:extLst>
                <a:ext uri="{FF2B5EF4-FFF2-40B4-BE49-F238E27FC236}">
                  <a16:creationId xmlns:a16="http://schemas.microsoft.com/office/drawing/2014/main" id="{D7D90687-4AB1-47B8-A92E-096508A4D5F5}"/>
                </a:ext>
              </a:extLst>
            </p:cNvPr>
            <p:cNvGrpSpPr/>
            <p:nvPr/>
          </p:nvGrpSpPr>
          <p:grpSpPr>
            <a:xfrm rot="16200000">
              <a:off x="1333501" y="1638300"/>
              <a:ext cx="3581400" cy="5181600"/>
              <a:chOff x="533400" y="2471928"/>
              <a:chExt cx="5181600" cy="3587496"/>
            </a:xfrm>
            <a:grpFill/>
          </p:grpSpPr>
          <p:sp>
            <p:nvSpPr>
              <p:cNvPr id="231" name="Rectangle 230">
                <a:extLst>
                  <a:ext uri="{FF2B5EF4-FFF2-40B4-BE49-F238E27FC236}">
                    <a16:creationId xmlns:a16="http://schemas.microsoft.com/office/drawing/2014/main" id="{789C822E-B203-4656-A26A-5AE6F0B95910}"/>
                  </a:ext>
                </a:extLst>
              </p:cNvPr>
              <p:cNvSpPr/>
              <p:nvPr/>
            </p:nvSpPr>
            <p:spPr bwMode="auto">
              <a:xfrm>
                <a:off x="533400" y="2471928"/>
                <a:ext cx="5181600" cy="3581400"/>
              </a:xfrm>
              <a:prstGeom prst="rect">
                <a:avLst/>
              </a:prstGeom>
              <a:grpFill/>
              <a:ln w="1270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232" name="Straight Connector 231">
                <a:extLst>
                  <a:ext uri="{FF2B5EF4-FFF2-40B4-BE49-F238E27FC236}">
                    <a16:creationId xmlns:a16="http://schemas.microsoft.com/office/drawing/2014/main" id="{C6260CD5-4899-4842-86D1-2BA1A2604B8D}"/>
                  </a:ext>
                </a:extLst>
              </p:cNvPr>
              <p:cNvCxnSpPr>
                <a:cxnSpLocks/>
              </p:cNvCxnSpPr>
              <p:nvPr/>
            </p:nvCxnSpPr>
            <p:spPr bwMode="auto">
              <a:xfrm>
                <a:off x="31242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33" name="Straight Connector 232">
                <a:extLst>
                  <a:ext uri="{FF2B5EF4-FFF2-40B4-BE49-F238E27FC236}">
                    <a16:creationId xmlns:a16="http://schemas.microsoft.com/office/drawing/2014/main" id="{A34A2673-3AAB-4EEB-85D8-8E9113BBAC58}"/>
                  </a:ext>
                </a:extLst>
              </p:cNvPr>
              <p:cNvCxnSpPr>
                <a:cxnSpLocks/>
              </p:cNvCxnSpPr>
              <p:nvPr/>
            </p:nvCxnSpPr>
            <p:spPr bwMode="auto">
              <a:xfrm>
                <a:off x="9144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34" name="Straight Connector 233">
                <a:extLst>
                  <a:ext uri="{FF2B5EF4-FFF2-40B4-BE49-F238E27FC236}">
                    <a16:creationId xmlns:a16="http://schemas.microsoft.com/office/drawing/2014/main" id="{9D1FEBA2-BFC7-4A32-AC9F-DAAF865CB7FD}"/>
                  </a:ext>
                </a:extLst>
              </p:cNvPr>
              <p:cNvCxnSpPr>
                <a:cxnSpLocks/>
              </p:cNvCxnSpPr>
              <p:nvPr/>
            </p:nvCxnSpPr>
            <p:spPr bwMode="auto">
              <a:xfrm>
                <a:off x="12827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35" name="Straight Connector 234">
                <a:extLst>
                  <a:ext uri="{FF2B5EF4-FFF2-40B4-BE49-F238E27FC236}">
                    <a16:creationId xmlns:a16="http://schemas.microsoft.com/office/drawing/2014/main" id="{26DC8CD0-197A-4E86-A19A-C5398613C26D}"/>
                  </a:ext>
                </a:extLst>
              </p:cNvPr>
              <p:cNvCxnSpPr>
                <a:cxnSpLocks/>
              </p:cNvCxnSpPr>
              <p:nvPr/>
            </p:nvCxnSpPr>
            <p:spPr bwMode="auto">
              <a:xfrm>
                <a:off x="16510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36" name="Straight Connector 235">
                <a:extLst>
                  <a:ext uri="{FF2B5EF4-FFF2-40B4-BE49-F238E27FC236}">
                    <a16:creationId xmlns:a16="http://schemas.microsoft.com/office/drawing/2014/main" id="{07DD64FF-618D-46C3-A77B-E0AFD259C4C8}"/>
                  </a:ext>
                </a:extLst>
              </p:cNvPr>
              <p:cNvCxnSpPr>
                <a:cxnSpLocks/>
              </p:cNvCxnSpPr>
              <p:nvPr/>
            </p:nvCxnSpPr>
            <p:spPr bwMode="auto">
              <a:xfrm>
                <a:off x="20193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37" name="Straight Connector 236">
                <a:extLst>
                  <a:ext uri="{FF2B5EF4-FFF2-40B4-BE49-F238E27FC236}">
                    <a16:creationId xmlns:a16="http://schemas.microsoft.com/office/drawing/2014/main" id="{30CF4CEF-8C1C-4588-873A-DCF10B509240}"/>
                  </a:ext>
                </a:extLst>
              </p:cNvPr>
              <p:cNvCxnSpPr>
                <a:cxnSpLocks/>
              </p:cNvCxnSpPr>
              <p:nvPr/>
            </p:nvCxnSpPr>
            <p:spPr bwMode="auto">
              <a:xfrm>
                <a:off x="23876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38" name="Straight Connector 237">
                <a:extLst>
                  <a:ext uri="{FF2B5EF4-FFF2-40B4-BE49-F238E27FC236}">
                    <a16:creationId xmlns:a16="http://schemas.microsoft.com/office/drawing/2014/main" id="{F365D0F2-78CC-4EAB-BBC5-4F8B163EAF6F}"/>
                  </a:ext>
                </a:extLst>
              </p:cNvPr>
              <p:cNvCxnSpPr>
                <a:cxnSpLocks/>
              </p:cNvCxnSpPr>
              <p:nvPr/>
            </p:nvCxnSpPr>
            <p:spPr bwMode="auto">
              <a:xfrm>
                <a:off x="27559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39" name="Straight Connector 238">
                <a:extLst>
                  <a:ext uri="{FF2B5EF4-FFF2-40B4-BE49-F238E27FC236}">
                    <a16:creationId xmlns:a16="http://schemas.microsoft.com/office/drawing/2014/main" id="{8A776EF1-E3C6-4AA8-99C7-897C407F6D6D}"/>
                  </a:ext>
                </a:extLst>
              </p:cNvPr>
              <p:cNvCxnSpPr>
                <a:cxnSpLocks/>
              </p:cNvCxnSpPr>
              <p:nvPr/>
            </p:nvCxnSpPr>
            <p:spPr bwMode="auto">
              <a:xfrm>
                <a:off x="53340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40" name="Straight Connector 239">
                <a:extLst>
                  <a:ext uri="{FF2B5EF4-FFF2-40B4-BE49-F238E27FC236}">
                    <a16:creationId xmlns:a16="http://schemas.microsoft.com/office/drawing/2014/main" id="{F7A7DFC6-4313-4AAE-B733-3C545BF9EDD0}"/>
                  </a:ext>
                </a:extLst>
              </p:cNvPr>
              <p:cNvCxnSpPr>
                <a:cxnSpLocks/>
              </p:cNvCxnSpPr>
              <p:nvPr/>
            </p:nvCxnSpPr>
            <p:spPr bwMode="auto">
              <a:xfrm>
                <a:off x="31242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41" name="Straight Connector 240">
                <a:extLst>
                  <a:ext uri="{FF2B5EF4-FFF2-40B4-BE49-F238E27FC236}">
                    <a16:creationId xmlns:a16="http://schemas.microsoft.com/office/drawing/2014/main" id="{FA5BAF46-D307-48A9-A98F-9B6196E3598F}"/>
                  </a:ext>
                </a:extLst>
              </p:cNvPr>
              <p:cNvCxnSpPr>
                <a:cxnSpLocks/>
              </p:cNvCxnSpPr>
              <p:nvPr/>
            </p:nvCxnSpPr>
            <p:spPr bwMode="auto">
              <a:xfrm>
                <a:off x="34925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42" name="Straight Connector 241">
                <a:extLst>
                  <a:ext uri="{FF2B5EF4-FFF2-40B4-BE49-F238E27FC236}">
                    <a16:creationId xmlns:a16="http://schemas.microsoft.com/office/drawing/2014/main" id="{ECA719E8-7CF7-4F6E-ADF6-95E48B6EE9A3}"/>
                  </a:ext>
                </a:extLst>
              </p:cNvPr>
              <p:cNvCxnSpPr>
                <a:cxnSpLocks/>
              </p:cNvCxnSpPr>
              <p:nvPr/>
            </p:nvCxnSpPr>
            <p:spPr bwMode="auto">
              <a:xfrm>
                <a:off x="38608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43" name="Straight Connector 242">
                <a:extLst>
                  <a:ext uri="{FF2B5EF4-FFF2-40B4-BE49-F238E27FC236}">
                    <a16:creationId xmlns:a16="http://schemas.microsoft.com/office/drawing/2014/main" id="{1A28D953-D193-403F-9C0A-ABBBA920630B}"/>
                  </a:ext>
                </a:extLst>
              </p:cNvPr>
              <p:cNvCxnSpPr>
                <a:cxnSpLocks/>
              </p:cNvCxnSpPr>
              <p:nvPr/>
            </p:nvCxnSpPr>
            <p:spPr bwMode="auto">
              <a:xfrm>
                <a:off x="42291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44" name="Straight Connector 243">
                <a:extLst>
                  <a:ext uri="{FF2B5EF4-FFF2-40B4-BE49-F238E27FC236}">
                    <a16:creationId xmlns:a16="http://schemas.microsoft.com/office/drawing/2014/main" id="{752651CA-56AF-478A-B1DE-55ABF30CCC1F}"/>
                  </a:ext>
                </a:extLst>
              </p:cNvPr>
              <p:cNvCxnSpPr>
                <a:cxnSpLocks/>
              </p:cNvCxnSpPr>
              <p:nvPr/>
            </p:nvCxnSpPr>
            <p:spPr bwMode="auto">
              <a:xfrm>
                <a:off x="45974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45" name="Straight Connector 244">
                <a:extLst>
                  <a:ext uri="{FF2B5EF4-FFF2-40B4-BE49-F238E27FC236}">
                    <a16:creationId xmlns:a16="http://schemas.microsoft.com/office/drawing/2014/main" id="{17A55669-53A5-49D0-8126-667D254A24B8}"/>
                  </a:ext>
                </a:extLst>
              </p:cNvPr>
              <p:cNvCxnSpPr>
                <a:cxnSpLocks/>
              </p:cNvCxnSpPr>
              <p:nvPr/>
            </p:nvCxnSpPr>
            <p:spPr bwMode="auto">
              <a:xfrm>
                <a:off x="4965700" y="2478024"/>
                <a:ext cx="0" cy="3581400"/>
              </a:xfrm>
              <a:prstGeom prst="line">
                <a:avLst/>
              </a:prstGeom>
              <a:grpFill/>
              <a:ln w="12700" cap="flat" cmpd="sng" algn="ctr">
                <a:solidFill>
                  <a:schemeClr val="accent3"/>
                </a:solidFill>
                <a:prstDash val="solid"/>
                <a:round/>
                <a:headEnd type="none" w="med" len="med"/>
                <a:tailEnd type="none" w="med" len="med"/>
              </a:ln>
              <a:effectLst/>
            </p:spPr>
          </p:cxnSp>
        </p:grpSp>
      </p:grpSp>
      <p:grpSp>
        <p:nvGrpSpPr>
          <p:cNvPr id="261" name="Group 260">
            <a:extLst>
              <a:ext uri="{FF2B5EF4-FFF2-40B4-BE49-F238E27FC236}">
                <a16:creationId xmlns:a16="http://schemas.microsoft.com/office/drawing/2014/main" id="{DB474A1B-1809-4E52-81AE-F4B7AFCF300F}"/>
              </a:ext>
            </a:extLst>
          </p:cNvPr>
          <p:cNvGrpSpPr/>
          <p:nvPr/>
        </p:nvGrpSpPr>
        <p:grpSpPr>
          <a:xfrm>
            <a:off x="2514600" y="1822704"/>
            <a:ext cx="5181600" cy="3587496"/>
            <a:chOff x="533401" y="2438400"/>
            <a:chExt cx="5181600" cy="3587496"/>
          </a:xfrm>
          <a:solidFill>
            <a:schemeClr val="tx1">
              <a:lumMod val="85000"/>
              <a:lumOff val="15000"/>
              <a:alpha val="7000"/>
            </a:schemeClr>
          </a:solidFill>
        </p:grpSpPr>
        <p:grpSp>
          <p:nvGrpSpPr>
            <p:cNvPr id="262" name="Group 261">
              <a:extLst>
                <a:ext uri="{FF2B5EF4-FFF2-40B4-BE49-F238E27FC236}">
                  <a16:creationId xmlns:a16="http://schemas.microsoft.com/office/drawing/2014/main" id="{D1F03729-ACB6-4CF4-85BC-F1C0A15DBD01}"/>
                </a:ext>
              </a:extLst>
            </p:cNvPr>
            <p:cNvGrpSpPr/>
            <p:nvPr/>
          </p:nvGrpSpPr>
          <p:grpSpPr>
            <a:xfrm>
              <a:off x="533401" y="2438400"/>
              <a:ext cx="5181600" cy="3587496"/>
              <a:chOff x="533400" y="2471928"/>
              <a:chExt cx="5181600" cy="3587496"/>
            </a:xfrm>
            <a:grpFill/>
          </p:grpSpPr>
          <p:sp>
            <p:nvSpPr>
              <p:cNvPr id="279" name="Rectangle 278">
                <a:extLst>
                  <a:ext uri="{FF2B5EF4-FFF2-40B4-BE49-F238E27FC236}">
                    <a16:creationId xmlns:a16="http://schemas.microsoft.com/office/drawing/2014/main" id="{1EA70794-5A90-40D3-9111-FB1D30522022}"/>
                  </a:ext>
                </a:extLst>
              </p:cNvPr>
              <p:cNvSpPr/>
              <p:nvPr/>
            </p:nvSpPr>
            <p:spPr bwMode="auto">
              <a:xfrm>
                <a:off x="533400" y="2471928"/>
                <a:ext cx="5181600" cy="3581400"/>
              </a:xfrm>
              <a:prstGeom prst="rect">
                <a:avLst/>
              </a:prstGeom>
              <a:grpFill/>
              <a:ln w="1270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280" name="Straight Connector 279">
                <a:extLst>
                  <a:ext uri="{FF2B5EF4-FFF2-40B4-BE49-F238E27FC236}">
                    <a16:creationId xmlns:a16="http://schemas.microsoft.com/office/drawing/2014/main" id="{400FF91E-9255-4E31-820F-5B5AE547A2D1}"/>
                  </a:ext>
                </a:extLst>
              </p:cNvPr>
              <p:cNvCxnSpPr>
                <a:cxnSpLocks/>
              </p:cNvCxnSpPr>
              <p:nvPr/>
            </p:nvCxnSpPr>
            <p:spPr bwMode="auto">
              <a:xfrm>
                <a:off x="31242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81" name="Straight Connector 280">
                <a:extLst>
                  <a:ext uri="{FF2B5EF4-FFF2-40B4-BE49-F238E27FC236}">
                    <a16:creationId xmlns:a16="http://schemas.microsoft.com/office/drawing/2014/main" id="{DBD14C72-399E-4C87-98E5-C0FA77C71269}"/>
                  </a:ext>
                </a:extLst>
              </p:cNvPr>
              <p:cNvCxnSpPr>
                <a:cxnSpLocks/>
              </p:cNvCxnSpPr>
              <p:nvPr/>
            </p:nvCxnSpPr>
            <p:spPr bwMode="auto">
              <a:xfrm>
                <a:off x="9144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82" name="Straight Connector 281">
                <a:extLst>
                  <a:ext uri="{FF2B5EF4-FFF2-40B4-BE49-F238E27FC236}">
                    <a16:creationId xmlns:a16="http://schemas.microsoft.com/office/drawing/2014/main" id="{EB6637A1-C689-4588-AFB2-8396E2F0BFFE}"/>
                  </a:ext>
                </a:extLst>
              </p:cNvPr>
              <p:cNvCxnSpPr>
                <a:cxnSpLocks/>
              </p:cNvCxnSpPr>
              <p:nvPr/>
            </p:nvCxnSpPr>
            <p:spPr bwMode="auto">
              <a:xfrm>
                <a:off x="12827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83" name="Straight Connector 282">
                <a:extLst>
                  <a:ext uri="{FF2B5EF4-FFF2-40B4-BE49-F238E27FC236}">
                    <a16:creationId xmlns:a16="http://schemas.microsoft.com/office/drawing/2014/main" id="{AF71628F-E034-40D4-9350-75A41B0010D4}"/>
                  </a:ext>
                </a:extLst>
              </p:cNvPr>
              <p:cNvCxnSpPr>
                <a:cxnSpLocks/>
              </p:cNvCxnSpPr>
              <p:nvPr/>
            </p:nvCxnSpPr>
            <p:spPr bwMode="auto">
              <a:xfrm>
                <a:off x="16510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84" name="Straight Connector 283">
                <a:extLst>
                  <a:ext uri="{FF2B5EF4-FFF2-40B4-BE49-F238E27FC236}">
                    <a16:creationId xmlns:a16="http://schemas.microsoft.com/office/drawing/2014/main" id="{11487359-D884-4405-B87C-4EEC9F8C536E}"/>
                  </a:ext>
                </a:extLst>
              </p:cNvPr>
              <p:cNvCxnSpPr>
                <a:cxnSpLocks/>
              </p:cNvCxnSpPr>
              <p:nvPr/>
            </p:nvCxnSpPr>
            <p:spPr bwMode="auto">
              <a:xfrm>
                <a:off x="20193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85" name="Straight Connector 284">
                <a:extLst>
                  <a:ext uri="{FF2B5EF4-FFF2-40B4-BE49-F238E27FC236}">
                    <a16:creationId xmlns:a16="http://schemas.microsoft.com/office/drawing/2014/main" id="{6AE0107A-C6D9-417E-B0FA-8A947C95B49C}"/>
                  </a:ext>
                </a:extLst>
              </p:cNvPr>
              <p:cNvCxnSpPr>
                <a:cxnSpLocks/>
              </p:cNvCxnSpPr>
              <p:nvPr/>
            </p:nvCxnSpPr>
            <p:spPr bwMode="auto">
              <a:xfrm>
                <a:off x="23876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86" name="Straight Connector 285">
                <a:extLst>
                  <a:ext uri="{FF2B5EF4-FFF2-40B4-BE49-F238E27FC236}">
                    <a16:creationId xmlns:a16="http://schemas.microsoft.com/office/drawing/2014/main" id="{A00AA98E-FC27-4368-B243-26443B22F237}"/>
                  </a:ext>
                </a:extLst>
              </p:cNvPr>
              <p:cNvCxnSpPr>
                <a:cxnSpLocks/>
              </p:cNvCxnSpPr>
              <p:nvPr/>
            </p:nvCxnSpPr>
            <p:spPr bwMode="auto">
              <a:xfrm>
                <a:off x="27559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87" name="Straight Connector 286">
                <a:extLst>
                  <a:ext uri="{FF2B5EF4-FFF2-40B4-BE49-F238E27FC236}">
                    <a16:creationId xmlns:a16="http://schemas.microsoft.com/office/drawing/2014/main" id="{89734C92-77E0-415B-BA0D-9C00246E4EE7}"/>
                  </a:ext>
                </a:extLst>
              </p:cNvPr>
              <p:cNvCxnSpPr>
                <a:cxnSpLocks/>
              </p:cNvCxnSpPr>
              <p:nvPr/>
            </p:nvCxnSpPr>
            <p:spPr bwMode="auto">
              <a:xfrm>
                <a:off x="53340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88" name="Straight Connector 287">
                <a:extLst>
                  <a:ext uri="{FF2B5EF4-FFF2-40B4-BE49-F238E27FC236}">
                    <a16:creationId xmlns:a16="http://schemas.microsoft.com/office/drawing/2014/main" id="{CD0F1CD5-4F92-4C6E-9586-61CAE11FEEF2}"/>
                  </a:ext>
                </a:extLst>
              </p:cNvPr>
              <p:cNvCxnSpPr>
                <a:cxnSpLocks/>
              </p:cNvCxnSpPr>
              <p:nvPr/>
            </p:nvCxnSpPr>
            <p:spPr bwMode="auto">
              <a:xfrm>
                <a:off x="31242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89" name="Straight Connector 288">
                <a:extLst>
                  <a:ext uri="{FF2B5EF4-FFF2-40B4-BE49-F238E27FC236}">
                    <a16:creationId xmlns:a16="http://schemas.microsoft.com/office/drawing/2014/main" id="{99BCF8F3-BFDB-4E1D-9E85-BE7C10E22482}"/>
                  </a:ext>
                </a:extLst>
              </p:cNvPr>
              <p:cNvCxnSpPr>
                <a:cxnSpLocks/>
              </p:cNvCxnSpPr>
              <p:nvPr/>
            </p:nvCxnSpPr>
            <p:spPr bwMode="auto">
              <a:xfrm>
                <a:off x="34925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90" name="Straight Connector 289">
                <a:extLst>
                  <a:ext uri="{FF2B5EF4-FFF2-40B4-BE49-F238E27FC236}">
                    <a16:creationId xmlns:a16="http://schemas.microsoft.com/office/drawing/2014/main" id="{0CE7580B-9088-4155-9859-E72F8FB60328}"/>
                  </a:ext>
                </a:extLst>
              </p:cNvPr>
              <p:cNvCxnSpPr>
                <a:cxnSpLocks/>
              </p:cNvCxnSpPr>
              <p:nvPr/>
            </p:nvCxnSpPr>
            <p:spPr bwMode="auto">
              <a:xfrm>
                <a:off x="38608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91" name="Straight Connector 290">
                <a:extLst>
                  <a:ext uri="{FF2B5EF4-FFF2-40B4-BE49-F238E27FC236}">
                    <a16:creationId xmlns:a16="http://schemas.microsoft.com/office/drawing/2014/main" id="{663A1FED-355B-481C-A742-F44BB4AA39B8}"/>
                  </a:ext>
                </a:extLst>
              </p:cNvPr>
              <p:cNvCxnSpPr>
                <a:cxnSpLocks/>
              </p:cNvCxnSpPr>
              <p:nvPr/>
            </p:nvCxnSpPr>
            <p:spPr bwMode="auto">
              <a:xfrm>
                <a:off x="42291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92" name="Straight Connector 291">
                <a:extLst>
                  <a:ext uri="{FF2B5EF4-FFF2-40B4-BE49-F238E27FC236}">
                    <a16:creationId xmlns:a16="http://schemas.microsoft.com/office/drawing/2014/main" id="{E5790C4B-49E9-468A-A09E-CFAB81F269E8}"/>
                  </a:ext>
                </a:extLst>
              </p:cNvPr>
              <p:cNvCxnSpPr>
                <a:cxnSpLocks/>
              </p:cNvCxnSpPr>
              <p:nvPr/>
            </p:nvCxnSpPr>
            <p:spPr bwMode="auto">
              <a:xfrm>
                <a:off x="45974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93" name="Straight Connector 292">
                <a:extLst>
                  <a:ext uri="{FF2B5EF4-FFF2-40B4-BE49-F238E27FC236}">
                    <a16:creationId xmlns:a16="http://schemas.microsoft.com/office/drawing/2014/main" id="{CB6E3E1A-34F2-458A-A083-DB5CFDE2C21A}"/>
                  </a:ext>
                </a:extLst>
              </p:cNvPr>
              <p:cNvCxnSpPr>
                <a:cxnSpLocks/>
              </p:cNvCxnSpPr>
              <p:nvPr/>
            </p:nvCxnSpPr>
            <p:spPr bwMode="auto">
              <a:xfrm>
                <a:off x="4965700" y="2478024"/>
                <a:ext cx="0" cy="3581400"/>
              </a:xfrm>
              <a:prstGeom prst="line">
                <a:avLst/>
              </a:prstGeom>
              <a:grpFill/>
              <a:ln w="12700" cap="flat" cmpd="sng" algn="ctr">
                <a:solidFill>
                  <a:schemeClr val="accent3"/>
                </a:solidFill>
                <a:prstDash val="solid"/>
                <a:round/>
                <a:headEnd type="none" w="med" len="med"/>
                <a:tailEnd type="none" w="med" len="med"/>
              </a:ln>
              <a:effectLst/>
            </p:spPr>
          </p:cxnSp>
        </p:grpSp>
        <p:grpSp>
          <p:nvGrpSpPr>
            <p:cNvPr id="263" name="Group 262">
              <a:extLst>
                <a:ext uri="{FF2B5EF4-FFF2-40B4-BE49-F238E27FC236}">
                  <a16:creationId xmlns:a16="http://schemas.microsoft.com/office/drawing/2014/main" id="{D26C8B82-7306-47DB-8385-7362E289F8E9}"/>
                </a:ext>
              </a:extLst>
            </p:cNvPr>
            <p:cNvGrpSpPr/>
            <p:nvPr/>
          </p:nvGrpSpPr>
          <p:grpSpPr>
            <a:xfrm rot="16200000">
              <a:off x="1333501" y="1638300"/>
              <a:ext cx="3581400" cy="5181600"/>
              <a:chOff x="533400" y="2471928"/>
              <a:chExt cx="5181600" cy="3587496"/>
            </a:xfrm>
            <a:grpFill/>
          </p:grpSpPr>
          <p:sp>
            <p:nvSpPr>
              <p:cNvPr id="264" name="Rectangle 263">
                <a:extLst>
                  <a:ext uri="{FF2B5EF4-FFF2-40B4-BE49-F238E27FC236}">
                    <a16:creationId xmlns:a16="http://schemas.microsoft.com/office/drawing/2014/main" id="{C9886EF9-CFAF-4418-9CD9-1A99C7E05566}"/>
                  </a:ext>
                </a:extLst>
              </p:cNvPr>
              <p:cNvSpPr/>
              <p:nvPr/>
            </p:nvSpPr>
            <p:spPr bwMode="auto">
              <a:xfrm>
                <a:off x="533400" y="2471928"/>
                <a:ext cx="5181600" cy="3581400"/>
              </a:xfrm>
              <a:prstGeom prst="rect">
                <a:avLst/>
              </a:prstGeom>
              <a:grpFill/>
              <a:ln w="1270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265" name="Straight Connector 264">
                <a:extLst>
                  <a:ext uri="{FF2B5EF4-FFF2-40B4-BE49-F238E27FC236}">
                    <a16:creationId xmlns:a16="http://schemas.microsoft.com/office/drawing/2014/main" id="{2B1205FF-41C5-4CB0-894E-74E2C2762225}"/>
                  </a:ext>
                </a:extLst>
              </p:cNvPr>
              <p:cNvCxnSpPr>
                <a:cxnSpLocks/>
              </p:cNvCxnSpPr>
              <p:nvPr/>
            </p:nvCxnSpPr>
            <p:spPr bwMode="auto">
              <a:xfrm>
                <a:off x="31242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66" name="Straight Connector 265">
                <a:extLst>
                  <a:ext uri="{FF2B5EF4-FFF2-40B4-BE49-F238E27FC236}">
                    <a16:creationId xmlns:a16="http://schemas.microsoft.com/office/drawing/2014/main" id="{9FB57223-4708-421C-8B64-B2314E407B8D}"/>
                  </a:ext>
                </a:extLst>
              </p:cNvPr>
              <p:cNvCxnSpPr>
                <a:cxnSpLocks/>
              </p:cNvCxnSpPr>
              <p:nvPr/>
            </p:nvCxnSpPr>
            <p:spPr bwMode="auto">
              <a:xfrm>
                <a:off x="9144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67" name="Straight Connector 266">
                <a:extLst>
                  <a:ext uri="{FF2B5EF4-FFF2-40B4-BE49-F238E27FC236}">
                    <a16:creationId xmlns:a16="http://schemas.microsoft.com/office/drawing/2014/main" id="{9AB511A3-14E4-4664-8C9B-A5E1853ADBEE}"/>
                  </a:ext>
                </a:extLst>
              </p:cNvPr>
              <p:cNvCxnSpPr>
                <a:cxnSpLocks/>
              </p:cNvCxnSpPr>
              <p:nvPr/>
            </p:nvCxnSpPr>
            <p:spPr bwMode="auto">
              <a:xfrm>
                <a:off x="12827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68" name="Straight Connector 267">
                <a:extLst>
                  <a:ext uri="{FF2B5EF4-FFF2-40B4-BE49-F238E27FC236}">
                    <a16:creationId xmlns:a16="http://schemas.microsoft.com/office/drawing/2014/main" id="{0D438D32-BC5C-4853-9536-10C37F5B69AF}"/>
                  </a:ext>
                </a:extLst>
              </p:cNvPr>
              <p:cNvCxnSpPr>
                <a:cxnSpLocks/>
              </p:cNvCxnSpPr>
              <p:nvPr/>
            </p:nvCxnSpPr>
            <p:spPr bwMode="auto">
              <a:xfrm>
                <a:off x="16510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69" name="Straight Connector 268">
                <a:extLst>
                  <a:ext uri="{FF2B5EF4-FFF2-40B4-BE49-F238E27FC236}">
                    <a16:creationId xmlns:a16="http://schemas.microsoft.com/office/drawing/2014/main" id="{AD879913-77A9-43A8-8181-01D7EE338CD4}"/>
                  </a:ext>
                </a:extLst>
              </p:cNvPr>
              <p:cNvCxnSpPr>
                <a:cxnSpLocks/>
              </p:cNvCxnSpPr>
              <p:nvPr/>
            </p:nvCxnSpPr>
            <p:spPr bwMode="auto">
              <a:xfrm>
                <a:off x="20193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70" name="Straight Connector 269">
                <a:extLst>
                  <a:ext uri="{FF2B5EF4-FFF2-40B4-BE49-F238E27FC236}">
                    <a16:creationId xmlns:a16="http://schemas.microsoft.com/office/drawing/2014/main" id="{868F75AC-DDA0-4695-AB33-0492ECD1ED07}"/>
                  </a:ext>
                </a:extLst>
              </p:cNvPr>
              <p:cNvCxnSpPr>
                <a:cxnSpLocks/>
              </p:cNvCxnSpPr>
              <p:nvPr/>
            </p:nvCxnSpPr>
            <p:spPr bwMode="auto">
              <a:xfrm>
                <a:off x="23876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71" name="Straight Connector 270">
                <a:extLst>
                  <a:ext uri="{FF2B5EF4-FFF2-40B4-BE49-F238E27FC236}">
                    <a16:creationId xmlns:a16="http://schemas.microsoft.com/office/drawing/2014/main" id="{5D9BEF31-E54E-494D-9EA6-4A82183E303C}"/>
                  </a:ext>
                </a:extLst>
              </p:cNvPr>
              <p:cNvCxnSpPr>
                <a:cxnSpLocks/>
              </p:cNvCxnSpPr>
              <p:nvPr/>
            </p:nvCxnSpPr>
            <p:spPr bwMode="auto">
              <a:xfrm>
                <a:off x="27559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72" name="Straight Connector 271">
                <a:extLst>
                  <a:ext uri="{FF2B5EF4-FFF2-40B4-BE49-F238E27FC236}">
                    <a16:creationId xmlns:a16="http://schemas.microsoft.com/office/drawing/2014/main" id="{8065DBDD-2839-4BC5-B6AC-C7A9F51ADAAF}"/>
                  </a:ext>
                </a:extLst>
              </p:cNvPr>
              <p:cNvCxnSpPr>
                <a:cxnSpLocks/>
              </p:cNvCxnSpPr>
              <p:nvPr/>
            </p:nvCxnSpPr>
            <p:spPr bwMode="auto">
              <a:xfrm>
                <a:off x="53340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73" name="Straight Connector 272">
                <a:extLst>
                  <a:ext uri="{FF2B5EF4-FFF2-40B4-BE49-F238E27FC236}">
                    <a16:creationId xmlns:a16="http://schemas.microsoft.com/office/drawing/2014/main" id="{D827440A-3CA0-491D-AED5-B6A622F09E28}"/>
                  </a:ext>
                </a:extLst>
              </p:cNvPr>
              <p:cNvCxnSpPr>
                <a:cxnSpLocks/>
              </p:cNvCxnSpPr>
              <p:nvPr/>
            </p:nvCxnSpPr>
            <p:spPr bwMode="auto">
              <a:xfrm>
                <a:off x="31242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74" name="Straight Connector 273">
                <a:extLst>
                  <a:ext uri="{FF2B5EF4-FFF2-40B4-BE49-F238E27FC236}">
                    <a16:creationId xmlns:a16="http://schemas.microsoft.com/office/drawing/2014/main" id="{C8894AAE-F7BB-4BD1-BB92-3C68D2A5469F}"/>
                  </a:ext>
                </a:extLst>
              </p:cNvPr>
              <p:cNvCxnSpPr>
                <a:cxnSpLocks/>
              </p:cNvCxnSpPr>
              <p:nvPr/>
            </p:nvCxnSpPr>
            <p:spPr bwMode="auto">
              <a:xfrm>
                <a:off x="34925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75" name="Straight Connector 274">
                <a:extLst>
                  <a:ext uri="{FF2B5EF4-FFF2-40B4-BE49-F238E27FC236}">
                    <a16:creationId xmlns:a16="http://schemas.microsoft.com/office/drawing/2014/main" id="{B98C9418-322C-4908-990E-A1FF1A0D3028}"/>
                  </a:ext>
                </a:extLst>
              </p:cNvPr>
              <p:cNvCxnSpPr>
                <a:cxnSpLocks/>
              </p:cNvCxnSpPr>
              <p:nvPr/>
            </p:nvCxnSpPr>
            <p:spPr bwMode="auto">
              <a:xfrm>
                <a:off x="38608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76" name="Straight Connector 275">
                <a:extLst>
                  <a:ext uri="{FF2B5EF4-FFF2-40B4-BE49-F238E27FC236}">
                    <a16:creationId xmlns:a16="http://schemas.microsoft.com/office/drawing/2014/main" id="{14E20F05-1913-4B85-A0A0-966A4A6C617A}"/>
                  </a:ext>
                </a:extLst>
              </p:cNvPr>
              <p:cNvCxnSpPr>
                <a:cxnSpLocks/>
              </p:cNvCxnSpPr>
              <p:nvPr/>
            </p:nvCxnSpPr>
            <p:spPr bwMode="auto">
              <a:xfrm>
                <a:off x="42291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77" name="Straight Connector 276">
                <a:extLst>
                  <a:ext uri="{FF2B5EF4-FFF2-40B4-BE49-F238E27FC236}">
                    <a16:creationId xmlns:a16="http://schemas.microsoft.com/office/drawing/2014/main" id="{048A86C5-ABA5-46D3-947B-3280AAEFA82B}"/>
                  </a:ext>
                </a:extLst>
              </p:cNvPr>
              <p:cNvCxnSpPr>
                <a:cxnSpLocks/>
              </p:cNvCxnSpPr>
              <p:nvPr/>
            </p:nvCxnSpPr>
            <p:spPr bwMode="auto">
              <a:xfrm>
                <a:off x="45974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78" name="Straight Connector 277">
                <a:extLst>
                  <a:ext uri="{FF2B5EF4-FFF2-40B4-BE49-F238E27FC236}">
                    <a16:creationId xmlns:a16="http://schemas.microsoft.com/office/drawing/2014/main" id="{2B1832DB-F7EA-4127-B347-D7840BC66917}"/>
                  </a:ext>
                </a:extLst>
              </p:cNvPr>
              <p:cNvCxnSpPr>
                <a:cxnSpLocks/>
              </p:cNvCxnSpPr>
              <p:nvPr/>
            </p:nvCxnSpPr>
            <p:spPr bwMode="auto">
              <a:xfrm>
                <a:off x="4965700" y="2478024"/>
                <a:ext cx="0" cy="3581400"/>
              </a:xfrm>
              <a:prstGeom prst="line">
                <a:avLst/>
              </a:prstGeom>
              <a:grpFill/>
              <a:ln w="12700" cap="flat" cmpd="sng" algn="ctr">
                <a:solidFill>
                  <a:schemeClr val="accent3"/>
                </a:solidFill>
                <a:prstDash val="solid"/>
                <a:round/>
                <a:headEnd type="none" w="med" len="med"/>
                <a:tailEnd type="none" w="med" len="med"/>
              </a:ln>
              <a:effectLst/>
            </p:spPr>
          </p:cxnSp>
        </p:grpSp>
      </p:grpSp>
      <p:grpSp>
        <p:nvGrpSpPr>
          <p:cNvPr id="327" name="Group 326">
            <a:extLst>
              <a:ext uri="{FF2B5EF4-FFF2-40B4-BE49-F238E27FC236}">
                <a16:creationId xmlns:a16="http://schemas.microsoft.com/office/drawing/2014/main" id="{5C78D275-4D34-4C6A-959B-9AB68166AB35}"/>
              </a:ext>
            </a:extLst>
          </p:cNvPr>
          <p:cNvGrpSpPr/>
          <p:nvPr/>
        </p:nvGrpSpPr>
        <p:grpSpPr>
          <a:xfrm>
            <a:off x="2895600" y="1566672"/>
            <a:ext cx="5181600" cy="3587496"/>
            <a:chOff x="533401" y="2438400"/>
            <a:chExt cx="5181600" cy="3587496"/>
          </a:xfrm>
          <a:solidFill>
            <a:schemeClr val="tx1">
              <a:lumMod val="85000"/>
              <a:lumOff val="15000"/>
              <a:alpha val="15000"/>
            </a:schemeClr>
          </a:solidFill>
        </p:grpSpPr>
        <p:grpSp>
          <p:nvGrpSpPr>
            <p:cNvPr id="328" name="Group 327">
              <a:extLst>
                <a:ext uri="{FF2B5EF4-FFF2-40B4-BE49-F238E27FC236}">
                  <a16:creationId xmlns:a16="http://schemas.microsoft.com/office/drawing/2014/main" id="{8D8131B4-CDAB-4934-9BBE-4C8411F4FD3A}"/>
                </a:ext>
              </a:extLst>
            </p:cNvPr>
            <p:cNvGrpSpPr/>
            <p:nvPr/>
          </p:nvGrpSpPr>
          <p:grpSpPr>
            <a:xfrm>
              <a:off x="533401" y="2438400"/>
              <a:ext cx="5181600" cy="3587496"/>
              <a:chOff x="533400" y="2471928"/>
              <a:chExt cx="5181600" cy="3587496"/>
            </a:xfrm>
            <a:grpFill/>
          </p:grpSpPr>
          <p:sp>
            <p:nvSpPr>
              <p:cNvPr id="345" name="Rectangle 344">
                <a:extLst>
                  <a:ext uri="{FF2B5EF4-FFF2-40B4-BE49-F238E27FC236}">
                    <a16:creationId xmlns:a16="http://schemas.microsoft.com/office/drawing/2014/main" id="{5B30578A-2811-450B-AE9A-3C33B4BC3758}"/>
                  </a:ext>
                </a:extLst>
              </p:cNvPr>
              <p:cNvSpPr/>
              <p:nvPr/>
            </p:nvSpPr>
            <p:spPr bwMode="auto">
              <a:xfrm>
                <a:off x="533400" y="2471928"/>
                <a:ext cx="5181600" cy="3581400"/>
              </a:xfrm>
              <a:prstGeom prst="rect">
                <a:avLst/>
              </a:prstGeom>
              <a:grpFill/>
              <a:ln w="1270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346" name="Straight Connector 345">
                <a:extLst>
                  <a:ext uri="{FF2B5EF4-FFF2-40B4-BE49-F238E27FC236}">
                    <a16:creationId xmlns:a16="http://schemas.microsoft.com/office/drawing/2014/main" id="{5E1FAD0C-E912-4B6A-B3F0-B7BBFCEB2871}"/>
                  </a:ext>
                </a:extLst>
              </p:cNvPr>
              <p:cNvCxnSpPr>
                <a:cxnSpLocks/>
              </p:cNvCxnSpPr>
              <p:nvPr/>
            </p:nvCxnSpPr>
            <p:spPr bwMode="auto">
              <a:xfrm>
                <a:off x="31242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347" name="Straight Connector 346">
                <a:extLst>
                  <a:ext uri="{FF2B5EF4-FFF2-40B4-BE49-F238E27FC236}">
                    <a16:creationId xmlns:a16="http://schemas.microsoft.com/office/drawing/2014/main" id="{1947870D-3B72-41BF-B609-2A29DD5DA469}"/>
                  </a:ext>
                </a:extLst>
              </p:cNvPr>
              <p:cNvCxnSpPr>
                <a:cxnSpLocks/>
              </p:cNvCxnSpPr>
              <p:nvPr/>
            </p:nvCxnSpPr>
            <p:spPr bwMode="auto">
              <a:xfrm>
                <a:off x="9144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348" name="Straight Connector 347">
                <a:extLst>
                  <a:ext uri="{FF2B5EF4-FFF2-40B4-BE49-F238E27FC236}">
                    <a16:creationId xmlns:a16="http://schemas.microsoft.com/office/drawing/2014/main" id="{8D370A75-9D6C-4631-8334-68F468ECA9D2}"/>
                  </a:ext>
                </a:extLst>
              </p:cNvPr>
              <p:cNvCxnSpPr>
                <a:cxnSpLocks/>
              </p:cNvCxnSpPr>
              <p:nvPr/>
            </p:nvCxnSpPr>
            <p:spPr bwMode="auto">
              <a:xfrm>
                <a:off x="12827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349" name="Straight Connector 348">
                <a:extLst>
                  <a:ext uri="{FF2B5EF4-FFF2-40B4-BE49-F238E27FC236}">
                    <a16:creationId xmlns:a16="http://schemas.microsoft.com/office/drawing/2014/main" id="{E23690B5-090A-441C-9B67-BDDE366BB251}"/>
                  </a:ext>
                </a:extLst>
              </p:cNvPr>
              <p:cNvCxnSpPr>
                <a:cxnSpLocks/>
              </p:cNvCxnSpPr>
              <p:nvPr/>
            </p:nvCxnSpPr>
            <p:spPr bwMode="auto">
              <a:xfrm>
                <a:off x="16510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350" name="Straight Connector 349">
                <a:extLst>
                  <a:ext uri="{FF2B5EF4-FFF2-40B4-BE49-F238E27FC236}">
                    <a16:creationId xmlns:a16="http://schemas.microsoft.com/office/drawing/2014/main" id="{768C9EB3-BE60-4376-99A1-B215B2E1B596}"/>
                  </a:ext>
                </a:extLst>
              </p:cNvPr>
              <p:cNvCxnSpPr>
                <a:cxnSpLocks/>
              </p:cNvCxnSpPr>
              <p:nvPr/>
            </p:nvCxnSpPr>
            <p:spPr bwMode="auto">
              <a:xfrm>
                <a:off x="20193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351" name="Straight Connector 350">
                <a:extLst>
                  <a:ext uri="{FF2B5EF4-FFF2-40B4-BE49-F238E27FC236}">
                    <a16:creationId xmlns:a16="http://schemas.microsoft.com/office/drawing/2014/main" id="{D4B0BA13-B82B-419D-9D9F-8291A579E4A9}"/>
                  </a:ext>
                </a:extLst>
              </p:cNvPr>
              <p:cNvCxnSpPr>
                <a:cxnSpLocks/>
              </p:cNvCxnSpPr>
              <p:nvPr/>
            </p:nvCxnSpPr>
            <p:spPr bwMode="auto">
              <a:xfrm>
                <a:off x="23876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352" name="Straight Connector 351">
                <a:extLst>
                  <a:ext uri="{FF2B5EF4-FFF2-40B4-BE49-F238E27FC236}">
                    <a16:creationId xmlns:a16="http://schemas.microsoft.com/office/drawing/2014/main" id="{37D162B1-CA40-46AD-9176-3F44AAD6E1B5}"/>
                  </a:ext>
                </a:extLst>
              </p:cNvPr>
              <p:cNvCxnSpPr>
                <a:cxnSpLocks/>
              </p:cNvCxnSpPr>
              <p:nvPr/>
            </p:nvCxnSpPr>
            <p:spPr bwMode="auto">
              <a:xfrm>
                <a:off x="27559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353" name="Straight Connector 352">
                <a:extLst>
                  <a:ext uri="{FF2B5EF4-FFF2-40B4-BE49-F238E27FC236}">
                    <a16:creationId xmlns:a16="http://schemas.microsoft.com/office/drawing/2014/main" id="{C41196FF-A8E8-4D28-87DA-05363B728FC5}"/>
                  </a:ext>
                </a:extLst>
              </p:cNvPr>
              <p:cNvCxnSpPr>
                <a:cxnSpLocks/>
              </p:cNvCxnSpPr>
              <p:nvPr/>
            </p:nvCxnSpPr>
            <p:spPr bwMode="auto">
              <a:xfrm>
                <a:off x="53340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354" name="Straight Connector 353">
                <a:extLst>
                  <a:ext uri="{FF2B5EF4-FFF2-40B4-BE49-F238E27FC236}">
                    <a16:creationId xmlns:a16="http://schemas.microsoft.com/office/drawing/2014/main" id="{F7AD4B47-7FC1-484F-9FE7-959610BFCE1D}"/>
                  </a:ext>
                </a:extLst>
              </p:cNvPr>
              <p:cNvCxnSpPr>
                <a:cxnSpLocks/>
              </p:cNvCxnSpPr>
              <p:nvPr/>
            </p:nvCxnSpPr>
            <p:spPr bwMode="auto">
              <a:xfrm>
                <a:off x="31242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355" name="Straight Connector 354">
                <a:extLst>
                  <a:ext uri="{FF2B5EF4-FFF2-40B4-BE49-F238E27FC236}">
                    <a16:creationId xmlns:a16="http://schemas.microsoft.com/office/drawing/2014/main" id="{D00B91D7-A82F-45AC-BF86-FF53980812A0}"/>
                  </a:ext>
                </a:extLst>
              </p:cNvPr>
              <p:cNvCxnSpPr>
                <a:cxnSpLocks/>
              </p:cNvCxnSpPr>
              <p:nvPr/>
            </p:nvCxnSpPr>
            <p:spPr bwMode="auto">
              <a:xfrm>
                <a:off x="34925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356" name="Straight Connector 355">
                <a:extLst>
                  <a:ext uri="{FF2B5EF4-FFF2-40B4-BE49-F238E27FC236}">
                    <a16:creationId xmlns:a16="http://schemas.microsoft.com/office/drawing/2014/main" id="{CF8773E5-1D59-435F-A26F-A69F85033676}"/>
                  </a:ext>
                </a:extLst>
              </p:cNvPr>
              <p:cNvCxnSpPr>
                <a:cxnSpLocks/>
              </p:cNvCxnSpPr>
              <p:nvPr/>
            </p:nvCxnSpPr>
            <p:spPr bwMode="auto">
              <a:xfrm>
                <a:off x="38608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357" name="Straight Connector 356">
                <a:extLst>
                  <a:ext uri="{FF2B5EF4-FFF2-40B4-BE49-F238E27FC236}">
                    <a16:creationId xmlns:a16="http://schemas.microsoft.com/office/drawing/2014/main" id="{003EB22C-55FB-41A0-BBA7-275FAED8FC09}"/>
                  </a:ext>
                </a:extLst>
              </p:cNvPr>
              <p:cNvCxnSpPr>
                <a:cxnSpLocks/>
              </p:cNvCxnSpPr>
              <p:nvPr/>
            </p:nvCxnSpPr>
            <p:spPr bwMode="auto">
              <a:xfrm>
                <a:off x="42291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358" name="Straight Connector 357">
                <a:extLst>
                  <a:ext uri="{FF2B5EF4-FFF2-40B4-BE49-F238E27FC236}">
                    <a16:creationId xmlns:a16="http://schemas.microsoft.com/office/drawing/2014/main" id="{D509E583-601C-4F08-B5FB-D03E9E4519E5}"/>
                  </a:ext>
                </a:extLst>
              </p:cNvPr>
              <p:cNvCxnSpPr>
                <a:cxnSpLocks/>
              </p:cNvCxnSpPr>
              <p:nvPr/>
            </p:nvCxnSpPr>
            <p:spPr bwMode="auto">
              <a:xfrm>
                <a:off x="45974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359" name="Straight Connector 358">
                <a:extLst>
                  <a:ext uri="{FF2B5EF4-FFF2-40B4-BE49-F238E27FC236}">
                    <a16:creationId xmlns:a16="http://schemas.microsoft.com/office/drawing/2014/main" id="{0A71E205-6B49-497B-AF33-5376C1A9115D}"/>
                  </a:ext>
                </a:extLst>
              </p:cNvPr>
              <p:cNvCxnSpPr>
                <a:cxnSpLocks/>
              </p:cNvCxnSpPr>
              <p:nvPr/>
            </p:nvCxnSpPr>
            <p:spPr bwMode="auto">
              <a:xfrm>
                <a:off x="4965700" y="2478024"/>
                <a:ext cx="0" cy="3581400"/>
              </a:xfrm>
              <a:prstGeom prst="line">
                <a:avLst/>
              </a:prstGeom>
              <a:grpFill/>
              <a:ln w="12700" cap="flat" cmpd="sng" algn="ctr">
                <a:solidFill>
                  <a:schemeClr val="accent3"/>
                </a:solidFill>
                <a:prstDash val="solid"/>
                <a:round/>
                <a:headEnd type="none" w="med" len="med"/>
                <a:tailEnd type="none" w="med" len="med"/>
              </a:ln>
              <a:effectLst/>
            </p:spPr>
          </p:cxnSp>
        </p:grpSp>
        <p:grpSp>
          <p:nvGrpSpPr>
            <p:cNvPr id="329" name="Group 328">
              <a:extLst>
                <a:ext uri="{FF2B5EF4-FFF2-40B4-BE49-F238E27FC236}">
                  <a16:creationId xmlns:a16="http://schemas.microsoft.com/office/drawing/2014/main" id="{D62CCC0F-BE7A-4A06-B590-827D30D81E10}"/>
                </a:ext>
              </a:extLst>
            </p:cNvPr>
            <p:cNvGrpSpPr/>
            <p:nvPr/>
          </p:nvGrpSpPr>
          <p:grpSpPr>
            <a:xfrm rot="16200000">
              <a:off x="1333501" y="1638300"/>
              <a:ext cx="3581400" cy="5181600"/>
              <a:chOff x="533400" y="2471928"/>
              <a:chExt cx="5181600" cy="3587496"/>
            </a:xfrm>
            <a:grpFill/>
          </p:grpSpPr>
          <p:sp>
            <p:nvSpPr>
              <p:cNvPr id="330" name="Rectangle 329">
                <a:extLst>
                  <a:ext uri="{FF2B5EF4-FFF2-40B4-BE49-F238E27FC236}">
                    <a16:creationId xmlns:a16="http://schemas.microsoft.com/office/drawing/2014/main" id="{81E86631-FA4A-4DFD-AA54-DC077A97D9E7}"/>
                  </a:ext>
                </a:extLst>
              </p:cNvPr>
              <p:cNvSpPr/>
              <p:nvPr/>
            </p:nvSpPr>
            <p:spPr bwMode="auto">
              <a:xfrm>
                <a:off x="533400" y="2471928"/>
                <a:ext cx="5181600" cy="3581400"/>
              </a:xfrm>
              <a:prstGeom prst="rect">
                <a:avLst/>
              </a:prstGeom>
              <a:grpFill/>
              <a:ln w="1270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331" name="Straight Connector 330">
                <a:extLst>
                  <a:ext uri="{FF2B5EF4-FFF2-40B4-BE49-F238E27FC236}">
                    <a16:creationId xmlns:a16="http://schemas.microsoft.com/office/drawing/2014/main" id="{356A849F-1221-4F0A-8721-B243E4DBBFE5}"/>
                  </a:ext>
                </a:extLst>
              </p:cNvPr>
              <p:cNvCxnSpPr>
                <a:cxnSpLocks/>
              </p:cNvCxnSpPr>
              <p:nvPr/>
            </p:nvCxnSpPr>
            <p:spPr bwMode="auto">
              <a:xfrm>
                <a:off x="31242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332" name="Straight Connector 331">
                <a:extLst>
                  <a:ext uri="{FF2B5EF4-FFF2-40B4-BE49-F238E27FC236}">
                    <a16:creationId xmlns:a16="http://schemas.microsoft.com/office/drawing/2014/main" id="{65975463-C11B-42CB-ADF4-825C97DC3D2F}"/>
                  </a:ext>
                </a:extLst>
              </p:cNvPr>
              <p:cNvCxnSpPr>
                <a:cxnSpLocks/>
              </p:cNvCxnSpPr>
              <p:nvPr/>
            </p:nvCxnSpPr>
            <p:spPr bwMode="auto">
              <a:xfrm>
                <a:off x="9144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333" name="Straight Connector 332">
                <a:extLst>
                  <a:ext uri="{FF2B5EF4-FFF2-40B4-BE49-F238E27FC236}">
                    <a16:creationId xmlns:a16="http://schemas.microsoft.com/office/drawing/2014/main" id="{E532AE21-1AC3-41A0-8D44-D231A9F5C2B9}"/>
                  </a:ext>
                </a:extLst>
              </p:cNvPr>
              <p:cNvCxnSpPr>
                <a:cxnSpLocks/>
              </p:cNvCxnSpPr>
              <p:nvPr/>
            </p:nvCxnSpPr>
            <p:spPr bwMode="auto">
              <a:xfrm>
                <a:off x="12827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334" name="Straight Connector 333">
                <a:extLst>
                  <a:ext uri="{FF2B5EF4-FFF2-40B4-BE49-F238E27FC236}">
                    <a16:creationId xmlns:a16="http://schemas.microsoft.com/office/drawing/2014/main" id="{12165139-6FFB-42E7-9771-A44D191F594F}"/>
                  </a:ext>
                </a:extLst>
              </p:cNvPr>
              <p:cNvCxnSpPr>
                <a:cxnSpLocks/>
              </p:cNvCxnSpPr>
              <p:nvPr/>
            </p:nvCxnSpPr>
            <p:spPr bwMode="auto">
              <a:xfrm>
                <a:off x="16510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335" name="Straight Connector 334">
                <a:extLst>
                  <a:ext uri="{FF2B5EF4-FFF2-40B4-BE49-F238E27FC236}">
                    <a16:creationId xmlns:a16="http://schemas.microsoft.com/office/drawing/2014/main" id="{80A217E8-45FF-4E26-8E6C-741F35C44AC5}"/>
                  </a:ext>
                </a:extLst>
              </p:cNvPr>
              <p:cNvCxnSpPr>
                <a:cxnSpLocks/>
              </p:cNvCxnSpPr>
              <p:nvPr/>
            </p:nvCxnSpPr>
            <p:spPr bwMode="auto">
              <a:xfrm>
                <a:off x="20193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336" name="Straight Connector 335">
                <a:extLst>
                  <a:ext uri="{FF2B5EF4-FFF2-40B4-BE49-F238E27FC236}">
                    <a16:creationId xmlns:a16="http://schemas.microsoft.com/office/drawing/2014/main" id="{F9216911-5A0A-43FA-801E-F2DCE750A477}"/>
                  </a:ext>
                </a:extLst>
              </p:cNvPr>
              <p:cNvCxnSpPr>
                <a:cxnSpLocks/>
              </p:cNvCxnSpPr>
              <p:nvPr/>
            </p:nvCxnSpPr>
            <p:spPr bwMode="auto">
              <a:xfrm>
                <a:off x="23876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337" name="Straight Connector 336">
                <a:extLst>
                  <a:ext uri="{FF2B5EF4-FFF2-40B4-BE49-F238E27FC236}">
                    <a16:creationId xmlns:a16="http://schemas.microsoft.com/office/drawing/2014/main" id="{6F0A9623-B0B4-4B1A-A4FE-CAF0AEA2828C}"/>
                  </a:ext>
                </a:extLst>
              </p:cNvPr>
              <p:cNvCxnSpPr>
                <a:cxnSpLocks/>
              </p:cNvCxnSpPr>
              <p:nvPr/>
            </p:nvCxnSpPr>
            <p:spPr bwMode="auto">
              <a:xfrm>
                <a:off x="27559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338" name="Straight Connector 337">
                <a:extLst>
                  <a:ext uri="{FF2B5EF4-FFF2-40B4-BE49-F238E27FC236}">
                    <a16:creationId xmlns:a16="http://schemas.microsoft.com/office/drawing/2014/main" id="{0A1E1341-A886-4C5F-B6A5-243D6F4E338D}"/>
                  </a:ext>
                </a:extLst>
              </p:cNvPr>
              <p:cNvCxnSpPr>
                <a:cxnSpLocks/>
              </p:cNvCxnSpPr>
              <p:nvPr/>
            </p:nvCxnSpPr>
            <p:spPr bwMode="auto">
              <a:xfrm>
                <a:off x="53340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339" name="Straight Connector 338">
                <a:extLst>
                  <a:ext uri="{FF2B5EF4-FFF2-40B4-BE49-F238E27FC236}">
                    <a16:creationId xmlns:a16="http://schemas.microsoft.com/office/drawing/2014/main" id="{B693645B-E4E4-4C1D-B56A-0FDE3E00F7D0}"/>
                  </a:ext>
                </a:extLst>
              </p:cNvPr>
              <p:cNvCxnSpPr>
                <a:cxnSpLocks/>
              </p:cNvCxnSpPr>
              <p:nvPr/>
            </p:nvCxnSpPr>
            <p:spPr bwMode="auto">
              <a:xfrm>
                <a:off x="31242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340" name="Straight Connector 339">
                <a:extLst>
                  <a:ext uri="{FF2B5EF4-FFF2-40B4-BE49-F238E27FC236}">
                    <a16:creationId xmlns:a16="http://schemas.microsoft.com/office/drawing/2014/main" id="{EA54E911-F399-46C1-818C-90485F616498}"/>
                  </a:ext>
                </a:extLst>
              </p:cNvPr>
              <p:cNvCxnSpPr>
                <a:cxnSpLocks/>
              </p:cNvCxnSpPr>
              <p:nvPr/>
            </p:nvCxnSpPr>
            <p:spPr bwMode="auto">
              <a:xfrm>
                <a:off x="34925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341" name="Straight Connector 340">
                <a:extLst>
                  <a:ext uri="{FF2B5EF4-FFF2-40B4-BE49-F238E27FC236}">
                    <a16:creationId xmlns:a16="http://schemas.microsoft.com/office/drawing/2014/main" id="{9E9D931C-049D-4D16-A40E-2CC43F5A8B22}"/>
                  </a:ext>
                </a:extLst>
              </p:cNvPr>
              <p:cNvCxnSpPr>
                <a:cxnSpLocks/>
              </p:cNvCxnSpPr>
              <p:nvPr/>
            </p:nvCxnSpPr>
            <p:spPr bwMode="auto">
              <a:xfrm>
                <a:off x="38608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342" name="Straight Connector 341">
                <a:extLst>
                  <a:ext uri="{FF2B5EF4-FFF2-40B4-BE49-F238E27FC236}">
                    <a16:creationId xmlns:a16="http://schemas.microsoft.com/office/drawing/2014/main" id="{AE5BC233-0D19-4021-A23E-B90786383896}"/>
                  </a:ext>
                </a:extLst>
              </p:cNvPr>
              <p:cNvCxnSpPr>
                <a:cxnSpLocks/>
              </p:cNvCxnSpPr>
              <p:nvPr/>
            </p:nvCxnSpPr>
            <p:spPr bwMode="auto">
              <a:xfrm>
                <a:off x="42291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343" name="Straight Connector 342">
                <a:extLst>
                  <a:ext uri="{FF2B5EF4-FFF2-40B4-BE49-F238E27FC236}">
                    <a16:creationId xmlns:a16="http://schemas.microsoft.com/office/drawing/2014/main" id="{0BDE3FF3-52DA-4AEE-ACA5-279CB821BE05}"/>
                  </a:ext>
                </a:extLst>
              </p:cNvPr>
              <p:cNvCxnSpPr>
                <a:cxnSpLocks/>
              </p:cNvCxnSpPr>
              <p:nvPr/>
            </p:nvCxnSpPr>
            <p:spPr bwMode="auto">
              <a:xfrm>
                <a:off x="45974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344" name="Straight Connector 343">
                <a:extLst>
                  <a:ext uri="{FF2B5EF4-FFF2-40B4-BE49-F238E27FC236}">
                    <a16:creationId xmlns:a16="http://schemas.microsoft.com/office/drawing/2014/main" id="{DB4E4EC9-0162-47BD-8365-08C1C9F45A84}"/>
                  </a:ext>
                </a:extLst>
              </p:cNvPr>
              <p:cNvCxnSpPr>
                <a:cxnSpLocks/>
              </p:cNvCxnSpPr>
              <p:nvPr/>
            </p:nvCxnSpPr>
            <p:spPr bwMode="auto">
              <a:xfrm>
                <a:off x="4965700" y="2478024"/>
                <a:ext cx="0" cy="3581400"/>
              </a:xfrm>
              <a:prstGeom prst="line">
                <a:avLst/>
              </a:prstGeom>
              <a:grpFill/>
              <a:ln w="12700" cap="flat" cmpd="sng" algn="ctr">
                <a:solidFill>
                  <a:schemeClr val="accent3"/>
                </a:solidFill>
                <a:prstDash val="solid"/>
                <a:round/>
                <a:headEnd type="none" w="med" len="med"/>
                <a:tailEnd type="none" w="med" len="med"/>
              </a:ln>
              <a:effectLst/>
            </p:spPr>
          </p:cxnSp>
        </p:grpSp>
      </p:grpSp>
      <p:sp>
        <p:nvSpPr>
          <p:cNvPr id="30" name="Arrow: Right 29">
            <a:extLst>
              <a:ext uri="{FF2B5EF4-FFF2-40B4-BE49-F238E27FC236}">
                <a16:creationId xmlns:a16="http://schemas.microsoft.com/office/drawing/2014/main" id="{E1E42E36-F950-4ED8-9852-E3CA5683A160}"/>
              </a:ext>
            </a:extLst>
          </p:cNvPr>
          <p:cNvSpPr/>
          <p:nvPr/>
        </p:nvSpPr>
        <p:spPr bwMode="auto">
          <a:xfrm rot="10800000" flipH="1">
            <a:off x="649392" y="6518997"/>
            <a:ext cx="8113608" cy="262801"/>
          </a:xfrm>
          <a:prstGeom prst="right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63" name="Arrow: Right 362">
            <a:extLst>
              <a:ext uri="{FF2B5EF4-FFF2-40B4-BE49-F238E27FC236}">
                <a16:creationId xmlns:a16="http://schemas.microsoft.com/office/drawing/2014/main" id="{601452EC-BF5D-4108-9560-CBEEB60C2BFC}"/>
              </a:ext>
            </a:extLst>
          </p:cNvPr>
          <p:cNvSpPr/>
          <p:nvPr/>
        </p:nvSpPr>
        <p:spPr bwMode="auto">
          <a:xfrm rot="5400000" flipH="1">
            <a:off x="-1788359" y="4107872"/>
            <a:ext cx="4932654" cy="262801"/>
          </a:xfrm>
          <a:prstGeom prst="rightArrow">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5454891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1" name="Picture 250">
            <a:extLst>
              <a:ext uri="{FF2B5EF4-FFF2-40B4-BE49-F238E27FC236}">
                <a16:creationId xmlns:a16="http://schemas.microsoft.com/office/drawing/2014/main" id="{62A52BC1-3E56-4B43-B8C4-B8E805D08ECA}"/>
              </a:ext>
            </a:extLst>
          </p:cNvPr>
          <p:cNvPicPr>
            <a:picLocks noChangeAspect="1"/>
          </p:cNvPicPr>
          <p:nvPr/>
        </p:nvPicPr>
        <p:blipFill>
          <a:blip r:embed="rId2"/>
          <a:stretch>
            <a:fillRect/>
          </a:stretch>
        </p:blipFill>
        <p:spPr>
          <a:xfrm rot="16200000">
            <a:off x="-313424" y="4200133"/>
            <a:ext cx="3059684" cy="366716"/>
          </a:xfrm>
          <a:prstGeom prst="rect">
            <a:avLst/>
          </a:prstGeom>
        </p:spPr>
      </p:pic>
      <p:pic>
        <p:nvPicPr>
          <p:cNvPr id="247" name="Picture 246">
            <a:extLst>
              <a:ext uri="{FF2B5EF4-FFF2-40B4-BE49-F238E27FC236}">
                <a16:creationId xmlns:a16="http://schemas.microsoft.com/office/drawing/2014/main" id="{152574E2-2B52-4054-918D-8CC951FFB731}"/>
              </a:ext>
            </a:extLst>
          </p:cNvPr>
          <p:cNvPicPr>
            <a:picLocks noChangeAspect="1"/>
          </p:cNvPicPr>
          <p:nvPr/>
        </p:nvPicPr>
        <p:blipFill>
          <a:blip r:embed="rId2"/>
          <a:stretch>
            <a:fillRect/>
          </a:stretch>
        </p:blipFill>
        <p:spPr>
          <a:xfrm rot="16200000">
            <a:off x="-684390" y="4449295"/>
            <a:ext cx="3059684" cy="366716"/>
          </a:xfrm>
          <a:prstGeom prst="rect">
            <a:avLst/>
          </a:prstGeom>
        </p:spPr>
      </p:pic>
      <p:pic>
        <p:nvPicPr>
          <p:cNvPr id="246" name="Picture 245">
            <a:extLst>
              <a:ext uri="{FF2B5EF4-FFF2-40B4-BE49-F238E27FC236}">
                <a16:creationId xmlns:a16="http://schemas.microsoft.com/office/drawing/2014/main" id="{29518F6C-E770-4F53-B990-CA4D31346690}"/>
              </a:ext>
            </a:extLst>
          </p:cNvPr>
          <p:cNvPicPr>
            <a:picLocks noChangeAspect="1"/>
          </p:cNvPicPr>
          <p:nvPr/>
        </p:nvPicPr>
        <p:blipFill>
          <a:blip r:embed="rId2"/>
          <a:stretch>
            <a:fillRect/>
          </a:stretch>
        </p:blipFill>
        <p:spPr>
          <a:xfrm>
            <a:off x="667000" y="6272005"/>
            <a:ext cx="5172548" cy="409575"/>
          </a:xfrm>
          <a:prstGeom prst="rect">
            <a:avLst/>
          </a:prstGeom>
        </p:spPr>
      </p:pic>
      <p:pic>
        <p:nvPicPr>
          <p:cNvPr id="241" name="Picture 240">
            <a:extLst>
              <a:ext uri="{FF2B5EF4-FFF2-40B4-BE49-F238E27FC236}">
                <a16:creationId xmlns:a16="http://schemas.microsoft.com/office/drawing/2014/main" id="{03A46B45-3FDE-4A0B-8473-FC2C00DB8C09}"/>
              </a:ext>
            </a:extLst>
          </p:cNvPr>
          <p:cNvPicPr>
            <a:picLocks noChangeAspect="1"/>
          </p:cNvPicPr>
          <p:nvPr/>
        </p:nvPicPr>
        <p:blipFill>
          <a:blip r:embed="rId2"/>
          <a:stretch>
            <a:fillRect/>
          </a:stretch>
        </p:blipFill>
        <p:spPr>
          <a:xfrm>
            <a:off x="706543" y="6186297"/>
            <a:ext cx="5505450" cy="253600"/>
          </a:xfrm>
          <a:prstGeom prst="rect">
            <a:avLst/>
          </a:prstGeom>
        </p:spPr>
      </p:pic>
      <p:pic>
        <p:nvPicPr>
          <p:cNvPr id="240" name="Picture 239">
            <a:extLst>
              <a:ext uri="{FF2B5EF4-FFF2-40B4-BE49-F238E27FC236}">
                <a16:creationId xmlns:a16="http://schemas.microsoft.com/office/drawing/2014/main" id="{E00373F9-7FC9-4D76-9F78-EBD9950EFA0C}"/>
              </a:ext>
            </a:extLst>
          </p:cNvPr>
          <p:cNvPicPr>
            <a:picLocks noChangeAspect="1"/>
          </p:cNvPicPr>
          <p:nvPr/>
        </p:nvPicPr>
        <p:blipFill>
          <a:blip r:embed="rId2"/>
          <a:stretch>
            <a:fillRect/>
          </a:stretch>
        </p:blipFill>
        <p:spPr>
          <a:xfrm>
            <a:off x="1069934" y="5930686"/>
            <a:ext cx="5505450" cy="253599"/>
          </a:xfrm>
          <a:prstGeom prst="rect">
            <a:avLst/>
          </a:prstGeom>
        </p:spPr>
      </p:pic>
      <p:pic>
        <p:nvPicPr>
          <p:cNvPr id="8" name="Picture 7">
            <a:extLst>
              <a:ext uri="{FF2B5EF4-FFF2-40B4-BE49-F238E27FC236}">
                <a16:creationId xmlns:a16="http://schemas.microsoft.com/office/drawing/2014/main" id="{149197C5-4C66-4497-AF70-7C5A6F426695}"/>
              </a:ext>
            </a:extLst>
          </p:cNvPr>
          <p:cNvPicPr>
            <a:picLocks noChangeAspect="1"/>
          </p:cNvPicPr>
          <p:nvPr/>
        </p:nvPicPr>
        <p:blipFill>
          <a:blip r:embed="rId2"/>
          <a:stretch>
            <a:fillRect/>
          </a:stretch>
        </p:blipFill>
        <p:spPr>
          <a:xfrm>
            <a:off x="2914348" y="1576301"/>
            <a:ext cx="5171406" cy="252448"/>
          </a:xfrm>
          <a:prstGeom prst="rect">
            <a:avLst/>
          </a:prstGeom>
        </p:spPr>
      </p:pic>
      <p:pic>
        <p:nvPicPr>
          <p:cNvPr id="244" name="Picture 6" descr="26 mind-blowing discoveries and breakthroughs in space in 2019 - Business  Insider">
            <a:extLst>
              <a:ext uri="{FF2B5EF4-FFF2-40B4-BE49-F238E27FC236}">
                <a16:creationId xmlns:a16="http://schemas.microsoft.com/office/drawing/2014/main" id="{CC08B130-BC02-4E54-9050-CF81BFEB4C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1487" y="1824691"/>
            <a:ext cx="5535464" cy="3310552"/>
          </a:xfrm>
          <a:prstGeom prst="rect">
            <a:avLst/>
          </a:prstGeom>
          <a:noFill/>
          <a:extLst>
            <a:ext uri="{909E8E84-426E-40DD-AFC4-6F175D3DCCD1}">
              <a14:hiddenFill xmlns:a14="http://schemas.microsoft.com/office/drawing/2010/main">
                <a:solidFill>
                  <a:srgbClr val="FFFFFF"/>
                </a:solidFill>
              </a14:hiddenFill>
            </a:ext>
          </a:extLst>
        </p:spPr>
      </p:pic>
      <p:pic>
        <p:nvPicPr>
          <p:cNvPr id="245" name="Picture 6" descr="26 mind-blowing discoveries and breakthroughs in space in 2019 - Business  Insider">
            <a:extLst>
              <a:ext uri="{FF2B5EF4-FFF2-40B4-BE49-F238E27FC236}">
                <a16:creationId xmlns:a16="http://schemas.microsoft.com/office/drawing/2014/main" id="{28D6E542-344D-483D-A74D-2B78247516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5128" y="2091077"/>
            <a:ext cx="5535464" cy="3310552"/>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26 mind-blowing discoveries and breakthroughs in space in 2019 - Business  Insider">
            <a:extLst>
              <a:ext uri="{FF2B5EF4-FFF2-40B4-BE49-F238E27FC236}">
                <a16:creationId xmlns:a16="http://schemas.microsoft.com/office/drawing/2014/main" id="{3861F53F-675F-488C-A7B5-C0F518978B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8046" y="2340015"/>
            <a:ext cx="5535464" cy="3310552"/>
          </a:xfrm>
          <a:prstGeom prst="rect">
            <a:avLst/>
          </a:prstGeom>
          <a:noFill/>
          <a:extLst>
            <a:ext uri="{909E8E84-426E-40DD-AFC4-6F175D3DCCD1}">
              <a14:hiddenFill xmlns:a14="http://schemas.microsoft.com/office/drawing/2010/main">
                <a:solidFill>
                  <a:srgbClr val="FFFFFF"/>
                </a:solidFill>
              </a14:hiddenFill>
            </a:ext>
          </a:extLst>
        </p:spPr>
      </p:pic>
      <p:grpSp>
        <p:nvGrpSpPr>
          <p:cNvPr id="141" name="Group 140">
            <a:extLst>
              <a:ext uri="{FF2B5EF4-FFF2-40B4-BE49-F238E27FC236}">
                <a16:creationId xmlns:a16="http://schemas.microsoft.com/office/drawing/2014/main" id="{0E47D18F-55D5-4023-B979-1B6D7316D26A}"/>
              </a:ext>
            </a:extLst>
          </p:cNvPr>
          <p:cNvGrpSpPr/>
          <p:nvPr/>
        </p:nvGrpSpPr>
        <p:grpSpPr>
          <a:xfrm>
            <a:off x="2143848" y="2076791"/>
            <a:ext cx="5181600" cy="3587496"/>
            <a:chOff x="533401" y="2438400"/>
            <a:chExt cx="5181600" cy="3587496"/>
          </a:xfrm>
          <a:solidFill>
            <a:schemeClr val="tx1">
              <a:lumMod val="85000"/>
              <a:lumOff val="15000"/>
              <a:alpha val="7000"/>
            </a:schemeClr>
          </a:solidFill>
        </p:grpSpPr>
        <p:grpSp>
          <p:nvGrpSpPr>
            <p:cNvPr id="142" name="Group 141">
              <a:extLst>
                <a:ext uri="{FF2B5EF4-FFF2-40B4-BE49-F238E27FC236}">
                  <a16:creationId xmlns:a16="http://schemas.microsoft.com/office/drawing/2014/main" id="{3422BD44-F6B1-4447-9BA2-0A1521B96FC7}"/>
                </a:ext>
              </a:extLst>
            </p:cNvPr>
            <p:cNvGrpSpPr/>
            <p:nvPr/>
          </p:nvGrpSpPr>
          <p:grpSpPr>
            <a:xfrm>
              <a:off x="533401" y="2438400"/>
              <a:ext cx="5181600" cy="3587496"/>
              <a:chOff x="533400" y="2471928"/>
              <a:chExt cx="5181600" cy="3587496"/>
            </a:xfrm>
            <a:grpFill/>
          </p:grpSpPr>
          <p:sp>
            <p:nvSpPr>
              <p:cNvPr id="159" name="Rectangle 158">
                <a:extLst>
                  <a:ext uri="{FF2B5EF4-FFF2-40B4-BE49-F238E27FC236}">
                    <a16:creationId xmlns:a16="http://schemas.microsoft.com/office/drawing/2014/main" id="{4BAECA3C-3DE2-4380-9BEA-3651D082BB1C}"/>
                  </a:ext>
                </a:extLst>
              </p:cNvPr>
              <p:cNvSpPr/>
              <p:nvPr/>
            </p:nvSpPr>
            <p:spPr bwMode="auto">
              <a:xfrm>
                <a:off x="533400" y="2471928"/>
                <a:ext cx="5181600" cy="3581400"/>
              </a:xfrm>
              <a:prstGeom prst="rect">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60" name="Straight Connector 159">
                <a:extLst>
                  <a:ext uri="{FF2B5EF4-FFF2-40B4-BE49-F238E27FC236}">
                    <a16:creationId xmlns:a16="http://schemas.microsoft.com/office/drawing/2014/main" id="{86233BC3-D61A-43E2-BCE2-19A630A548EE}"/>
                  </a:ext>
                </a:extLst>
              </p:cNvPr>
              <p:cNvCxnSpPr>
                <a:cxnSpLocks/>
              </p:cNvCxnSpPr>
              <p:nvPr/>
            </p:nvCxnSpPr>
            <p:spPr bwMode="auto">
              <a:xfrm>
                <a:off x="31242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61" name="Straight Connector 160">
                <a:extLst>
                  <a:ext uri="{FF2B5EF4-FFF2-40B4-BE49-F238E27FC236}">
                    <a16:creationId xmlns:a16="http://schemas.microsoft.com/office/drawing/2014/main" id="{AAD45BBB-67DC-4C88-AB44-EE1A4B8457C1}"/>
                  </a:ext>
                </a:extLst>
              </p:cNvPr>
              <p:cNvCxnSpPr>
                <a:cxnSpLocks/>
              </p:cNvCxnSpPr>
              <p:nvPr/>
            </p:nvCxnSpPr>
            <p:spPr bwMode="auto">
              <a:xfrm>
                <a:off x="9144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62" name="Straight Connector 161">
                <a:extLst>
                  <a:ext uri="{FF2B5EF4-FFF2-40B4-BE49-F238E27FC236}">
                    <a16:creationId xmlns:a16="http://schemas.microsoft.com/office/drawing/2014/main" id="{AFD17135-2A7D-4C75-845B-8F4F5F264F1C}"/>
                  </a:ext>
                </a:extLst>
              </p:cNvPr>
              <p:cNvCxnSpPr>
                <a:cxnSpLocks/>
              </p:cNvCxnSpPr>
              <p:nvPr/>
            </p:nvCxnSpPr>
            <p:spPr bwMode="auto">
              <a:xfrm>
                <a:off x="12827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63" name="Straight Connector 162">
                <a:extLst>
                  <a:ext uri="{FF2B5EF4-FFF2-40B4-BE49-F238E27FC236}">
                    <a16:creationId xmlns:a16="http://schemas.microsoft.com/office/drawing/2014/main" id="{981C5CA8-A609-40D8-9302-89F2A9D29A8F}"/>
                  </a:ext>
                </a:extLst>
              </p:cNvPr>
              <p:cNvCxnSpPr>
                <a:cxnSpLocks/>
              </p:cNvCxnSpPr>
              <p:nvPr/>
            </p:nvCxnSpPr>
            <p:spPr bwMode="auto">
              <a:xfrm>
                <a:off x="16510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64" name="Straight Connector 163">
                <a:extLst>
                  <a:ext uri="{FF2B5EF4-FFF2-40B4-BE49-F238E27FC236}">
                    <a16:creationId xmlns:a16="http://schemas.microsoft.com/office/drawing/2014/main" id="{AC061254-3B2F-4A51-B630-13C44EEFACC9}"/>
                  </a:ext>
                </a:extLst>
              </p:cNvPr>
              <p:cNvCxnSpPr>
                <a:cxnSpLocks/>
              </p:cNvCxnSpPr>
              <p:nvPr/>
            </p:nvCxnSpPr>
            <p:spPr bwMode="auto">
              <a:xfrm>
                <a:off x="20193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65" name="Straight Connector 164">
                <a:extLst>
                  <a:ext uri="{FF2B5EF4-FFF2-40B4-BE49-F238E27FC236}">
                    <a16:creationId xmlns:a16="http://schemas.microsoft.com/office/drawing/2014/main" id="{2DFE843D-5CCD-4137-BB34-58C57B16C757}"/>
                  </a:ext>
                </a:extLst>
              </p:cNvPr>
              <p:cNvCxnSpPr>
                <a:cxnSpLocks/>
              </p:cNvCxnSpPr>
              <p:nvPr/>
            </p:nvCxnSpPr>
            <p:spPr bwMode="auto">
              <a:xfrm>
                <a:off x="23876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66" name="Straight Connector 165">
                <a:extLst>
                  <a:ext uri="{FF2B5EF4-FFF2-40B4-BE49-F238E27FC236}">
                    <a16:creationId xmlns:a16="http://schemas.microsoft.com/office/drawing/2014/main" id="{AFA219F9-98EA-40B8-8769-96BC7A962DBD}"/>
                  </a:ext>
                </a:extLst>
              </p:cNvPr>
              <p:cNvCxnSpPr>
                <a:cxnSpLocks/>
              </p:cNvCxnSpPr>
              <p:nvPr/>
            </p:nvCxnSpPr>
            <p:spPr bwMode="auto">
              <a:xfrm>
                <a:off x="27559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67" name="Straight Connector 166">
                <a:extLst>
                  <a:ext uri="{FF2B5EF4-FFF2-40B4-BE49-F238E27FC236}">
                    <a16:creationId xmlns:a16="http://schemas.microsoft.com/office/drawing/2014/main" id="{7B1A32F8-6D76-4C55-BAB1-636FDC888FA8}"/>
                  </a:ext>
                </a:extLst>
              </p:cNvPr>
              <p:cNvCxnSpPr>
                <a:cxnSpLocks/>
              </p:cNvCxnSpPr>
              <p:nvPr/>
            </p:nvCxnSpPr>
            <p:spPr bwMode="auto">
              <a:xfrm>
                <a:off x="53340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68" name="Straight Connector 167">
                <a:extLst>
                  <a:ext uri="{FF2B5EF4-FFF2-40B4-BE49-F238E27FC236}">
                    <a16:creationId xmlns:a16="http://schemas.microsoft.com/office/drawing/2014/main" id="{EF0C9B07-3861-483C-AD5A-4747D406A03C}"/>
                  </a:ext>
                </a:extLst>
              </p:cNvPr>
              <p:cNvCxnSpPr>
                <a:cxnSpLocks/>
              </p:cNvCxnSpPr>
              <p:nvPr/>
            </p:nvCxnSpPr>
            <p:spPr bwMode="auto">
              <a:xfrm>
                <a:off x="31242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69" name="Straight Connector 168">
                <a:extLst>
                  <a:ext uri="{FF2B5EF4-FFF2-40B4-BE49-F238E27FC236}">
                    <a16:creationId xmlns:a16="http://schemas.microsoft.com/office/drawing/2014/main" id="{76647DCD-89A2-4154-BB57-FA7805ACCFFF}"/>
                  </a:ext>
                </a:extLst>
              </p:cNvPr>
              <p:cNvCxnSpPr>
                <a:cxnSpLocks/>
              </p:cNvCxnSpPr>
              <p:nvPr/>
            </p:nvCxnSpPr>
            <p:spPr bwMode="auto">
              <a:xfrm>
                <a:off x="34925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70" name="Straight Connector 169">
                <a:extLst>
                  <a:ext uri="{FF2B5EF4-FFF2-40B4-BE49-F238E27FC236}">
                    <a16:creationId xmlns:a16="http://schemas.microsoft.com/office/drawing/2014/main" id="{9B5742DC-CB8E-48D4-83A5-44022D377C91}"/>
                  </a:ext>
                </a:extLst>
              </p:cNvPr>
              <p:cNvCxnSpPr>
                <a:cxnSpLocks/>
              </p:cNvCxnSpPr>
              <p:nvPr/>
            </p:nvCxnSpPr>
            <p:spPr bwMode="auto">
              <a:xfrm>
                <a:off x="38608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71" name="Straight Connector 170">
                <a:extLst>
                  <a:ext uri="{FF2B5EF4-FFF2-40B4-BE49-F238E27FC236}">
                    <a16:creationId xmlns:a16="http://schemas.microsoft.com/office/drawing/2014/main" id="{35594EEF-F80A-48F7-8FC3-02BEE8B6F12A}"/>
                  </a:ext>
                </a:extLst>
              </p:cNvPr>
              <p:cNvCxnSpPr>
                <a:cxnSpLocks/>
              </p:cNvCxnSpPr>
              <p:nvPr/>
            </p:nvCxnSpPr>
            <p:spPr bwMode="auto">
              <a:xfrm>
                <a:off x="42291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72" name="Straight Connector 171">
                <a:extLst>
                  <a:ext uri="{FF2B5EF4-FFF2-40B4-BE49-F238E27FC236}">
                    <a16:creationId xmlns:a16="http://schemas.microsoft.com/office/drawing/2014/main" id="{622D5D25-D98F-4888-A401-1E2DDEC0C00D}"/>
                  </a:ext>
                </a:extLst>
              </p:cNvPr>
              <p:cNvCxnSpPr>
                <a:cxnSpLocks/>
              </p:cNvCxnSpPr>
              <p:nvPr/>
            </p:nvCxnSpPr>
            <p:spPr bwMode="auto">
              <a:xfrm>
                <a:off x="45974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73" name="Straight Connector 172">
                <a:extLst>
                  <a:ext uri="{FF2B5EF4-FFF2-40B4-BE49-F238E27FC236}">
                    <a16:creationId xmlns:a16="http://schemas.microsoft.com/office/drawing/2014/main" id="{CF540107-872B-4244-81CC-2306CE89837E}"/>
                  </a:ext>
                </a:extLst>
              </p:cNvPr>
              <p:cNvCxnSpPr>
                <a:cxnSpLocks/>
              </p:cNvCxnSpPr>
              <p:nvPr/>
            </p:nvCxnSpPr>
            <p:spPr bwMode="auto">
              <a:xfrm>
                <a:off x="49657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grpSp>
        <p:grpSp>
          <p:nvGrpSpPr>
            <p:cNvPr id="143" name="Group 142">
              <a:extLst>
                <a:ext uri="{FF2B5EF4-FFF2-40B4-BE49-F238E27FC236}">
                  <a16:creationId xmlns:a16="http://schemas.microsoft.com/office/drawing/2014/main" id="{33773240-DDEC-4767-AD33-F4D21D216A7C}"/>
                </a:ext>
              </a:extLst>
            </p:cNvPr>
            <p:cNvGrpSpPr/>
            <p:nvPr/>
          </p:nvGrpSpPr>
          <p:grpSpPr>
            <a:xfrm rot="16200000">
              <a:off x="1333501" y="1638300"/>
              <a:ext cx="3581400" cy="5181600"/>
              <a:chOff x="533400" y="2471928"/>
              <a:chExt cx="5181600" cy="3587496"/>
            </a:xfrm>
            <a:grpFill/>
          </p:grpSpPr>
          <p:sp>
            <p:nvSpPr>
              <p:cNvPr id="144" name="Rectangle 143">
                <a:extLst>
                  <a:ext uri="{FF2B5EF4-FFF2-40B4-BE49-F238E27FC236}">
                    <a16:creationId xmlns:a16="http://schemas.microsoft.com/office/drawing/2014/main" id="{0592FE5B-B2E0-4110-9C53-67120392AA09}"/>
                  </a:ext>
                </a:extLst>
              </p:cNvPr>
              <p:cNvSpPr/>
              <p:nvPr/>
            </p:nvSpPr>
            <p:spPr bwMode="auto">
              <a:xfrm>
                <a:off x="533400" y="2471928"/>
                <a:ext cx="5181600" cy="3581400"/>
              </a:xfrm>
              <a:prstGeom prst="rect">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45" name="Straight Connector 144">
                <a:extLst>
                  <a:ext uri="{FF2B5EF4-FFF2-40B4-BE49-F238E27FC236}">
                    <a16:creationId xmlns:a16="http://schemas.microsoft.com/office/drawing/2014/main" id="{DC53B14A-B4B7-45DA-9D1B-19AE3DABA82D}"/>
                  </a:ext>
                </a:extLst>
              </p:cNvPr>
              <p:cNvCxnSpPr>
                <a:cxnSpLocks/>
              </p:cNvCxnSpPr>
              <p:nvPr/>
            </p:nvCxnSpPr>
            <p:spPr bwMode="auto">
              <a:xfrm>
                <a:off x="31242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46" name="Straight Connector 145">
                <a:extLst>
                  <a:ext uri="{FF2B5EF4-FFF2-40B4-BE49-F238E27FC236}">
                    <a16:creationId xmlns:a16="http://schemas.microsoft.com/office/drawing/2014/main" id="{8D6D7B45-96CE-4BE9-8454-2E208F63F9DB}"/>
                  </a:ext>
                </a:extLst>
              </p:cNvPr>
              <p:cNvCxnSpPr>
                <a:cxnSpLocks/>
              </p:cNvCxnSpPr>
              <p:nvPr/>
            </p:nvCxnSpPr>
            <p:spPr bwMode="auto">
              <a:xfrm>
                <a:off x="9144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47" name="Straight Connector 146">
                <a:extLst>
                  <a:ext uri="{FF2B5EF4-FFF2-40B4-BE49-F238E27FC236}">
                    <a16:creationId xmlns:a16="http://schemas.microsoft.com/office/drawing/2014/main" id="{5480120A-14B1-42BA-A2E0-E2ED2F6841A4}"/>
                  </a:ext>
                </a:extLst>
              </p:cNvPr>
              <p:cNvCxnSpPr>
                <a:cxnSpLocks/>
              </p:cNvCxnSpPr>
              <p:nvPr/>
            </p:nvCxnSpPr>
            <p:spPr bwMode="auto">
              <a:xfrm>
                <a:off x="12827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48" name="Straight Connector 147">
                <a:extLst>
                  <a:ext uri="{FF2B5EF4-FFF2-40B4-BE49-F238E27FC236}">
                    <a16:creationId xmlns:a16="http://schemas.microsoft.com/office/drawing/2014/main" id="{33895B87-528E-4D45-85A2-8CD98E221E29}"/>
                  </a:ext>
                </a:extLst>
              </p:cNvPr>
              <p:cNvCxnSpPr>
                <a:cxnSpLocks/>
              </p:cNvCxnSpPr>
              <p:nvPr/>
            </p:nvCxnSpPr>
            <p:spPr bwMode="auto">
              <a:xfrm>
                <a:off x="16510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49" name="Straight Connector 148">
                <a:extLst>
                  <a:ext uri="{FF2B5EF4-FFF2-40B4-BE49-F238E27FC236}">
                    <a16:creationId xmlns:a16="http://schemas.microsoft.com/office/drawing/2014/main" id="{11BB627D-9157-4333-BF62-740EFA0BA63E}"/>
                  </a:ext>
                </a:extLst>
              </p:cNvPr>
              <p:cNvCxnSpPr>
                <a:cxnSpLocks/>
              </p:cNvCxnSpPr>
              <p:nvPr/>
            </p:nvCxnSpPr>
            <p:spPr bwMode="auto">
              <a:xfrm>
                <a:off x="20193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50" name="Straight Connector 149">
                <a:extLst>
                  <a:ext uri="{FF2B5EF4-FFF2-40B4-BE49-F238E27FC236}">
                    <a16:creationId xmlns:a16="http://schemas.microsoft.com/office/drawing/2014/main" id="{01BE3DC3-1787-4771-A968-867BA05F06BD}"/>
                  </a:ext>
                </a:extLst>
              </p:cNvPr>
              <p:cNvCxnSpPr>
                <a:cxnSpLocks/>
              </p:cNvCxnSpPr>
              <p:nvPr/>
            </p:nvCxnSpPr>
            <p:spPr bwMode="auto">
              <a:xfrm>
                <a:off x="23876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51" name="Straight Connector 150">
                <a:extLst>
                  <a:ext uri="{FF2B5EF4-FFF2-40B4-BE49-F238E27FC236}">
                    <a16:creationId xmlns:a16="http://schemas.microsoft.com/office/drawing/2014/main" id="{C89E4D9C-90D3-4011-B351-B4F686F81C18}"/>
                  </a:ext>
                </a:extLst>
              </p:cNvPr>
              <p:cNvCxnSpPr>
                <a:cxnSpLocks/>
              </p:cNvCxnSpPr>
              <p:nvPr/>
            </p:nvCxnSpPr>
            <p:spPr bwMode="auto">
              <a:xfrm>
                <a:off x="27559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52" name="Straight Connector 151">
                <a:extLst>
                  <a:ext uri="{FF2B5EF4-FFF2-40B4-BE49-F238E27FC236}">
                    <a16:creationId xmlns:a16="http://schemas.microsoft.com/office/drawing/2014/main" id="{D44F5F0A-DE50-40BD-B2A9-4A75BFF7A986}"/>
                  </a:ext>
                </a:extLst>
              </p:cNvPr>
              <p:cNvCxnSpPr>
                <a:cxnSpLocks/>
              </p:cNvCxnSpPr>
              <p:nvPr/>
            </p:nvCxnSpPr>
            <p:spPr bwMode="auto">
              <a:xfrm>
                <a:off x="53340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53" name="Straight Connector 152">
                <a:extLst>
                  <a:ext uri="{FF2B5EF4-FFF2-40B4-BE49-F238E27FC236}">
                    <a16:creationId xmlns:a16="http://schemas.microsoft.com/office/drawing/2014/main" id="{A214DB22-58ED-4C49-B670-56E3ACA27A1D}"/>
                  </a:ext>
                </a:extLst>
              </p:cNvPr>
              <p:cNvCxnSpPr>
                <a:cxnSpLocks/>
              </p:cNvCxnSpPr>
              <p:nvPr/>
            </p:nvCxnSpPr>
            <p:spPr bwMode="auto">
              <a:xfrm>
                <a:off x="31242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54" name="Straight Connector 153">
                <a:extLst>
                  <a:ext uri="{FF2B5EF4-FFF2-40B4-BE49-F238E27FC236}">
                    <a16:creationId xmlns:a16="http://schemas.microsoft.com/office/drawing/2014/main" id="{78D33E83-13DA-4A31-8E76-53A7FF2CEFA5}"/>
                  </a:ext>
                </a:extLst>
              </p:cNvPr>
              <p:cNvCxnSpPr>
                <a:cxnSpLocks/>
              </p:cNvCxnSpPr>
              <p:nvPr/>
            </p:nvCxnSpPr>
            <p:spPr bwMode="auto">
              <a:xfrm>
                <a:off x="34925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55" name="Straight Connector 154">
                <a:extLst>
                  <a:ext uri="{FF2B5EF4-FFF2-40B4-BE49-F238E27FC236}">
                    <a16:creationId xmlns:a16="http://schemas.microsoft.com/office/drawing/2014/main" id="{78DBBE09-0501-4E71-87D2-E0B6E6A7B2F3}"/>
                  </a:ext>
                </a:extLst>
              </p:cNvPr>
              <p:cNvCxnSpPr>
                <a:cxnSpLocks/>
              </p:cNvCxnSpPr>
              <p:nvPr/>
            </p:nvCxnSpPr>
            <p:spPr bwMode="auto">
              <a:xfrm>
                <a:off x="38608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56" name="Straight Connector 155">
                <a:extLst>
                  <a:ext uri="{FF2B5EF4-FFF2-40B4-BE49-F238E27FC236}">
                    <a16:creationId xmlns:a16="http://schemas.microsoft.com/office/drawing/2014/main" id="{CF2D5F75-AD58-4970-9FCF-FFC68AD3C581}"/>
                  </a:ext>
                </a:extLst>
              </p:cNvPr>
              <p:cNvCxnSpPr>
                <a:cxnSpLocks/>
              </p:cNvCxnSpPr>
              <p:nvPr/>
            </p:nvCxnSpPr>
            <p:spPr bwMode="auto">
              <a:xfrm>
                <a:off x="42291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57" name="Straight Connector 156">
                <a:extLst>
                  <a:ext uri="{FF2B5EF4-FFF2-40B4-BE49-F238E27FC236}">
                    <a16:creationId xmlns:a16="http://schemas.microsoft.com/office/drawing/2014/main" id="{122AA5C3-17C0-4EB5-8CF0-91DABA25D0C4}"/>
                  </a:ext>
                </a:extLst>
              </p:cNvPr>
              <p:cNvCxnSpPr>
                <a:cxnSpLocks/>
              </p:cNvCxnSpPr>
              <p:nvPr/>
            </p:nvCxnSpPr>
            <p:spPr bwMode="auto">
              <a:xfrm>
                <a:off x="45974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58" name="Straight Connector 157">
                <a:extLst>
                  <a:ext uri="{FF2B5EF4-FFF2-40B4-BE49-F238E27FC236}">
                    <a16:creationId xmlns:a16="http://schemas.microsoft.com/office/drawing/2014/main" id="{9DD2B73D-9DD3-44C6-A3D0-EB8897F65704}"/>
                  </a:ext>
                </a:extLst>
              </p:cNvPr>
              <p:cNvCxnSpPr>
                <a:cxnSpLocks/>
              </p:cNvCxnSpPr>
              <p:nvPr/>
            </p:nvCxnSpPr>
            <p:spPr bwMode="auto">
              <a:xfrm>
                <a:off x="49657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grpSp>
      </p:grpSp>
      <p:grpSp>
        <p:nvGrpSpPr>
          <p:cNvPr id="174" name="Group 173">
            <a:extLst>
              <a:ext uri="{FF2B5EF4-FFF2-40B4-BE49-F238E27FC236}">
                <a16:creationId xmlns:a16="http://schemas.microsoft.com/office/drawing/2014/main" id="{2F3A0E0B-34AE-4997-835B-AB5BB6302969}"/>
              </a:ext>
            </a:extLst>
          </p:cNvPr>
          <p:cNvGrpSpPr/>
          <p:nvPr/>
        </p:nvGrpSpPr>
        <p:grpSpPr>
          <a:xfrm>
            <a:off x="2514600" y="1822704"/>
            <a:ext cx="5181600" cy="3587496"/>
            <a:chOff x="533401" y="2438400"/>
            <a:chExt cx="5181600" cy="3587496"/>
          </a:xfrm>
          <a:solidFill>
            <a:schemeClr val="tx1">
              <a:lumMod val="85000"/>
              <a:lumOff val="15000"/>
              <a:alpha val="7000"/>
            </a:schemeClr>
          </a:solidFill>
        </p:grpSpPr>
        <p:grpSp>
          <p:nvGrpSpPr>
            <p:cNvPr id="175" name="Group 174">
              <a:extLst>
                <a:ext uri="{FF2B5EF4-FFF2-40B4-BE49-F238E27FC236}">
                  <a16:creationId xmlns:a16="http://schemas.microsoft.com/office/drawing/2014/main" id="{539A3E7F-B51C-4C53-AAB9-F7D148D85963}"/>
                </a:ext>
              </a:extLst>
            </p:cNvPr>
            <p:cNvGrpSpPr/>
            <p:nvPr/>
          </p:nvGrpSpPr>
          <p:grpSpPr>
            <a:xfrm>
              <a:off x="533401" y="2438400"/>
              <a:ext cx="5181600" cy="3587496"/>
              <a:chOff x="533400" y="2471928"/>
              <a:chExt cx="5181600" cy="3587496"/>
            </a:xfrm>
            <a:grpFill/>
          </p:grpSpPr>
          <p:sp>
            <p:nvSpPr>
              <p:cNvPr id="192" name="Rectangle 191">
                <a:extLst>
                  <a:ext uri="{FF2B5EF4-FFF2-40B4-BE49-F238E27FC236}">
                    <a16:creationId xmlns:a16="http://schemas.microsoft.com/office/drawing/2014/main" id="{55428896-CF1F-493D-8F0B-F8C413AFAAD0}"/>
                  </a:ext>
                </a:extLst>
              </p:cNvPr>
              <p:cNvSpPr/>
              <p:nvPr/>
            </p:nvSpPr>
            <p:spPr bwMode="auto">
              <a:xfrm>
                <a:off x="533400" y="2471928"/>
                <a:ext cx="5181600" cy="3581400"/>
              </a:xfrm>
              <a:prstGeom prst="rect">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93" name="Straight Connector 192">
                <a:extLst>
                  <a:ext uri="{FF2B5EF4-FFF2-40B4-BE49-F238E27FC236}">
                    <a16:creationId xmlns:a16="http://schemas.microsoft.com/office/drawing/2014/main" id="{0EC59AE3-08A6-4C47-9693-F3C8BD4C175F}"/>
                  </a:ext>
                </a:extLst>
              </p:cNvPr>
              <p:cNvCxnSpPr>
                <a:cxnSpLocks/>
              </p:cNvCxnSpPr>
              <p:nvPr/>
            </p:nvCxnSpPr>
            <p:spPr bwMode="auto">
              <a:xfrm>
                <a:off x="31242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94" name="Straight Connector 193">
                <a:extLst>
                  <a:ext uri="{FF2B5EF4-FFF2-40B4-BE49-F238E27FC236}">
                    <a16:creationId xmlns:a16="http://schemas.microsoft.com/office/drawing/2014/main" id="{A86DBE95-CD7B-42B9-AB88-A3018908CDE5}"/>
                  </a:ext>
                </a:extLst>
              </p:cNvPr>
              <p:cNvCxnSpPr>
                <a:cxnSpLocks/>
              </p:cNvCxnSpPr>
              <p:nvPr/>
            </p:nvCxnSpPr>
            <p:spPr bwMode="auto">
              <a:xfrm>
                <a:off x="9144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95" name="Straight Connector 194">
                <a:extLst>
                  <a:ext uri="{FF2B5EF4-FFF2-40B4-BE49-F238E27FC236}">
                    <a16:creationId xmlns:a16="http://schemas.microsoft.com/office/drawing/2014/main" id="{91A08D5F-EAB9-40D2-8097-077B4B18C836}"/>
                  </a:ext>
                </a:extLst>
              </p:cNvPr>
              <p:cNvCxnSpPr>
                <a:cxnSpLocks/>
              </p:cNvCxnSpPr>
              <p:nvPr/>
            </p:nvCxnSpPr>
            <p:spPr bwMode="auto">
              <a:xfrm>
                <a:off x="12827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96" name="Straight Connector 195">
                <a:extLst>
                  <a:ext uri="{FF2B5EF4-FFF2-40B4-BE49-F238E27FC236}">
                    <a16:creationId xmlns:a16="http://schemas.microsoft.com/office/drawing/2014/main" id="{662C96B9-4347-464C-8936-3342CB50C5AA}"/>
                  </a:ext>
                </a:extLst>
              </p:cNvPr>
              <p:cNvCxnSpPr>
                <a:cxnSpLocks/>
              </p:cNvCxnSpPr>
              <p:nvPr/>
            </p:nvCxnSpPr>
            <p:spPr bwMode="auto">
              <a:xfrm>
                <a:off x="16510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97" name="Straight Connector 196">
                <a:extLst>
                  <a:ext uri="{FF2B5EF4-FFF2-40B4-BE49-F238E27FC236}">
                    <a16:creationId xmlns:a16="http://schemas.microsoft.com/office/drawing/2014/main" id="{10623B66-E853-461D-B2CF-3A01EAE7A812}"/>
                  </a:ext>
                </a:extLst>
              </p:cNvPr>
              <p:cNvCxnSpPr>
                <a:cxnSpLocks/>
              </p:cNvCxnSpPr>
              <p:nvPr/>
            </p:nvCxnSpPr>
            <p:spPr bwMode="auto">
              <a:xfrm>
                <a:off x="20193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98" name="Straight Connector 197">
                <a:extLst>
                  <a:ext uri="{FF2B5EF4-FFF2-40B4-BE49-F238E27FC236}">
                    <a16:creationId xmlns:a16="http://schemas.microsoft.com/office/drawing/2014/main" id="{C6C9D67A-DEAB-4B14-9693-4CB81BB2AF98}"/>
                  </a:ext>
                </a:extLst>
              </p:cNvPr>
              <p:cNvCxnSpPr>
                <a:cxnSpLocks/>
              </p:cNvCxnSpPr>
              <p:nvPr/>
            </p:nvCxnSpPr>
            <p:spPr bwMode="auto">
              <a:xfrm>
                <a:off x="23876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99" name="Straight Connector 198">
                <a:extLst>
                  <a:ext uri="{FF2B5EF4-FFF2-40B4-BE49-F238E27FC236}">
                    <a16:creationId xmlns:a16="http://schemas.microsoft.com/office/drawing/2014/main" id="{D9B7DC0F-7DBE-4EAC-B417-D2BF271E1F9F}"/>
                  </a:ext>
                </a:extLst>
              </p:cNvPr>
              <p:cNvCxnSpPr>
                <a:cxnSpLocks/>
              </p:cNvCxnSpPr>
              <p:nvPr/>
            </p:nvCxnSpPr>
            <p:spPr bwMode="auto">
              <a:xfrm>
                <a:off x="27559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00" name="Straight Connector 199">
                <a:extLst>
                  <a:ext uri="{FF2B5EF4-FFF2-40B4-BE49-F238E27FC236}">
                    <a16:creationId xmlns:a16="http://schemas.microsoft.com/office/drawing/2014/main" id="{6608158A-4D25-4BDF-B6AE-A045DD8E7B79}"/>
                  </a:ext>
                </a:extLst>
              </p:cNvPr>
              <p:cNvCxnSpPr>
                <a:cxnSpLocks/>
              </p:cNvCxnSpPr>
              <p:nvPr/>
            </p:nvCxnSpPr>
            <p:spPr bwMode="auto">
              <a:xfrm>
                <a:off x="53340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01" name="Straight Connector 200">
                <a:extLst>
                  <a:ext uri="{FF2B5EF4-FFF2-40B4-BE49-F238E27FC236}">
                    <a16:creationId xmlns:a16="http://schemas.microsoft.com/office/drawing/2014/main" id="{B6B51230-5AA2-49AD-89BF-B8418A2C46EE}"/>
                  </a:ext>
                </a:extLst>
              </p:cNvPr>
              <p:cNvCxnSpPr>
                <a:cxnSpLocks/>
              </p:cNvCxnSpPr>
              <p:nvPr/>
            </p:nvCxnSpPr>
            <p:spPr bwMode="auto">
              <a:xfrm>
                <a:off x="31242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02" name="Straight Connector 201">
                <a:extLst>
                  <a:ext uri="{FF2B5EF4-FFF2-40B4-BE49-F238E27FC236}">
                    <a16:creationId xmlns:a16="http://schemas.microsoft.com/office/drawing/2014/main" id="{79A1D60E-69C4-4A00-8DD5-4302DD572D37}"/>
                  </a:ext>
                </a:extLst>
              </p:cNvPr>
              <p:cNvCxnSpPr>
                <a:cxnSpLocks/>
              </p:cNvCxnSpPr>
              <p:nvPr/>
            </p:nvCxnSpPr>
            <p:spPr bwMode="auto">
              <a:xfrm>
                <a:off x="34925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03" name="Straight Connector 202">
                <a:extLst>
                  <a:ext uri="{FF2B5EF4-FFF2-40B4-BE49-F238E27FC236}">
                    <a16:creationId xmlns:a16="http://schemas.microsoft.com/office/drawing/2014/main" id="{6E16C98B-64DD-44D6-8C17-D0A308713347}"/>
                  </a:ext>
                </a:extLst>
              </p:cNvPr>
              <p:cNvCxnSpPr>
                <a:cxnSpLocks/>
              </p:cNvCxnSpPr>
              <p:nvPr/>
            </p:nvCxnSpPr>
            <p:spPr bwMode="auto">
              <a:xfrm>
                <a:off x="38608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04" name="Straight Connector 203">
                <a:extLst>
                  <a:ext uri="{FF2B5EF4-FFF2-40B4-BE49-F238E27FC236}">
                    <a16:creationId xmlns:a16="http://schemas.microsoft.com/office/drawing/2014/main" id="{A43984AD-CF7E-4334-8868-1AE4401ADD4E}"/>
                  </a:ext>
                </a:extLst>
              </p:cNvPr>
              <p:cNvCxnSpPr>
                <a:cxnSpLocks/>
              </p:cNvCxnSpPr>
              <p:nvPr/>
            </p:nvCxnSpPr>
            <p:spPr bwMode="auto">
              <a:xfrm>
                <a:off x="42291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05" name="Straight Connector 204">
                <a:extLst>
                  <a:ext uri="{FF2B5EF4-FFF2-40B4-BE49-F238E27FC236}">
                    <a16:creationId xmlns:a16="http://schemas.microsoft.com/office/drawing/2014/main" id="{48221342-2D89-41CB-8AF5-514D8BB75D48}"/>
                  </a:ext>
                </a:extLst>
              </p:cNvPr>
              <p:cNvCxnSpPr>
                <a:cxnSpLocks/>
              </p:cNvCxnSpPr>
              <p:nvPr/>
            </p:nvCxnSpPr>
            <p:spPr bwMode="auto">
              <a:xfrm>
                <a:off x="45974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06" name="Straight Connector 205">
                <a:extLst>
                  <a:ext uri="{FF2B5EF4-FFF2-40B4-BE49-F238E27FC236}">
                    <a16:creationId xmlns:a16="http://schemas.microsoft.com/office/drawing/2014/main" id="{81951152-8461-499C-994B-D09C178CF2B8}"/>
                  </a:ext>
                </a:extLst>
              </p:cNvPr>
              <p:cNvCxnSpPr>
                <a:cxnSpLocks/>
              </p:cNvCxnSpPr>
              <p:nvPr/>
            </p:nvCxnSpPr>
            <p:spPr bwMode="auto">
              <a:xfrm>
                <a:off x="49657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grpSp>
        <p:grpSp>
          <p:nvGrpSpPr>
            <p:cNvPr id="176" name="Group 175">
              <a:extLst>
                <a:ext uri="{FF2B5EF4-FFF2-40B4-BE49-F238E27FC236}">
                  <a16:creationId xmlns:a16="http://schemas.microsoft.com/office/drawing/2014/main" id="{FD77639F-8B36-49E5-86E2-06197D14E133}"/>
                </a:ext>
              </a:extLst>
            </p:cNvPr>
            <p:cNvGrpSpPr/>
            <p:nvPr/>
          </p:nvGrpSpPr>
          <p:grpSpPr>
            <a:xfrm rot="16200000">
              <a:off x="1333501" y="1638300"/>
              <a:ext cx="3581400" cy="5181600"/>
              <a:chOff x="533400" y="2471928"/>
              <a:chExt cx="5181600" cy="3587496"/>
            </a:xfrm>
            <a:grpFill/>
          </p:grpSpPr>
          <p:sp>
            <p:nvSpPr>
              <p:cNvPr id="177" name="Rectangle 176">
                <a:extLst>
                  <a:ext uri="{FF2B5EF4-FFF2-40B4-BE49-F238E27FC236}">
                    <a16:creationId xmlns:a16="http://schemas.microsoft.com/office/drawing/2014/main" id="{0F3D3754-F7F8-4C7D-80C3-A947E1D87F60}"/>
                  </a:ext>
                </a:extLst>
              </p:cNvPr>
              <p:cNvSpPr/>
              <p:nvPr/>
            </p:nvSpPr>
            <p:spPr bwMode="auto">
              <a:xfrm>
                <a:off x="533400" y="2471928"/>
                <a:ext cx="5181600" cy="3581400"/>
              </a:xfrm>
              <a:prstGeom prst="rect">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78" name="Straight Connector 177">
                <a:extLst>
                  <a:ext uri="{FF2B5EF4-FFF2-40B4-BE49-F238E27FC236}">
                    <a16:creationId xmlns:a16="http://schemas.microsoft.com/office/drawing/2014/main" id="{5A706A51-C95C-4804-B863-279EC70DCD1A}"/>
                  </a:ext>
                </a:extLst>
              </p:cNvPr>
              <p:cNvCxnSpPr>
                <a:cxnSpLocks/>
              </p:cNvCxnSpPr>
              <p:nvPr/>
            </p:nvCxnSpPr>
            <p:spPr bwMode="auto">
              <a:xfrm>
                <a:off x="31242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79" name="Straight Connector 178">
                <a:extLst>
                  <a:ext uri="{FF2B5EF4-FFF2-40B4-BE49-F238E27FC236}">
                    <a16:creationId xmlns:a16="http://schemas.microsoft.com/office/drawing/2014/main" id="{819599DC-E626-4D15-93E3-3DC161BAB417}"/>
                  </a:ext>
                </a:extLst>
              </p:cNvPr>
              <p:cNvCxnSpPr>
                <a:cxnSpLocks/>
              </p:cNvCxnSpPr>
              <p:nvPr/>
            </p:nvCxnSpPr>
            <p:spPr bwMode="auto">
              <a:xfrm>
                <a:off x="9144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80" name="Straight Connector 179">
                <a:extLst>
                  <a:ext uri="{FF2B5EF4-FFF2-40B4-BE49-F238E27FC236}">
                    <a16:creationId xmlns:a16="http://schemas.microsoft.com/office/drawing/2014/main" id="{D84401FC-4D07-47A0-A767-F2F00CD40B1C}"/>
                  </a:ext>
                </a:extLst>
              </p:cNvPr>
              <p:cNvCxnSpPr>
                <a:cxnSpLocks/>
              </p:cNvCxnSpPr>
              <p:nvPr/>
            </p:nvCxnSpPr>
            <p:spPr bwMode="auto">
              <a:xfrm>
                <a:off x="12827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81" name="Straight Connector 180">
                <a:extLst>
                  <a:ext uri="{FF2B5EF4-FFF2-40B4-BE49-F238E27FC236}">
                    <a16:creationId xmlns:a16="http://schemas.microsoft.com/office/drawing/2014/main" id="{C068D69A-103A-4FC1-9349-12F672280760}"/>
                  </a:ext>
                </a:extLst>
              </p:cNvPr>
              <p:cNvCxnSpPr>
                <a:cxnSpLocks/>
              </p:cNvCxnSpPr>
              <p:nvPr/>
            </p:nvCxnSpPr>
            <p:spPr bwMode="auto">
              <a:xfrm>
                <a:off x="16510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82" name="Straight Connector 181">
                <a:extLst>
                  <a:ext uri="{FF2B5EF4-FFF2-40B4-BE49-F238E27FC236}">
                    <a16:creationId xmlns:a16="http://schemas.microsoft.com/office/drawing/2014/main" id="{46A13B2E-B59D-416D-B5BC-BFD8A9A38D31}"/>
                  </a:ext>
                </a:extLst>
              </p:cNvPr>
              <p:cNvCxnSpPr>
                <a:cxnSpLocks/>
              </p:cNvCxnSpPr>
              <p:nvPr/>
            </p:nvCxnSpPr>
            <p:spPr bwMode="auto">
              <a:xfrm>
                <a:off x="20193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83" name="Straight Connector 182">
                <a:extLst>
                  <a:ext uri="{FF2B5EF4-FFF2-40B4-BE49-F238E27FC236}">
                    <a16:creationId xmlns:a16="http://schemas.microsoft.com/office/drawing/2014/main" id="{75F2BAA6-CFA2-402A-9960-1B8B9FA119E3}"/>
                  </a:ext>
                </a:extLst>
              </p:cNvPr>
              <p:cNvCxnSpPr>
                <a:cxnSpLocks/>
              </p:cNvCxnSpPr>
              <p:nvPr/>
            </p:nvCxnSpPr>
            <p:spPr bwMode="auto">
              <a:xfrm>
                <a:off x="23876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84" name="Straight Connector 183">
                <a:extLst>
                  <a:ext uri="{FF2B5EF4-FFF2-40B4-BE49-F238E27FC236}">
                    <a16:creationId xmlns:a16="http://schemas.microsoft.com/office/drawing/2014/main" id="{2EC6D7A2-EB28-483D-9E4E-9040DD05CC40}"/>
                  </a:ext>
                </a:extLst>
              </p:cNvPr>
              <p:cNvCxnSpPr>
                <a:cxnSpLocks/>
              </p:cNvCxnSpPr>
              <p:nvPr/>
            </p:nvCxnSpPr>
            <p:spPr bwMode="auto">
              <a:xfrm>
                <a:off x="27559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85" name="Straight Connector 184">
                <a:extLst>
                  <a:ext uri="{FF2B5EF4-FFF2-40B4-BE49-F238E27FC236}">
                    <a16:creationId xmlns:a16="http://schemas.microsoft.com/office/drawing/2014/main" id="{03E06929-FC9C-406D-83EB-33FD178B23BA}"/>
                  </a:ext>
                </a:extLst>
              </p:cNvPr>
              <p:cNvCxnSpPr>
                <a:cxnSpLocks/>
              </p:cNvCxnSpPr>
              <p:nvPr/>
            </p:nvCxnSpPr>
            <p:spPr bwMode="auto">
              <a:xfrm>
                <a:off x="53340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86" name="Straight Connector 185">
                <a:extLst>
                  <a:ext uri="{FF2B5EF4-FFF2-40B4-BE49-F238E27FC236}">
                    <a16:creationId xmlns:a16="http://schemas.microsoft.com/office/drawing/2014/main" id="{1246C7B7-08A5-48DF-8380-37B7045FD401}"/>
                  </a:ext>
                </a:extLst>
              </p:cNvPr>
              <p:cNvCxnSpPr>
                <a:cxnSpLocks/>
              </p:cNvCxnSpPr>
              <p:nvPr/>
            </p:nvCxnSpPr>
            <p:spPr bwMode="auto">
              <a:xfrm>
                <a:off x="31242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87" name="Straight Connector 186">
                <a:extLst>
                  <a:ext uri="{FF2B5EF4-FFF2-40B4-BE49-F238E27FC236}">
                    <a16:creationId xmlns:a16="http://schemas.microsoft.com/office/drawing/2014/main" id="{1A575254-78C4-4BDA-B674-49CBAD352AB3}"/>
                  </a:ext>
                </a:extLst>
              </p:cNvPr>
              <p:cNvCxnSpPr>
                <a:cxnSpLocks/>
              </p:cNvCxnSpPr>
              <p:nvPr/>
            </p:nvCxnSpPr>
            <p:spPr bwMode="auto">
              <a:xfrm>
                <a:off x="34925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88" name="Straight Connector 187">
                <a:extLst>
                  <a:ext uri="{FF2B5EF4-FFF2-40B4-BE49-F238E27FC236}">
                    <a16:creationId xmlns:a16="http://schemas.microsoft.com/office/drawing/2014/main" id="{A56747E7-56B3-47DE-9C0D-BBE3F8B97991}"/>
                  </a:ext>
                </a:extLst>
              </p:cNvPr>
              <p:cNvCxnSpPr>
                <a:cxnSpLocks/>
              </p:cNvCxnSpPr>
              <p:nvPr/>
            </p:nvCxnSpPr>
            <p:spPr bwMode="auto">
              <a:xfrm>
                <a:off x="38608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89" name="Straight Connector 188">
                <a:extLst>
                  <a:ext uri="{FF2B5EF4-FFF2-40B4-BE49-F238E27FC236}">
                    <a16:creationId xmlns:a16="http://schemas.microsoft.com/office/drawing/2014/main" id="{F46577B2-596C-4917-AFBA-0F5CBA86E5E1}"/>
                  </a:ext>
                </a:extLst>
              </p:cNvPr>
              <p:cNvCxnSpPr>
                <a:cxnSpLocks/>
              </p:cNvCxnSpPr>
              <p:nvPr/>
            </p:nvCxnSpPr>
            <p:spPr bwMode="auto">
              <a:xfrm>
                <a:off x="42291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90" name="Straight Connector 189">
                <a:extLst>
                  <a:ext uri="{FF2B5EF4-FFF2-40B4-BE49-F238E27FC236}">
                    <a16:creationId xmlns:a16="http://schemas.microsoft.com/office/drawing/2014/main" id="{ACA4FEBD-24FE-4E92-8BE0-B909C1173A1F}"/>
                  </a:ext>
                </a:extLst>
              </p:cNvPr>
              <p:cNvCxnSpPr>
                <a:cxnSpLocks/>
              </p:cNvCxnSpPr>
              <p:nvPr/>
            </p:nvCxnSpPr>
            <p:spPr bwMode="auto">
              <a:xfrm>
                <a:off x="45974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91" name="Straight Connector 190">
                <a:extLst>
                  <a:ext uri="{FF2B5EF4-FFF2-40B4-BE49-F238E27FC236}">
                    <a16:creationId xmlns:a16="http://schemas.microsoft.com/office/drawing/2014/main" id="{8A92D304-61A0-4340-92E1-8D007EC376F9}"/>
                  </a:ext>
                </a:extLst>
              </p:cNvPr>
              <p:cNvCxnSpPr>
                <a:cxnSpLocks/>
              </p:cNvCxnSpPr>
              <p:nvPr/>
            </p:nvCxnSpPr>
            <p:spPr bwMode="auto">
              <a:xfrm>
                <a:off x="49657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grpSp>
      </p:grpSp>
      <p:grpSp>
        <p:nvGrpSpPr>
          <p:cNvPr id="207" name="Group 206">
            <a:extLst>
              <a:ext uri="{FF2B5EF4-FFF2-40B4-BE49-F238E27FC236}">
                <a16:creationId xmlns:a16="http://schemas.microsoft.com/office/drawing/2014/main" id="{B4FE99F2-74A1-4E44-94C6-FAC591793E7D}"/>
              </a:ext>
            </a:extLst>
          </p:cNvPr>
          <p:cNvGrpSpPr/>
          <p:nvPr/>
        </p:nvGrpSpPr>
        <p:grpSpPr>
          <a:xfrm>
            <a:off x="2895600" y="1566672"/>
            <a:ext cx="5181600" cy="3587496"/>
            <a:chOff x="533401" y="2438400"/>
            <a:chExt cx="5181600" cy="3587496"/>
          </a:xfrm>
          <a:solidFill>
            <a:schemeClr val="tx1">
              <a:lumMod val="85000"/>
              <a:lumOff val="15000"/>
              <a:alpha val="15000"/>
            </a:schemeClr>
          </a:solidFill>
        </p:grpSpPr>
        <p:grpSp>
          <p:nvGrpSpPr>
            <p:cNvPr id="208" name="Group 207">
              <a:extLst>
                <a:ext uri="{FF2B5EF4-FFF2-40B4-BE49-F238E27FC236}">
                  <a16:creationId xmlns:a16="http://schemas.microsoft.com/office/drawing/2014/main" id="{3F997848-8402-4FDD-91C6-15B0EA967F3A}"/>
                </a:ext>
              </a:extLst>
            </p:cNvPr>
            <p:cNvGrpSpPr/>
            <p:nvPr/>
          </p:nvGrpSpPr>
          <p:grpSpPr>
            <a:xfrm>
              <a:off x="533401" y="2438400"/>
              <a:ext cx="5181600" cy="3587496"/>
              <a:chOff x="533400" y="2471928"/>
              <a:chExt cx="5181600" cy="3587496"/>
            </a:xfrm>
            <a:grpFill/>
          </p:grpSpPr>
          <p:sp>
            <p:nvSpPr>
              <p:cNvPr id="225" name="Rectangle 224">
                <a:extLst>
                  <a:ext uri="{FF2B5EF4-FFF2-40B4-BE49-F238E27FC236}">
                    <a16:creationId xmlns:a16="http://schemas.microsoft.com/office/drawing/2014/main" id="{96DD596B-9312-4E53-8DD3-1AEB2EAA6DE0}"/>
                  </a:ext>
                </a:extLst>
              </p:cNvPr>
              <p:cNvSpPr/>
              <p:nvPr/>
            </p:nvSpPr>
            <p:spPr bwMode="auto">
              <a:xfrm>
                <a:off x="533400" y="2471928"/>
                <a:ext cx="5181600" cy="3581400"/>
              </a:xfrm>
              <a:prstGeom prst="rect">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226" name="Straight Connector 225">
                <a:extLst>
                  <a:ext uri="{FF2B5EF4-FFF2-40B4-BE49-F238E27FC236}">
                    <a16:creationId xmlns:a16="http://schemas.microsoft.com/office/drawing/2014/main" id="{7E993E1B-CF08-430B-A461-3E87F584FCD7}"/>
                  </a:ext>
                </a:extLst>
              </p:cNvPr>
              <p:cNvCxnSpPr>
                <a:cxnSpLocks/>
              </p:cNvCxnSpPr>
              <p:nvPr/>
            </p:nvCxnSpPr>
            <p:spPr bwMode="auto">
              <a:xfrm>
                <a:off x="31242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27" name="Straight Connector 226">
                <a:extLst>
                  <a:ext uri="{FF2B5EF4-FFF2-40B4-BE49-F238E27FC236}">
                    <a16:creationId xmlns:a16="http://schemas.microsoft.com/office/drawing/2014/main" id="{E401B6D7-7C22-41F5-BC5A-A35B9C075CBC}"/>
                  </a:ext>
                </a:extLst>
              </p:cNvPr>
              <p:cNvCxnSpPr>
                <a:cxnSpLocks/>
              </p:cNvCxnSpPr>
              <p:nvPr/>
            </p:nvCxnSpPr>
            <p:spPr bwMode="auto">
              <a:xfrm>
                <a:off x="9144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28" name="Straight Connector 227">
                <a:extLst>
                  <a:ext uri="{FF2B5EF4-FFF2-40B4-BE49-F238E27FC236}">
                    <a16:creationId xmlns:a16="http://schemas.microsoft.com/office/drawing/2014/main" id="{774C6EA1-1DA2-47D8-97D4-4E262D5B967D}"/>
                  </a:ext>
                </a:extLst>
              </p:cNvPr>
              <p:cNvCxnSpPr>
                <a:cxnSpLocks/>
              </p:cNvCxnSpPr>
              <p:nvPr/>
            </p:nvCxnSpPr>
            <p:spPr bwMode="auto">
              <a:xfrm>
                <a:off x="12827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29" name="Straight Connector 228">
                <a:extLst>
                  <a:ext uri="{FF2B5EF4-FFF2-40B4-BE49-F238E27FC236}">
                    <a16:creationId xmlns:a16="http://schemas.microsoft.com/office/drawing/2014/main" id="{F0BEEF6A-6ADD-4840-A9EA-1D9ED1D18189}"/>
                  </a:ext>
                </a:extLst>
              </p:cNvPr>
              <p:cNvCxnSpPr>
                <a:cxnSpLocks/>
              </p:cNvCxnSpPr>
              <p:nvPr/>
            </p:nvCxnSpPr>
            <p:spPr bwMode="auto">
              <a:xfrm>
                <a:off x="16510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30" name="Straight Connector 229">
                <a:extLst>
                  <a:ext uri="{FF2B5EF4-FFF2-40B4-BE49-F238E27FC236}">
                    <a16:creationId xmlns:a16="http://schemas.microsoft.com/office/drawing/2014/main" id="{6FF4061A-FA4E-450B-BB75-3E9A1620AE04}"/>
                  </a:ext>
                </a:extLst>
              </p:cNvPr>
              <p:cNvCxnSpPr>
                <a:cxnSpLocks/>
              </p:cNvCxnSpPr>
              <p:nvPr/>
            </p:nvCxnSpPr>
            <p:spPr bwMode="auto">
              <a:xfrm>
                <a:off x="20193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31" name="Straight Connector 230">
                <a:extLst>
                  <a:ext uri="{FF2B5EF4-FFF2-40B4-BE49-F238E27FC236}">
                    <a16:creationId xmlns:a16="http://schemas.microsoft.com/office/drawing/2014/main" id="{1C0815B1-215A-423B-A99D-D71D519F0B63}"/>
                  </a:ext>
                </a:extLst>
              </p:cNvPr>
              <p:cNvCxnSpPr>
                <a:cxnSpLocks/>
              </p:cNvCxnSpPr>
              <p:nvPr/>
            </p:nvCxnSpPr>
            <p:spPr bwMode="auto">
              <a:xfrm>
                <a:off x="23876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32" name="Straight Connector 231">
                <a:extLst>
                  <a:ext uri="{FF2B5EF4-FFF2-40B4-BE49-F238E27FC236}">
                    <a16:creationId xmlns:a16="http://schemas.microsoft.com/office/drawing/2014/main" id="{401A09BB-64C7-4B71-9EB9-0E2F33F2DCAA}"/>
                  </a:ext>
                </a:extLst>
              </p:cNvPr>
              <p:cNvCxnSpPr>
                <a:cxnSpLocks/>
              </p:cNvCxnSpPr>
              <p:nvPr/>
            </p:nvCxnSpPr>
            <p:spPr bwMode="auto">
              <a:xfrm>
                <a:off x="27559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33" name="Straight Connector 232">
                <a:extLst>
                  <a:ext uri="{FF2B5EF4-FFF2-40B4-BE49-F238E27FC236}">
                    <a16:creationId xmlns:a16="http://schemas.microsoft.com/office/drawing/2014/main" id="{E30E4E24-5F8A-497D-BFC7-766356F3C55B}"/>
                  </a:ext>
                </a:extLst>
              </p:cNvPr>
              <p:cNvCxnSpPr>
                <a:cxnSpLocks/>
              </p:cNvCxnSpPr>
              <p:nvPr/>
            </p:nvCxnSpPr>
            <p:spPr bwMode="auto">
              <a:xfrm>
                <a:off x="53340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34" name="Straight Connector 233">
                <a:extLst>
                  <a:ext uri="{FF2B5EF4-FFF2-40B4-BE49-F238E27FC236}">
                    <a16:creationId xmlns:a16="http://schemas.microsoft.com/office/drawing/2014/main" id="{C79F6473-E210-4366-B63C-3A614F9E177A}"/>
                  </a:ext>
                </a:extLst>
              </p:cNvPr>
              <p:cNvCxnSpPr>
                <a:cxnSpLocks/>
              </p:cNvCxnSpPr>
              <p:nvPr/>
            </p:nvCxnSpPr>
            <p:spPr bwMode="auto">
              <a:xfrm>
                <a:off x="31242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35" name="Straight Connector 234">
                <a:extLst>
                  <a:ext uri="{FF2B5EF4-FFF2-40B4-BE49-F238E27FC236}">
                    <a16:creationId xmlns:a16="http://schemas.microsoft.com/office/drawing/2014/main" id="{D4B07E34-228F-48C8-BE7A-4C4CC5226257}"/>
                  </a:ext>
                </a:extLst>
              </p:cNvPr>
              <p:cNvCxnSpPr>
                <a:cxnSpLocks/>
              </p:cNvCxnSpPr>
              <p:nvPr/>
            </p:nvCxnSpPr>
            <p:spPr bwMode="auto">
              <a:xfrm>
                <a:off x="34925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36" name="Straight Connector 235">
                <a:extLst>
                  <a:ext uri="{FF2B5EF4-FFF2-40B4-BE49-F238E27FC236}">
                    <a16:creationId xmlns:a16="http://schemas.microsoft.com/office/drawing/2014/main" id="{D6878BE2-F92E-4F58-9CB3-C6E287F153EA}"/>
                  </a:ext>
                </a:extLst>
              </p:cNvPr>
              <p:cNvCxnSpPr>
                <a:cxnSpLocks/>
              </p:cNvCxnSpPr>
              <p:nvPr/>
            </p:nvCxnSpPr>
            <p:spPr bwMode="auto">
              <a:xfrm>
                <a:off x="38608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37" name="Straight Connector 236">
                <a:extLst>
                  <a:ext uri="{FF2B5EF4-FFF2-40B4-BE49-F238E27FC236}">
                    <a16:creationId xmlns:a16="http://schemas.microsoft.com/office/drawing/2014/main" id="{C528FC39-2ED4-4EEC-9E89-75EBF6E30212}"/>
                  </a:ext>
                </a:extLst>
              </p:cNvPr>
              <p:cNvCxnSpPr>
                <a:cxnSpLocks/>
              </p:cNvCxnSpPr>
              <p:nvPr/>
            </p:nvCxnSpPr>
            <p:spPr bwMode="auto">
              <a:xfrm>
                <a:off x="42291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38" name="Straight Connector 237">
                <a:extLst>
                  <a:ext uri="{FF2B5EF4-FFF2-40B4-BE49-F238E27FC236}">
                    <a16:creationId xmlns:a16="http://schemas.microsoft.com/office/drawing/2014/main" id="{82E7D45C-6BE4-4ED9-995F-F5B169D64EF8}"/>
                  </a:ext>
                </a:extLst>
              </p:cNvPr>
              <p:cNvCxnSpPr>
                <a:cxnSpLocks/>
              </p:cNvCxnSpPr>
              <p:nvPr/>
            </p:nvCxnSpPr>
            <p:spPr bwMode="auto">
              <a:xfrm>
                <a:off x="45974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39" name="Straight Connector 238">
                <a:extLst>
                  <a:ext uri="{FF2B5EF4-FFF2-40B4-BE49-F238E27FC236}">
                    <a16:creationId xmlns:a16="http://schemas.microsoft.com/office/drawing/2014/main" id="{923DA678-9F7A-4BF9-B59C-6736136249E6}"/>
                  </a:ext>
                </a:extLst>
              </p:cNvPr>
              <p:cNvCxnSpPr>
                <a:cxnSpLocks/>
              </p:cNvCxnSpPr>
              <p:nvPr/>
            </p:nvCxnSpPr>
            <p:spPr bwMode="auto">
              <a:xfrm>
                <a:off x="49657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grpSp>
        <p:grpSp>
          <p:nvGrpSpPr>
            <p:cNvPr id="209" name="Group 208">
              <a:extLst>
                <a:ext uri="{FF2B5EF4-FFF2-40B4-BE49-F238E27FC236}">
                  <a16:creationId xmlns:a16="http://schemas.microsoft.com/office/drawing/2014/main" id="{EB9DB1D0-B426-465A-BD1E-ABBB77F7C2E2}"/>
                </a:ext>
              </a:extLst>
            </p:cNvPr>
            <p:cNvGrpSpPr/>
            <p:nvPr/>
          </p:nvGrpSpPr>
          <p:grpSpPr>
            <a:xfrm rot="16200000">
              <a:off x="1333501" y="1638300"/>
              <a:ext cx="3581400" cy="5181600"/>
              <a:chOff x="533400" y="2471928"/>
              <a:chExt cx="5181600" cy="3587496"/>
            </a:xfrm>
            <a:grpFill/>
          </p:grpSpPr>
          <p:sp>
            <p:nvSpPr>
              <p:cNvPr id="210" name="Rectangle 209">
                <a:extLst>
                  <a:ext uri="{FF2B5EF4-FFF2-40B4-BE49-F238E27FC236}">
                    <a16:creationId xmlns:a16="http://schemas.microsoft.com/office/drawing/2014/main" id="{D096DB50-7903-41F1-83FE-559E2DBFE057}"/>
                  </a:ext>
                </a:extLst>
              </p:cNvPr>
              <p:cNvSpPr/>
              <p:nvPr/>
            </p:nvSpPr>
            <p:spPr bwMode="auto">
              <a:xfrm>
                <a:off x="533400" y="2471928"/>
                <a:ext cx="5181600" cy="3581400"/>
              </a:xfrm>
              <a:prstGeom prst="rect">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211" name="Straight Connector 210">
                <a:extLst>
                  <a:ext uri="{FF2B5EF4-FFF2-40B4-BE49-F238E27FC236}">
                    <a16:creationId xmlns:a16="http://schemas.microsoft.com/office/drawing/2014/main" id="{86FBBFF4-EFF9-48C1-9A23-2445D776493C}"/>
                  </a:ext>
                </a:extLst>
              </p:cNvPr>
              <p:cNvCxnSpPr>
                <a:cxnSpLocks/>
              </p:cNvCxnSpPr>
              <p:nvPr/>
            </p:nvCxnSpPr>
            <p:spPr bwMode="auto">
              <a:xfrm>
                <a:off x="31242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12" name="Straight Connector 211">
                <a:extLst>
                  <a:ext uri="{FF2B5EF4-FFF2-40B4-BE49-F238E27FC236}">
                    <a16:creationId xmlns:a16="http://schemas.microsoft.com/office/drawing/2014/main" id="{2FC4F1BD-8255-433F-ABB8-E5DB9E610429}"/>
                  </a:ext>
                </a:extLst>
              </p:cNvPr>
              <p:cNvCxnSpPr>
                <a:cxnSpLocks/>
              </p:cNvCxnSpPr>
              <p:nvPr/>
            </p:nvCxnSpPr>
            <p:spPr bwMode="auto">
              <a:xfrm>
                <a:off x="9144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13" name="Straight Connector 212">
                <a:extLst>
                  <a:ext uri="{FF2B5EF4-FFF2-40B4-BE49-F238E27FC236}">
                    <a16:creationId xmlns:a16="http://schemas.microsoft.com/office/drawing/2014/main" id="{13B31B71-020F-4905-9883-CC657047586D}"/>
                  </a:ext>
                </a:extLst>
              </p:cNvPr>
              <p:cNvCxnSpPr>
                <a:cxnSpLocks/>
              </p:cNvCxnSpPr>
              <p:nvPr/>
            </p:nvCxnSpPr>
            <p:spPr bwMode="auto">
              <a:xfrm>
                <a:off x="12827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14" name="Straight Connector 213">
                <a:extLst>
                  <a:ext uri="{FF2B5EF4-FFF2-40B4-BE49-F238E27FC236}">
                    <a16:creationId xmlns:a16="http://schemas.microsoft.com/office/drawing/2014/main" id="{55ABE9DA-70FE-4FC2-8C9C-A0D814810434}"/>
                  </a:ext>
                </a:extLst>
              </p:cNvPr>
              <p:cNvCxnSpPr>
                <a:cxnSpLocks/>
              </p:cNvCxnSpPr>
              <p:nvPr/>
            </p:nvCxnSpPr>
            <p:spPr bwMode="auto">
              <a:xfrm>
                <a:off x="16510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15" name="Straight Connector 214">
                <a:extLst>
                  <a:ext uri="{FF2B5EF4-FFF2-40B4-BE49-F238E27FC236}">
                    <a16:creationId xmlns:a16="http://schemas.microsoft.com/office/drawing/2014/main" id="{C3881EC6-889E-4DD7-B664-70B8A669E723}"/>
                  </a:ext>
                </a:extLst>
              </p:cNvPr>
              <p:cNvCxnSpPr>
                <a:cxnSpLocks/>
              </p:cNvCxnSpPr>
              <p:nvPr/>
            </p:nvCxnSpPr>
            <p:spPr bwMode="auto">
              <a:xfrm>
                <a:off x="20193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16" name="Straight Connector 215">
                <a:extLst>
                  <a:ext uri="{FF2B5EF4-FFF2-40B4-BE49-F238E27FC236}">
                    <a16:creationId xmlns:a16="http://schemas.microsoft.com/office/drawing/2014/main" id="{1C2EB844-4E74-4409-952B-49FA568A6689}"/>
                  </a:ext>
                </a:extLst>
              </p:cNvPr>
              <p:cNvCxnSpPr>
                <a:cxnSpLocks/>
              </p:cNvCxnSpPr>
              <p:nvPr/>
            </p:nvCxnSpPr>
            <p:spPr bwMode="auto">
              <a:xfrm>
                <a:off x="23876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17" name="Straight Connector 216">
                <a:extLst>
                  <a:ext uri="{FF2B5EF4-FFF2-40B4-BE49-F238E27FC236}">
                    <a16:creationId xmlns:a16="http://schemas.microsoft.com/office/drawing/2014/main" id="{D1786BC8-0AA1-4033-B95F-52258BBB9C2A}"/>
                  </a:ext>
                </a:extLst>
              </p:cNvPr>
              <p:cNvCxnSpPr>
                <a:cxnSpLocks/>
              </p:cNvCxnSpPr>
              <p:nvPr/>
            </p:nvCxnSpPr>
            <p:spPr bwMode="auto">
              <a:xfrm>
                <a:off x="27559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18" name="Straight Connector 217">
                <a:extLst>
                  <a:ext uri="{FF2B5EF4-FFF2-40B4-BE49-F238E27FC236}">
                    <a16:creationId xmlns:a16="http://schemas.microsoft.com/office/drawing/2014/main" id="{09F6A089-3DF0-4303-8711-F1FDF86F50FF}"/>
                  </a:ext>
                </a:extLst>
              </p:cNvPr>
              <p:cNvCxnSpPr>
                <a:cxnSpLocks/>
              </p:cNvCxnSpPr>
              <p:nvPr/>
            </p:nvCxnSpPr>
            <p:spPr bwMode="auto">
              <a:xfrm>
                <a:off x="53340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19" name="Straight Connector 218">
                <a:extLst>
                  <a:ext uri="{FF2B5EF4-FFF2-40B4-BE49-F238E27FC236}">
                    <a16:creationId xmlns:a16="http://schemas.microsoft.com/office/drawing/2014/main" id="{FDBBA439-C75C-42F8-AF39-A79A7E49F089}"/>
                  </a:ext>
                </a:extLst>
              </p:cNvPr>
              <p:cNvCxnSpPr>
                <a:cxnSpLocks/>
              </p:cNvCxnSpPr>
              <p:nvPr/>
            </p:nvCxnSpPr>
            <p:spPr bwMode="auto">
              <a:xfrm>
                <a:off x="31242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20" name="Straight Connector 219">
                <a:extLst>
                  <a:ext uri="{FF2B5EF4-FFF2-40B4-BE49-F238E27FC236}">
                    <a16:creationId xmlns:a16="http://schemas.microsoft.com/office/drawing/2014/main" id="{EB569F79-E79B-4B10-826C-F93A0C04B69F}"/>
                  </a:ext>
                </a:extLst>
              </p:cNvPr>
              <p:cNvCxnSpPr>
                <a:cxnSpLocks/>
              </p:cNvCxnSpPr>
              <p:nvPr/>
            </p:nvCxnSpPr>
            <p:spPr bwMode="auto">
              <a:xfrm>
                <a:off x="34925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21" name="Straight Connector 220">
                <a:extLst>
                  <a:ext uri="{FF2B5EF4-FFF2-40B4-BE49-F238E27FC236}">
                    <a16:creationId xmlns:a16="http://schemas.microsoft.com/office/drawing/2014/main" id="{303D244C-4364-4CFB-97D8-EB50FFA7655B}"/>
                  </a:ext>
                </a:extLst>
              </p:cNvPr>
              <p:cNvCxnSpPr>
                <a:cxnSpLocks/>
              </p:cNvCxnSpPr>
              <p:nvPr/>
            </p:nvCxnSpPr>
            <p:spPr bwMode="auto">
              <a:xfrm>
                <a:off x="38608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22" name="Straight Connector 221">
                <a:extLst>
                  <a:ext uri="{FF2B5EF4-FFF2-40B4-BE49-F238E27FC236}">
                    <a16:creationId xmlns:a16="http://schemas.microsoft.com/office/drawing/2014/main" id="{9B1F2B18-B942-4CA7-8684-793B6A15A55E}"/>
                  </a:ext>
                </a:extLst>
              </p:cNvPr>
              <p:cNvCxnSpPr>
                <a:cxnSpLocks/>
              </p:cNvCxnSpPr>
              <p:nvPr/>
            </p:nvCxnSpPr>
            <p:spPr bwMode="auto">
              <a:xfrm>
                <a:off x="42291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23" name="Straight Connector 222">
                <a:extLst>
                  <a:ext uri="{FF2B5EF4-FFF2-40B4-BE49-F238E27FC236}">
                    <a16:creationId xmlns:a16="http://schemas.microsoft.com/office/drawing/2014/main" id="{CF354867-34C3-4050-AC64-33A2C6387878}"/>
                  </a:ext>
                </a:extLst>
              </p:cNvPr>
              <p:cNvCxnSpPr>
                <a:cxnSpLocks/>
              </p:cNvCxnSpPr>
              <p:nvPr/>
            </p:nvCxnSpPr>
            <p:spPr bwMode="auto">
              <a:xfrm>
                <a:off x="45974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24" name="Straight Connector 223">
                <a:extLst>
                  <a:ext uri="{FF2B5EF4-FFF2-40B4-BE49-F238E27FC236}">
                    <a16:creationId xmlns:a16="http://schemas.microsoft.com/office/drawing/2014/main" id="{233C1A42-6BDA-4D2D-9245-46AA8B123E31}"/>
                  </a:ext>
                </a:extLst>
              </p:cNvPr>
              <p:cNvCxnSpPr>
                <a:cxnSpLocks/>
              </p:cNvCxnSpPr>
              <p:nvPr/>
            </p:nvCxnSpPr>
            <p:spPr bwMode="auto">
              <a:xfrm>
                <a:off x="49657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grpSp>
      </p:grpSp>
      <p:grpSp>
        <p:nvGrpSpPr>
          <p:cNvPr id="42" name="Group 41">
            <a:extLst>
              <a:ext uri="{FF2B5EF4-FFF2-40B4-BE49-F238E27FC236}">
                <a16:creationId xmlns:a16="http://schemas.microsoft.com/office/drawing/2014/main" id="{AAFBB6FF-B4CF-4521-A23B-77E1A571D777}"/>
              </a:ext>
            </a:extLst>
          </p:cNvPr>
          <p:cNvGrpSpPr/>
          <p:nvPr/>
        </p:nvGrpSpPr>
        <p:grpSpPr>
          <a:xfrm>
            <a:off x="1030392" y="2851351"/>
            <a:ext cx="5181600" cy="3587496"/>
            <a:chOff x="533401" y="2438400"/>
            <a:chExt cx="5181600" cy="3587496"/>
          </a:xfrm>
          <a:solidFill>
            <a:schemeClr val="tx1">
              <a:lumMod val="85000"/>
              <a:lumOff val="15000"/>
              <a:alpha val="7000"/>
            </a:schemeClr>
          </a:solidFill>
        </p:grpSpPr>
        <p:grpSp>
          <p:nvGrpSpPr>
            <p:cNvPr id="43" name="Group 42">
              <a:extLst>
                <a:ext uri="{FF2B5EF4-FFF2-40B4-BE49-F238E27FC236}">
                  <a16:creationId xmlns:a16="http://schemas.microsoft.com/office/drawing/2014/main" id="{D39E8DC5-4582-4D6A-99FA-C2CA03F81F6E}"/>
                </a:ext>
              </a:extLst>
            </p:cNvPr>
            <p:cNvGrpSpPr/>
            <p:nvPr/>
          </p:nvGrpSpPr>
          <p:grpSpPr>
            <a:xfrm>
              <a:off x="533401" y="2438400"/>
              <a:ext cx="5181600" cy="3587496"/>
              <a:chOff x="533400" y="2471928"/>
              <a:chExt cx="5181600" cy="3587496"/>
            </a:xfrm>
            <a:grpFill/>
          </p:grpSpPr>
          <p:sp>
            <p:nvSpPr>
              <p:cNvPr id="60" name="Rectangle 59">
                <a:extLst>
                  <a:ext uri="{FF2B5EF4-FFF2-40B4-BE49-F238E27FC236}">
                    <a16:creationId xmlns:a16="http://schemas.microsoft.com/office/drawing/2014/main" id="{0280EA9F-671B-4959-9524-7D9EA8F6B0B3}"/>
                  </a:ext>
                </a:extLst>
              </p:cNvPr>
              <p:cNvSpPr/>
              <p:nvPr/>
            </p:nvSpPr>
            <p:spPr bwMode="auto">
              <a:xfrm>
                <a:off x="533400" y="2471928"/>
                <a:ext cx="5181600" cy="3581400"/>
              </a:xfrm>
              <a:prstGeom prst="rect">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61" name="Straight Connector 60">
                <a:extLst>
                  <a:ext uri="{FF2B5EF4-FFF2-40B4-BE49-F238E27FC236}">
                    <a16:creationId xmlns:a16="http://schemas.microsoft.com/office/drawing/2014/main" id="{64F75360-214C-4A5C-A6DF-CA338B5C3B2A}"/>
                  </a:ext>
                </a:extLst>
              </p:cNvPr>
              <p:cNvCxnSpPr>
                <a:cxnSpLocks/>
              </p:cNvCxnSpPr>
              <p:nvPr/>
            </p:nvCxnSpPr>
            <p:spPr bwMode="auto">
              <a:xfrm>
                <a:off x="31242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62" name="Straight Connector 61">
                <a:extLst>
                  <a:ext uri="{FF2B5EF4-FFF2-40B4-BE49-F238E27FC236}">
                    <a16:creationId xmlns:a16="http://schemas.microsoft.com/office/drawing/2014/main" id="{F92B6F25-F034-416D-AFE4-9D1EB17233A4}"/>
                  </a:ext>
                </a:extLst>
              </p:cNvPr>
              <p:cNvCxnSpPr>
                <a:cxnSpLocks/>
              </p:cNvCxnSpPr>
              <p:nvPr/>
            </p:nvCxnSpPr>
            <p:spPr bwMode="auto">
              <a:xfrm>
                <a:off x="9144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63" name="Straight Connector 62">
                <a:extLst>
                  <a:ext uri="{FF2B5EF4-FFF2-40B4-BE49-F238E27FC236}">
                    <a16:creationId xmlns:a16="http://schemas.microsoft.com/office/drawing/2014/main" id="{80CB8668-DDBA-4D45-8901-045BDEA894E6}"/>
                  </a:ext>
                </a:extLst>
              </p:cNvPr>
              <p:cNvCxnSpPr>
                <a:cxnSpLocks/>
              </p:cNvCxnSpPr>
              <p:nvPr/>
            </p:nvCxnSpPr>
            <p:spPr bwMode="auto">
              <a:xfrm>
                <a:off x="12827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64" name="Straight Connector 63">
                <a:extLst>
                  <a:ext uri="{FF2B5EF4-FFF2-40B4-BE49-F238E27FC236}">
                    <a16:creationId xmlns:a16="http://schemas.microsoft.com/office/drawing/2014/main" id="{B52599CB-6C40-42D1-AB07-D976CA865007}"/>
                  </a:ext>
                </a:extLst>
              </p:cNvPr>
              <p:cNvCxnSpPr>
                <a:cxnSpLocks/>
              </p:cNvCxnSpPr>
              <p:nvPr/>
            </p:nvCxnSpPr>
            <p:spPr bwMode="auto">
              <a:xfrm>
                <a:off x="16510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65" name="Straight Connector 64">
                <a:extLst>
                  <a:ext uri="{FF2B5EF4-FFF2-40B4-BE49-F238E27FC236}">
                    <a16:creationId xmlns:a16="http://schemas.microsoft.com/office/drawing/2014/main" id="{98B6819A-4B15-4773-B8ED-B2742FBC27E3}"/>
                  </a:ext>
                </a:extLst>
              </p:cNvPr>
              <p:cNvCxnSpPr>
                <a:cxnSpLocks/>
              </p:cNvCxnSpPr>
              <p:nvPr/>
            </p:nvCxnSpPr>
            <p:spPr bwMode="auto">
              <a:xfrm>
                <a:off x="20193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66" name="Straight Connector 65">
                <a:extLst>
                  <a:ext uri="{FF2B5EF4-FFF2-40B4-BE49-F238E27FC236}">
                    <a16:creationId xmlns:a16="http://schemas.microsoft.com/office/drawing/2014/main" id="{38E158A6-AD70-4713-9FC4-6436448799B1}"/>
                  </a:ext>
                </a:extLst>
              </p:cNvPr>
              <p:cNvCxnSpPr>
                <a:cxnSpLocks/>
              </p:cNvCxnSpPr>
              <p:nvPr/>
            </p:nvCxnSpPr>
            <p:spPr bwMode="auto">
              <a:xfrm>
                <a:off x="23876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67" name="Straight Connector 66">
                <a:extLst>
                  <a:ext uri="{FF2B5EF4-FFF2-40B4-BE49-F238E27FC236}">
                    <a16:creationId xmlns:a16="http://schemas.microsoft.com/office/drawing/2014/main" id="{EEA89629-A726-4C93-B081-2FA4233FA5E5}"/>
                  </a:ext>
                </a:extLst>
              </p:cNvPr>
              <p:cNvCxnSpPr>
                <a:cxnSpLocks/>
              </p:cNvCxnSpPr>
              <p:nvPr/>
            </p:nvCxnSpPr>
            <p:spPr bwMode="auto">
              <a:xfrm>
                <a:off x="27559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68" name="Straight Connector 67">
                <a:extLst>
                  <a:ext uri="{FF2B5EF4-FFF2-40B4-BE49-F238E27FC236}">
                    <a16:creationId xmlns:a16="http://schemas.microsoft.com/office/drawing/2014/main" id="{4BB6D5A4-DD3B-4C20-BB2C-4939E344DB22}"/>
                  </a:ext>
                </a:extLst>
              </p:cNvPr>
              <p:cNvCxnSpPr>
                <a:cxnSpLocks/>
              </p:cNvCxnSpPr>
              <p:nvPr/>
            </p:nvCxnSpPr>
            <p:spPr bwMode="auto">
              <a:xfrm>
                <a:off x="53340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69" name="Straight Connector 68">
                <a:extLst>
                  <a:ext uri="{FF2B5EF4-FFF2-40B4-BE49-F238E27FC236}">
                    <a16:creationId xmlns:a16="http://schemas.microsoft.com/office/drawing/2014/main" id="{4A2CB0D8-C750-4965-A0F2-9011ED127A7C}"/>
                  </a:ext>
                </a:extLst>
              </p:cNvPr>
              <p:cNvCxnSpPr>
                <a:cxnSpLocks/>
              </p:cNvCxnSpPr>
              <p:nvPr/>
            </p:nvCxnSpPr>
            <p:spPr bwMode="auto">
              <a:xfrm>
                <a:off x="31242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70" name="Straight Connector 69">
                <a:extLst>
                  <a:ext uri="{FF2B5EF4-FFF2-40B4-BE49-F238E27FC236}">
                    <a16:creationId xmlns:a16="http://schemas.microsoft.com/office/drawing/2014/main" id="{DCCC185D-AC68-4F94-AF5A-A96637B681D0}"/>
                  </a:ext>
                </a:extLst>
              </p:cNvPr>
              <p:cNvCxnSpPr>
                <a:cxnSpLocks/>
              </p:cNvCxnSpPr>
              <p:nvPr/>
            </p:nvCxnSpPr>
            <p:spPr bwMode="auto">
              <a:xfrm>
                <a:off x="34925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71" name="Straight Connector 70">
                <a:extLst>
                  <a:ext uri="{FF2B5EF4-FFF2-40B4-BE49-F238E27FC236}">
                    <a16:creationId xmlns:a16="http://schemas.microsoft.com/office/drawing/2014/main" id="{903784B1-3C20-4F19-9B92-FA84F0BCD517}"/>
                  </a:ext>
                </a:extLst>
              </p:cNvPr>
              <p:cNvCxnSpPr>
                <a:cxnSpLocks/>
              </p:cNvCxnSpPr>
              <p:nvPr/>
            </p:nvCxnSpPr>
            <p:spPr bwMode="auto">
              <a:xfrm>
                <a:off x="38608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72" name="Straight Connector 71">
                <a:extLst>
                  <a:ext uri="{FF2B5EF4-FFF2-40B4-BE49-F238E27FC236}">
                    <a16:creationId xmlns:a16="http://schemas.microsoft.com/office/drawing/2014/main" id="{0216A5D9-B337-4466-A4B7-2A3B6138797E}"/>
                  </a:ext>
                </a:extLst>
              </p:cNvPr>
              <p:cNvCxnSpPr>
                <a:cxnSpLocks/>
              </p:cNvCxnSpPr>
              <p:nvPr/>
            </p:nvCxnSpPr>
            <p:spPr bwMode="auto">
              <a:xfrm>
                <a:off x="42291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73" name="Straight Connector 72">
                <a:extLst>
                  <a:ext uri="{FF2B5EF4-FFF2-40B4-BE49-F238E27FC236}">
                    <a16:creationId xmlns:a16="http://schemas.microsoft.com/office/drawing/2014/main" id="{FB98FAD1-902D-41D7-8828-B6EBD1021BD6}"/>
                  </a:ext>
                </a:extLst>
              </p:cNvPr>
              <p:cNvCxnSpPr>
                <a:cxnSpLocks/>
              </p:cNvCxnSpPr>
              <p:nvPr/>
            </p:nvCxnSpPr>
            <p:spPr bwMode="auto">
              <a:xfrm>
                <a:off x="45974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74" name="Straight Connector 73">
                <a:extLst>
                  <a:ext uri="{FF2B5EF4-FFF2-40B4-BE49-F238E27FC236}">
                    <a16:creationId xmlns:a16="http://schemas.microsoft.com/office/drawing/2014/main" id="{C754DC87-2444-4B46-81BF-26FF2C033E30}"/>
                  </a:ext>
                </a:extLst>
              </p:cNvPr>
              <p:cNvCxnSpPr>
                <a:cxnSpLocks/>
              </p:cNvCxnSpPr>
              <p:nvPr/>
            </p:nvCxnSpPr>
            <p:spPr bwMode="auto">
              <a:xfrm>
                <a:off x="49657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grpSp>
        <p:grpSp>
          <p:nvGrpSpPr>
            <p:cNvPr id="44" name="Group 43">
              <a:extLst>
                <a:ext uri="{FF2B5EF4-FFF2-40B4-BE49-F238E27FC236}">
                  <a16:creationId xmlns:a16="http://schemas.microsoft.com/office/drawing/2014/main" id="{88011D71-DAAF-4500-954F-EAFD828704CE}"/>
                </a:ext>
              </a:extLst>
            </p:cNvPr>
            <p:cNvGrpSpPr/>
            <p:nvPr/>
          </p:nvGrpSpPr>
          <p:grpSpPr>
            <a:xfrm rot="16200000">
              <a:off x="1333501" y="1638300"/>
              <a:ext cx="3581400" cy="5181600"/>
              <a:chOff x="533400" y="2471928"/>
              <a:chExt cx="5181600" cy="3587496"/>
            </a:xfrm>
            <a:grpFill/>
          </p:grpSpPr>
          <p:sp>
            <p:nvSpPr>
              <p:cNvPr id="45" name="Rectangle 44">
                <a:extLst>
                  <a:ext uri="{FF2B5EF4-FFF2-40B4-BE49-F238E27FC236}">
                    <a16:creationId xmlns:a16="http://schemas.microsoft.com/office/drawing/2014/main" id="{2DF78150-AE28-4024-86FC-A4CC332E293C}"/>
                  </a:ext>
                </a:extLst>
              </p:cNvPr>
              <p:cNvSpPr/>
              <p:nvPr/>
            </p:nvSpPr>
            <p:spPr bwMode="auto">
              <a:xfrm>
                <a:off x="533400" y="2471928"/>
                <a:ext cx="5181600" cy="3581400"/>
              </a:xfrm>
              <a:prstGeom prst="rect">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46" name="Straight Connector 45">
                <a:extLst>
                  <a:ext uri="{FF2B5EF4-FFF2-40B4-BE49-F238E27FC236}">
                    <a16:creationId xmlns:a16="http://schemas.microsoft.com/office/drawing/2014/main" id="{0EC8A396-8A9A-42F3-BCAF-241B85330075}"/>
                  </a:ext>
                </a:extLst>
              </p:cNvPr>
              <p:cNvCxnSpPr>
                <a:cxnSpLocks/>
              </p:cNvCxnSpPr>
              <p:nvPr/>
            </p:nvCxnSpPr>
            <p:spPr bwMode="auto">
              <a:xfrm>
                <a:off x="31242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47" name="Straight Connector 46">
                <a:extLst>
                  <a:ext uri="{FF2B5EF4-FFF2-40B4-BE49-F238E27FC236}">
                    <a16:creationId xmlns:a16="http://schemas.microsoft.com/office/drawing/2014/main" id="{844D9808-804F-4804-B095-C33AC16C7407}"/>
                  </a:ext>
                </a:extLst>
              </p:cNvPr>
              <p:cNvCxnSpPr>
                <a:cxnSpLocks/>
              </p:cNvCxnSpPr>
              <p:nvPr/>
            </p:nvCxnSpPr>
            <p:spPr bwMode="auto">
              <a:xfrm>
                <a:off x="9144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48" name="Straight Connector 47">
                <a:extLst>
                  <a:ext uri="{FF2B5EF4-FFF2-40B4-BE49-F238E27FC236}">
                    <a16:creationId xmlns:a16="http://schemas.microsoft.com/office/drawing/2014/main" id="{7F0369F3-7928-4B3C-B59B-4B6C408EC7BF}"/>
                  </a:ext>
                </a:extLst>
              </p:cNvPr>
              <p:cNvCxnSpPr>
                <a:cxnSpLocks/>
              </p:cNvCxnSpPr>
              <p:nvPr/>
            </p:nvCxnSpPr>
            <p:spPr bwMode="auto">
              <a:xfrm>
                <a:off x="12827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49" name="Straight Connector 48">
                <a:extLst>
                  <a:ext uri="{FF2B5EF4-FFF2-40B4-BE49-F238E27FC236}">
                    <a16:creationId xmlns:a16="http://schemas.microsoft.com/office/drawing/2014/main" id="{54466607-2F34-43D4-9788-8497D76270DD}"/>
                  </a:ext>
                </a:extLst>
              </p:cNvPr>
              <p:cNvCxnSpPr>
                <a:cxnSpLocks/>
              </p:cNvCxnSpPr>
              <p:nvPr/>
            </p:nvCxnSpPr>
            <p:spPr bwMode="auto">
              <a:xfrm>
                <a:off x="16510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50" name="Straight Connector 49">
                <a:extLst>
                  <a:ext uri="{FF2B5EF4-FFF2-40B4-BE49-F238E27FC236}">
                    <a16:creationId xmlns:a16="http://schemas.microsoft.com/office/drawing/2014/main" id="{489BA738-70E4-44A6-8466-3B0855639365}"/>
                  </a:ext>
                </a:extLst>
              </p:cNvPr>
              <p:cNvCxnSpPr>
                <a:cxnSpLocks/>
              </p:cNvCxnSpPr>
              <p:nvPr/>
            </p:nvCxnSpPr>
            <p:spPr bwMode="auto">
              <a:xfrm>
                <a:off x="20193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51" name="Straight Connector 50">
                <a:extLst>
                  <a:ext uri="{FF2B5EF4-FFF2-40B4-BE49-F238E27FC236}">
                    <a16:creationId xmlns:a16="http://schemas.microsoft.com/office/drawing/2014/main" id="{47614CA1-82C8-434E-BF0A-B9CDCD4384C6}"/>
                  </a:ext>
                </a:extLst>
              </p:cNvPr>
              <p:cNvCxnSpPr>
                <a:cxnSpLocks/>
              </p:cNvCxnSpPr>
              <p:nvPr/>
            </p:nvCxnSpPr>
            <p:spPr bwMode="auto">
              <a:xfrm>
                <a:off x="23876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52" name="Straight Connector 51">
                <a:extLst>
                  <a:ext uri="{FF2B5EF4-FFF2-40B4-BE49-F238E27FC236}">
                    <a16:creationId xmlns:a16="http://schemas.microsoft.com/office/drawing/2014/main" id="{0261E797-8045-478A-BB38-53B8AF7952BD}"/>
                  </a:ext>
                </a:extLst>
              </p:cNvPr>
              <p:cNvCxnSpPr>
                <a:cxnSpLocks/>
              </p:cNvCxnSpPr>
              <p:nvPr/>
            </p:nvCxnSpPr>
            <p:spPr bwMode="auto">
              <a:xfrm>
                <a:off x="27559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53" name="Straight Connector 52">
                <a:extLst>
                  <a:ext uri="{FF2B5EF4-FFF2-40B4-BE49-F238E27FC236}">
                    <a16:creationId xmlns:a16="http://schemas.microsoft.com/office/drawing/2014/main" id="{CFE6E4F8-49F4-4DE8-B4DD-8D8F8D56314E}"/>
                  </a:ext>
                </a:extLst>
              </p:cNvPr>
              <p:cNvCxnSpPr>
                <a:cxnSpLocks/>
              </p:cNvCxnSpPr>
              <p:nvPr/>
            </p:nvCxnSpPr>
            <p:spPr bwMode="auto">
              <a:xfrm>
                <a:off x="53340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54" name="Straight Connector 53">
                <a:extLst>
                  <a:ext uri="{FF2B5EF4-FFF2-40B4-BE49-F238E27FC236}">
                    <a16:creationId xmlns:a16="http://schemas.microsoft.com/office/drawing/2014/main" id="{64AB43FC-F0BB-44A0-B62E-ECAC5C12F64B}"/>
                  </a:ext>
                </a:extLst>
              </p:cNvPr>
              <p:cNvCxnSpPr>
                <a:cxnSpLocks/>
              </p:cNvCxnSpPr>
              <p:nvPr/>
            </p:nvCxnSpPr>
            <p:spPr bwMode="auto">
              <a:xfrm>
                <a:off x="31242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55" name="Straight Connector 54">
                <a:extLst>
                  <a:ext uri="{FF2B5EF4-FFF2-40B4-BE49-F238E27FC236}">
                    <a16:creationId xmlns:a16="http://schemas.microsoft.com/office/drawing/2014/main" id="{F3CE83BC-3987-4C8C-82CE-B85A1836E582}"/>
                  </a:ext>
                </a:extLst>
              </p:cNvPr>
              <p:cNvCxnSpPr>
                <a:cxnSpLocks/>
              </p:cNvCxnSpPr>
              <p:nvPr/>
            </p:nvCxnSpPr>
            <p:spPr bwMode="auto">
              <a:xfrm>
                <a:off x="34925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56" name="Straight Connector 55">
                <a:extLst>
                  <a:ext uri="{FF2B5EF4-FFF2-40B4-BE49-F238E27FC236}">
                    <a16:creationId xmlns:a16="http://schemas.microsoft.com/office/drawing/2014/main" id="{3154558D-8F80-4A66-9F81-A201AF5EF5B2}"/>
                  </a:ext>
                </a:extLst>
              </p:cNvPr>
              <p:cNvCxnSpPr>
                <a:cxnSpLocks/>
              </p:cNvCxnSpPr>
              <p:nvPr/>
            </p:nvCxnSpPr>
            <p:spPr bwMode="auto">
              <a:xfrm>
                <a:off x="38608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57" name="Straight Connector 56">
                <a:extLst>
                  <a:ext uri="{FF2B5EF4-FFF2-40B4-BE49-F238E27FC236}">
                    <a16:creationId xmlns:a16="http://schemas.microsoft.com/office/drawing/2014/main" id="{C8EA942D-68E0-478D-ABC7-2D10B6E09043}"/>
                  </a:ext>
                </a:extLst>
              </p:cNvPr>
              <p:cNvCxnSpPr>
                <a:cxnSpLocks/>
              </p:cNvCxnSpPr>
              <p:nvPr/>
            </p:nvCxnSpPr>
            <p:spPr bwMode="auto">
              <a:xfrm>
                <a:off x="42291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58" name="Straight Connector 57">
                <a:extLst>
                  <a:ext uri="{FF2B5EF4-FFF2-40B4-BE49-F238E27FC236}">
                    <a16:creationId xmlns:a16="http://schemas.microsoft.com/office/drawing/2014/main" id="{F8106776-4B2A-420E-8981-F03232C95A10}"/>
                  </a:ext>
                </a:extLst>
              </p:cNvPr>
              <p:cNvCxnSpPr>
                <a:cxnSpLocks/>
              </p:cNvCxnSpPr>
              <p:nvPr/>
            </p:nvCxnSpPr>
            <p:spPr bwMode="auto">
              <a:xfrm>
                <a:off x="45974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59" name="Straight Connector 58">
                <a:extLst>
                  <a:ext uri="{FF2B5EF4-FFF2-40B4-BE49-F238E27FC236}">
                    <a16:creationId xmlns:a16="http://schemas.microsoft.com/office/drawing/2014/main" id="{EC7C90F4-447F-43A8-A269-233B3AC3E738}"/>
                  </a:ext>
                </a:extLst>
              </p:cNvPr>
              <p:cNvCxnSpPr>
                <a:cxnSpLocks/>
              </p:cNvCxnSpPr>
              <p:nvPr/>
            </p:nvCxnSpPr>
            <p:spPr bwMode="auto">
              <a:xfrm>
                <a:off x="49657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grpSp>
      </p:grpSp>
      <p:grpSp>
        <p:nvGrpSpPr>
          <p:cNvPr id="9" name="Group 8">
            <a:extLst>
              <a:ext uri="{FF2B5EF4-FFF2-40B4-BE49-F238E27FC236}">
                <a16:creationId xmlns:a16="http://schemas.microsoft.com/office/drawing/2014/main" id="{D1D51362-BA21-42DB-8350-E796E1F36E06}"/>
              </a:ext>
            </a:extLst>
          </p:cNvPr>
          <p:cNvGrpSpPr/>
          <p:nvPr/>
        </p:nvGrpSpPr>
        <p:grpSpPr>
          <a:xfrm>
            <a:off x="649392" y="3108960"/>
            <a:ext cx="5181600" cy="3587496"/>
            <a:chOff x="533401" y="2438400"/>
            <a:chExt cx="5181600" cy="3587496"/>
          </a:xfrm>
          <a:solidFill>
            <a:schemeClr val="tx1">
              <a:lumMod val="85000"/>
              <a:lumOff val="15000"/>
              <a:alpha val="2000"/>
            </a:schemeClr>
          </a:solidFill>
        </p:grpSpPr>
        <p:grpSp>
          <p:nvGrpSpPr>
            <p:cNvPr id="10" name="Group 9">
              <a:extLst>
                <a:ext uri="{FF2B5EF4-FFF2-40B4-BE49-F238E27FC236}">
                  <a16:creationId xmlns:a16="http://schemas.microsoft.com/office/drawing/2014/main" id="{9E3E0734-8355-4C2A-B79E-30AD17E5B365}"/>
                </a:ext>
              </a:extLst>
            </p:cNvPr>
            <p:cNvGrpSpPr/>
            <p:nvPr/>
          </p:nvGrpSpPr>
          <p:grpSpPr>
            <a:xfrm>
              <a:off x="533401" y="2438400"/>
              <a:ext cx="5181600" cy="3587496"/>
              <a:chOff x="533400" y="2471928"/>
              <a:chExt cx="5181600" cy="3587496"/>
            </a:xfrm>
            <a:grpFill/>
          </p:grpSpPr>
          <p:sp>
            <p:nvSpPr>
              <p:cNvPr id="27" name="Rectangle 26">
                <a:extLst>
                  <a:ext uri="{FF2B5EF4-FFF2-40B4-BE49-F238E27FC236}">
                    <a16:creationId xmlns:a16="http://schemas.microsoft.com/office/drawing/2014/main" id="{BC217F93-BF1A-40B5-B0D6-C3A9B77E1EAD}"/>
                  </a:ext>
                </a:extLst>
              </p:cNvPr>
              <p:cNvSpPr/>
              <p:nvPr/>
            </p:nvSpPr>
            <p:spPr bwMode="auto">
              <a:xfrm>
                <a:off x="533400" y="2471928"/>
                <a:ext cx="5181600" cy="3581400"/>
              </a:xfrm>
              <a:prstGeom prst="rect">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28" name="Straight Connector 27">
                <a:extLst>
                  <a:ext uri="{FF2B5EF4-FFF2-40B4-BE49-F238E27FC236}">
                    <a16:creationId xmlns:a16="http://schemas.microsoft.com/office/drawing/2014/main" id="{DAFD27EB-5601-4273-BE53-91316EE3DBA0}"/>
                  </a:ext>
                </a:extLst>
              </p:cNvPr>
              <p:cNvCxnSpPr>
                <a:cxnSpLocks/>
              </p:cNvCxnSpPr>
              <p:nvPr/>
            </p:nvCxnSpPr>
            <p:spPr bwMode="auto">
              <a:xfrm>
                <a:off x="31242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9" name="Straight Connector 28">
                <a:extLst>
                  <a:ext uri="{FF2B5EF4-FFF2-40B4-BE49-F238E27FC236}">
                    <a16:creationId xmlns:a16="http://schemas.microsoft.com/office/drawing/2014/main" id="{32F5F1E3-4D39-4DE9-A975-CDB2B32C433C}"/>
                  </a:ext>
                </a:extLst>
              </p:cNvPr>
              <p:cNvCxnSpPr>
                <a:cxnSpLocks/>
              </p:cNvCxnSpPr>
              <p:nvPr/>
            </p:nvCxnSpPr>
            <p:spPr bwMode="auto">
              <a:xfrm>
                <a:off x="9144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30" name="Straight Connector 29">
                <a:extLst>
                  <a:ext uri="{FF2B5EF4-FFF2-40B4-BE49-F238E27FC236}">
                    <a16:creationId xmlns:a16="http://schemas.microsoft.com/office/drawing/2014/main" id="{4CE9798C-1EB6-4D7E-8BDD-5E375C1AE53A}"/>
                  </a:ext>
                </a:extLst>
              </p:cNvPr>
              <p:cNvCxnSpPr>
                <a:cxnSpLocks/>
              </p:cNvCxnSpPr>
              <p:nvPr/>
            </p:nvCxnSpPr>
            <p:spPr bwMode="auto">
              <a:xfrm>
                <a:off x="12827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31" name="Straight Connector 30">
                <a:extLst>
                  <a:ext uri="{FF2B5EF4-FFF2-40B4-BE49-F238E27FC236}">
                    <a16:creationId xmlns:a16="http://schemas.microsoft.com/office/drawing/2014/main" id="{A5F14413-614F-4614-9C06-F4D906F1FCE4}"/>
                  </a:ext>
                </a:extLst>
              </p:cNvPr>
              <p:cNvCxnSpPr>
                <a:cxnSpLocks/>
              </p:cNvCxnSpPr>
              <p:nvPr/>
            </p:nvCxnSpPr>
            <p:spPr bwMode="auto">
              <a:xfrm>
                <a:off x="16510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32" name="Straight Connector 31">
                <a:extLst>
                  <a:ext uri="{FF2B5EF4-FFF2-40B4-BE49-F238E27FC236}">
                    <a16:creationId xmlns:a16="http://schemas.microsoft.com/office/drawing/2014/main" id="{438EE020-CD25-4FFB-8972-7CA9480F32E2}"/>
                  </a:ext>
                </a:extLst>
              </p:cNvPr>
              <p:cNvCxnSpPr>
                <a:cxnSpLocks/>
              </p:cNvCxnSpPr>
              <p:nvPr/>
            </p:nvCxnSpPr>
            <p:spPr bwMode="auto">
              <a:xfrm>
                <a:off x="20193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33" name="Straight Connector 32">
                <a:extLst>
                  <a:ext uri="{FF2B5EF4-FFF2-40B4-BE49-F238E27FC236}">
                    <a16:creationId xmlns:a16="http://schemas.microsoft.com/office/drawing/2014/main" id="{3130FFD4-45A1-44E5-9717-62A87DEA9006}"/>
                  </a:ext>
                </a:extLst>
              </p:cNvPr>
              <p:cNvCxnSpPr>
                <a:cxnSpLocks/>
              </p:cNvCxnSpPr>
              <p:nvPr/>
            </p:nvCxnSpPr>
            <p:spPr bwMode="auto">
              <a:xfrm>
                <a:off x="23876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34" name="Straight Connector 33">
                <a:extLst>
                  <a:ext uri="{FF2B5EF4-FFF2-40B4-BE49-F238E27FC236}">
                    <a16:creationId xmlns:a16="http://schemas.microsoft.com/office/drawing/2014/main" id="{B0B5A6D4-9E8A-4F9F-A9B6-49FA77FCED18}"/>
                  </a:ext>
                </a:extLst>
              </p:cNvPr>
              <p:cNvCxnSpPr>
                <a:cxnSpLocks/>
              </p:cNvCxnSpPr>
              <p:nvPr/>
            </p:nvCxnSpPr>
            <p:spPr bwMode="auto">
              <a:xfrm>
                <a:off x="27559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35" name="Straight Connector 34">
                <a:extLst>
                  <a:ext uri="{FF2B5EF4-FFF2-40B4-BE49-F238E27FC236}">
                    <a16:creationId xmlns:a16="http://schemas.microsoft.com/office/drawing/2014/main" id="{B7384206-BC9F-4955-9066-54E42128FBFF}"/>
                  </a:ext>
                </a:extLst>
              </p:cNvPr>
              <p:cNvCxnSpPr>
                <a:cxnSpLocks/>
              </p:cNvCxnSpPr>
              <p:nvPr/>
            </p:nvCxnSpPr>
            <p:spPr bwMode="auto">
              <a:xfrm>
                <a:off x="53340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36" name="Straight Connector 35">
                <a:extLst>
                  <a:ext uri="{FF2B5EF4-FFF2-40B4-BE49-F238E27FC236}">
                    <a16:creationId xmlns:a16="http://schemas.microsoft.com/office/drawing/2014/main" id="{5A1FDBC8-10F8-43BD-A960-B2B350F80633}"/>
                  </a:ext>
                </a:extLst>
              </p:cNvPr>
              <p:cNvCxnSpPr>
                <a:cxnSpLocks/>
              </p:cNvCxnSpPr>
              <p:nvPr/>
            </p:nvCxnSpPr>
            <p:spPr bwMode="auto">
              <a:xfrm>
                <a:off x="31242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37" name="Straight Connector 36">
                <a:extLst>
                  <a:ext uri="{FF2B5EF4-FFF2-40B4-BE49-F238E27FC236}">
                    <a16:creationId xmlns:a16="http://schemas.microsoft.com/office/drawing/2014/main" id="{C36F6A48-044F-439E-AE53-271D80508A24}"/>
                  </a:ext>
                </a:extLst>
              </p:cNvPr>
              <p:cNvCxnSpPr>
                <a:cxnSpLocks/>
              </p:cNvCxnSpPr>
              <p:nvPr/>
            </p:nvCxnSpPr>
            <p:spPr bwMode="auto">
              <a:xfrm>
                <a:off x="34925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38" name="Straight Connector 37">
                <a:extLst>
                  <a:ext uri="{FF2B5EF4-FFF2-40B4-BE49-F238E27FC236}">
                    <a16:creationId xmlns:a16="http://schemas.microsoft.com/office/drawing/2014/main" id="{21F5F957-E655-4497-9817-DED0FEB197D3}"/>
                  </a:ext>
                </a:extLst>
              </p:cNvPr>
              <p:cNvCxnSpPr>
                <a:cxnSpLocks/>
              </p:cNvCxnSpPr>
              <p:nvPr/>
            </p:nvCxnSpPr>
            <p:spPr bwMode="auto">
              <a:xfrm>
                <a:off x="38608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39" name="Straight Connector 38">
                <a:extLst>
                  <a:ext uri="{FF2B5EF4-FFF2-40B4-BE49-F238E27FC236}">
                    <a16:creationId xmlns:a16="http://schemas.microsoft.com/office/drawing/2014/main" id="{0661CB64-B4AC-4C0A-8D8A-C9BD19F388B6}"/>
                  </a:ext>
                </a:extLst>
              </p:cNvPr>
              <p:cNvCxnSpPr>
                <a:cxnSpLocks/>
              </p:cNvCxnSpPr>
              <p:nvPr/>
            </p:nvCxnSpPr>
            <p:spPr bwMode="auto">
              <a:xfrm>
                <a:off x="42291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40" name="Straight Connector 39">
                <a:extLst>
                  <a:ext uri="{FF2B5EF4-FFF2-40B4-BE49-F238E27FC236}">
                    <a16:creationId xmlns:a16="http://schemas.microsoft.com/office/drawing/2014/main" id="{18348CDC-B774-4EFA-B48F-7A25B4EB711D}"/>
                  </a:ext>
                </a:extLst>
              </p:cNvPr>
              <p:cNvCxnSpPr>
                <a:cxnSpLocks/>
              </p:cNvCxnSpPr>
              <p:nvPr/>
            </p:nvCxnSpPr>
            <p:spPr bwMode="auto">
              <a:xfrm>
                <a:off x="45974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41" name="Straight Connector 40">
                <a:extLst>
                  <a:ext uri="{FF2B5EF4-FFF2-40B4-BE49-F238E27FC236}">
                    <a16:creationId xmlns:a16="http://schemas.microsoft.com/office/drawing/2014/main" id="{65717CAF-8881-43CF-A66D-A8A88BC60AA5}"/>
                  </a:ext>
                </a:extLst>
              </p:cNvPr>
              <p:cNvCxnSpPr>
                <a:cxnSpLocks/>
              </p:cNvCxnSpPr>
              <p:nvPr/>
            </p:nvCxnSpPr>
            <p:spPr bwMode="auto">
              <a:xfrm>
                <a:off x="49657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grpSp>
        <p:grpSp>
          <p:nvGrpSpPr>
            <p:cNvPr id="11" name="Group 10">
              <a:extLst>
                <a:ext uri="{FF2B5EF4-FFF2-40B4-BE49-F238E27FC236}">
                  <a16:creationId xmlns:a16="http://schemas.microsoft.com/office/drawing/2014/main" id="{B95E997E-D0CF-4A9C-B638-1C2DDC196773}"/>
                </a:ext>
              </a:extLst>
            </p:cNvPr>
            <p:cNvGrpSpPr/>
            <p:nvPr/>
          </p:nvGrpSpPr>
          <p:grpSpPr>
            <a:xfrm rot="16200000">
              <a:off x="1333501" y="1638300"/>
              <a:ext cx="3581400" cy="5181600"/>
              <a:chOff x="533400" y="2471928"/>
              <a:chExt cx="5181600" cy="3587496"/>
            </a:xfrm>
            <a:grpFill/>
          </p:grpSpPr>
          <p:sp>
            <p:nvSpPr>
              <p:cNvPr id="12" name="Rectangle 11">
                <a:extLst>
                  <a:ext uri="{FF2B5EF4-FFF2-40B4-BE49-F238E27FC236}">
                    <a16:creationId xmlns:a16="http://schemas.microsoft.com/office/drawing/2014/main" id="{F79AA728-559C-461B-8365-AAE609FA4E47}"/>
                  </a:ext>
                </a:extLst>
              </p:cNvPr>
              <p:cNvSpPr/>
              <p:nvPr/>
            </p:nvSpPr>
            <p:spPr bwMode="auto">
              <a:xfrm>
                <a:off x="533400" y="2471928"/>
                <a:ext cx="5181600" cy="3581400"/>
              </a:xfrm>
              <a:prstGeom prst="rect">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3" name="Straight Connector 12">
                <a:extLst>
                  <a:ext uri="{FF2B5EF4-FFF2-40B4-BE49-F238E27FC236}">
                    <a16:creationId xmlns:a16="http://schemas.microsoft.com/office/drawing/2014/main" id="{CB33BFB3-0BFA-496D-9D01-D3E7D17DF3A5}"/>
                  </a:ext>
                </a:extLst>
              </p:cNvPr>
              <p:cNvCxnSpPr>
                <a:cxnSpLocks/>
              </p:cNvCxnSpPr>
              <p:nvPr/>
            </p:nvCxnSpPr>
            <p:spPr bwMode="auto">
              <a:xfrm>
                <a:off x="31242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4" name="Straight Connector 13">
                <a:extLst>
                  <a:ext uri="{FF2B5EF4-FFF2-40B4-BE49-F238E27FC236}">
                    <a16:creationId xmlns:a16="http://schemas.microsoft.com/office/drawing/2014/main" id="{A0C63D68-EC2C-4BCD-AAEB-60754DDF3C61}"/>
                  </a:ext>
                </a:extLst>
              </p:cNvPr>
              <p:cNvCxnSpPr>
                <a:cxnSpLocks/>
              </p:cNvCxnSpPr>
              <p:nvPr/>
            </p:nvCxnSpPr>
            <p:spPr bwMode="auto">
              <a:xfrm>
                <a:off x="9144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5" name="Straight Connector 14">
                <a:extLst>
                  <a:ext uri="{FF2B5EF4-FFF2-40B4-BE49-F238E27FC236}">
                    <a16:creationId xmlns:a16="http://schemas.microsoft.com/office/drawing/2014/main" id="{22F22006-53FF-4BB2-9274-7DD2D37B2961}"/>
                  </a:ext>
                </a:extLst>
              </p:cNvPr>
              <p:cNvCxnSpPr>
                <a:cxnSpLocks/>
              </p:cNvCxnSpPr>
              <p:nvPr/>
            </p:nvCxnSpPr>
            <p:spPr bwMode="auto">
              <a:xfrm>
                <a:off x="12827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6" name="Straight Connector 15">
                <a:extLst>
                  <a:ext uri="{FF2B5EF4-FFF2-40B4-BE49-F238E27FC236}">
                    <a16:creationId xmlns:a16="http://schemas.microsoft.com/office/drawing/2014/main" id="{15B3CF86-2A97-4B94-B507-AB4FFB97993A}"/>
                  </a:ext>
                </a:extLst>
              </p:cNvPr>
              <p:cNvCxnSpPr>
                <a:cxnSpLocks/>
              </p:cNvCxnSpPr>
              <p:nvPr/>
            </p:nvCxnSpPr>
            <p:spPr bwMode="auto">
              <a:xfrm>
                <a:off x="16510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7" name="Straight Connector 16">
                <a:extLst>
                  <a:ext uri="{FF2B5EF4-FFF2-40B4-BE49-F238E27FC236}">
                    <a16:creationId xmlns:a16="http://schemas.microsoft.com/office/drawing/2014/main" id="{47F50D1A-B081-47B5-AA4A-281971ED41C9}"/>
                  </a:ext>
                </a:extLst>
              </p:cNvPr>
              <p:cNvCxnSpPr>
                <a:cxnSpLocks/>
              </p:cNvCxnSpPr>
              <p:nvPr/>
            </p:nvCxnSpPr>
            <p:spPr bwMode="auto">
              <a:xfrm>
                <a:off x="20193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8" name="Straight Connector 17">
                <a:extLst>
                  <a:ext uri="{FF2B5EF4-FFF2-40B4-BE49-F238E27FC236}">
                    <a16:creationId xmlns:a16="http://schemas.microsoft.com/office/drawing/2014/main" id="{C41FEC9D-24E0-4844-A0A9-C191C7FF9911}"/>
                  </a:ext>
                </a:extLst>
              </p:cNvPr>
              <p:cNvCxnSpPr>
                <a:cxnSpLocks/>
              </p:cNvCxnSpPr>
              <p:nvPr/>
            </p:nvCxnSpPr>
            <p:spPr bwMode="auto">
              <a:xfrm>
                <a:off x="23876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9" name="Straight Connector 18">
                <a:extLst>
                  <a:ext uri="{FF2B5EF4-FFF2-40B4-BE49-F238E27FC236}">
                    <a16:creationId xmlns:a16="http://schemas.microsoft.com/office/drawing/2014/main" id="{DF3CCD11-C730-4FFF-A5B8-BFB59EDC8686}"/>
                  </a:ext>
                </a:extLst>
              </p:cNvPr>
              <p:cNvCxnSpPr>
                <a:cxnSpLocks/>
              </p:cNvCxnSpPr>
              <p:nvPr/>
            </p:nvCxnSpPr>
            <p:spPr bwMode="auto">
              <a:xfrm>
                <a:off x="27559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0" name="Straight Connector 19">
                <a:extLst>
                  <a:ext uri="{FF2B5EF4-FFF2-40B4-BE49-F238E27FC236}">
                    <a16:creationId xmlns:a16="http://schemas.microsoft.com/office/drawing/2014/main" id="{2FE2593E-FC2C-4A38-8A3A-FECA6B6831C6}"/>
                  </a:ext>
                </a:extLst>
              </p:cNvPr>
              <p:cNvCxnSpPr>
                <a:cxnSpLocks/>
              </p:cNvCxnSpPr>
              <p:nvPr/>
            </p:nvCxnSpPr>
            <p:spPr bwMode="auto">
              <a:xfrm>
                <a:off x="53340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1" name="Straight Connector 20">
                <a:extLst>
                  <a:ext uri="{FF2B5EF4-FFF2-40B4-BE49-F238E27FC236}">
                    <a16:creationId xmlns:a16="http://schemas.microsoft.com/office/drawing/2014/main" id="{4649F461-C87A-4AC1-B627-EEA6A96AFCC0}"/>
                  </a:ext>
                </a:extLst>
              </p:cNvPr>
              <p:cNvCxnSpPr>
                <a:cxnSpLocks/>
              </p:cNvCxnSpPr>
              <p:nvPr/>
            </p:nvCxnSpPr>
            <p:spPr bwMode="auto">
              <a:xfrm>
                <a:off x="31242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2" name="Straight Connector 21">
                <a:extLst>
                  <a:ext uri="{FF2B5EF4-FFF2-40B4-BE49-F238E27FC236}">
                    <a16:creationId xmlns:a16="http://schemas.microsoft.com/office/drawing/2014/main" id="{F6971B42-007C-462A-8AD2-6E484CDC8A19}"/>
                  </a:ext>
                </a:extLst>
              </p:cNvPr>
              <p:cNvCxnSpPr>
                <a:cxnSpLocks/>
              </p:cNvCxnSpPr>
              <p:nvPr/>
            </p:nvCxnSpPr>
            <p:spPr bwMode="auto">
              <a:xfrm>
                <a:off x="34925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3" name="Straight Connector 22">
                <a:extLst>
                  <a:ext uri="{FF2B5EF4-FFF2-40B4-BE49-F238E27FC236}">
                    <a16:creationId xmlns:a16="http://schemas.microsoft.com/office/drawing/2014/main" id="{D3C2D5E1-CB02-40CE-A6D9-76E17B8F2BF5}"/>
                  </a:ext>
                </a:extLst>
              </p:cNvPr>
              <p:cNvCxnSpPr>
                <a:cxnSpLocks/>
              </p:cNvCxnSpPr>
              <p:nvPr/>
            </p:nvCxnSpPr>
            <p:spPr bwMode="auto">
              <a:xfrm>
                <a:off x="38608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4" name="Straight Connector 23">
                <a:extLst>
                  <a:ext uri="{FF2B5EF4-FFF2-40B4-BE49-F238E27FC236}">
                    <a16:creationId xmlns:a16="http://schemas.microsoft.com/office/drawing/2014/main" id="{A2EE0864-EFDA-4C19-8678-2E00E6829D35}"/>
                  </a:ext>
                </a:extLst>
              </p:cNvPr>
              <p:cNvCxnSpPr>
                <a:cxnSpLocks/>
              </p:cNvCxnSpPr>
              <p:nvPr/>
            </p:nvCxnSpPr>
            <p:spPr bwMode="auto">
              <a:xfrm>
                <a:off x="42291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5" name="Straight Connector 24">
                <a:extLst>
                  <a:ext uri="{FF2B5EF4-FFF2-40B4-BE49-F238E27FC236}">
                    <a16:creationId xmlns:a16="http://schemas.microsoft.com/office/drawing/2014/main" id="{DE453DDE-A0EF-4712-9644-C0FF8F6AAEDC}"/>
                  </a:ext>
                </a:extLst>
              </p:cNvPr>
              <p:cNvCxnSpPr>
                <a:cxnSpLocks/>
              </p:cNvCxnSpPr>
              <p:nvPr/>
            </p:nvCxnSpPr>
            <p:spPr bwMode="auto">
              <a:xfrm>
                <a:off x="45974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6" name="Straight Connector 25">
                <a:extLst>
                  <a:ext uri="{FF2B5EF4-FFF2-40B4-BE49-F238E27FC236}">
                    <a16:creationId xmlns:a16="http://schemas.microsoft.com/office/drawing/2014/main" id="{A8FDE213-24F0-4F2E-A2C3-A8ADCE3CA326}"/>
                  </a:ext>
                </a:extLst>
              </p:cNvPr>
              <p:cNvCxnSpPr>
                <a:cxnSpLocks/>
              </p:cNvCxnSpPr>
              <p:nvPr/>
            </p:nvCxnSpPr>
            <p:spPr bwMode="auto">
              <a:xfrm>
                <a:off x="49657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grpSp>
      </p:grpSp>
      <p:sp>
        <p:nvSpPr>
          <p:cNvPr id="2" name="Title 1">
            <a:extLst>
              <a:ext uri="{FF2B5EF4-FFF2-40B4-BE49-F238E27FC236}">
                <a16:creationId xmlns:a16="http://schemas.microsoft.com/office/drawing/2014/main" id="{7B342EFF-D3D4-4D00-95D9-5165B5B09903}"/>
              </a:ext>
            </a:extLst>
          </p:cNvPr>
          <p:cNvSpPr>
            <a:spLocks noGrp="1"/>
          </p:cNvSpPr>
          <p:nvPr>
            <p:ph type="title"/>
          </p:nvPr>
        </p:nvSpPr>
        <p:spPr/>
        <p:txBody>
          <a:bodyPr/>
          <a:lstStyle/>
          <a:p>
            <a:r>
              <a:rPr lang="en-US" dirty="0"/>
              <a:t>Spatial region (2)</a:t>
            </a:r>
          </a:p>
        </p:txBody>
      </p:sp>
      <p:sp>
        <p:nvSpPr>
          <p:cNvPr id="4" name="Slide Number Placeholder 3">
            <a:extLst>
              <a:ext uri="{FF2B5EF4-FFF2-40B4-BE49-F238E27FC236}">
                <a16:creationId xmlns:a16="http://schemas.microsoft.com/office/drawing/2014/main" id="{2055A67E-E9C5-4DFC-BE57-46990FCD511A}"/>
              </a:ext>
            </a:extLst>
          </p:cNvPr>
          <p:cNvSpPr>
            <a:spLocks noGrp="1"/>
          </p:cNvSpPr>
          <p:nvPr>
            <p:ph type="sldNum" sz="quarter" idx="10"/>
          </p:nvPr>
        </p:nvSpPr>
        <p:spPr/>
        <p:txBody>
          <a:bodyPr/>
          <a:lstStyle/>
          <a:p>
            <a:fld id="{01EF93C7-D0AB-41D7-8C62-1F8A9E33AE23}" type="slidenum">
              <a:rPr lang="en-US" smtClean="0"/>
              <a:pPr/>
              <a:t>51</a:t>
            </a:fld>
            <a:endParaRPr lang="en-US"/>
          </a:p>
        </p:txBody>
      </p:sp>
      <p:sp>
        <p:nvSpPr>
          <p:cNvPr id="7" name="Content Placeholder 6">
            <a:extLst>
              <a:ext uri="{FF2B5EF4-FFF2-40B4-BE49-F238E27FC236}">
                <a16:creationId xmlns:a16="http://schemas.microsoft.com/office/drawing/2014/main" id="{B5F062F8-1BFD-4EDD-A84A-B7CA888E069F}"/>
              </a:ext>
            </a:extLst>
          </p:cNvPr>
          <p:cNvSpPr>
            <a:spLocks noGrp="1"/>
          </p:cNvSpPr>
          <p:nvPr>
            <p:ph idx="1"/>
          </p:nvPr>
        </p:nvSpPr>
        <p:spPr/>
        <p:txBody>
          <a:bodyPr/>
          <a:lstStyle/>
          <a:p>
            <a:endParaRPr lang="en-US" dirty="0"/>
          </a:p>
        </p:txBody>
      </p:sp>
      <p:pic>
        <p:nvPicPr>
          <p:cNvPr id="6148" name="Picture 4" descr="Earth Orbit GIF | Gfycat">
            <a:extLst>
              <a:ext uri="{FF2B5EF4-FFF2-40B4-BE49-F238E27FC236}">
                <a16:creationId xmlns:a16="http://schemas.microsoft.com/office/drawing/2014/main" id="{265832FF-05EC-4D1D-9576-780E4B743C1E}"/>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409662" y="2586330"/>
            <a:ext cx="5545794" cy="3322318"/>
          </a:xfrm>
          <a:prstGeom prst="rect">
            <a:avLst/>
          </a:prstGeom>
          <a:noFill/>
          <a:extLst>
            <a:ext uri="{909E8E84-426E-40DD-AFC4-6F175D3DCCD1}">
              <a14:hiddenFill xmlns:a14="http://schemas.microsoft.com/office/drawing/2010/main">
                <a:solidFill>
                  <a:srgbClr val="FFFFFF"/>
                </a:solidFill>
              </a14:hiddenFill>
            </a:ext>
          </a:extLst>
        </p:spPr>
      </p:pic>
      <p:grpSp>
        <p:nvGrpSpPr>
          <p:cNvPr id="75" name="Group 74">
            <a:extLst>
              <a:ext uri="{FF2B5EF4-FFF2-40B4-BE49-F238E27FC236}">
                <a16:creationId xmlns:a16="http://schemas.microsoft.com/office/drawing/2014/main" id="{B74C6940-1927-42C5-803A-25E480C477A0}"/>
              </a:ext>
            </a:extLst>
          </p:cNvPr>
          <p:cNvGrpSpPr/>
          <p:nvPr/>
        </p:nvGrpSpPr>
        <p:grpSpPr>
          <a:xfrm>
            <a:off x="1396238" y="2584965"/>
            <a:ext cx="5181600" cy="3587496"/>
            <a:chOff x="533401" y="2438400"/>
            <a:chExt cx="5181600" cy="3587496"/>
          </a:xfrm>
          <a:solidFill>
            <a:schemeClr val="tx1">
              <a:lumMod val="85000"/>
              <a:lumOff val="15000"/>
              <a:alpha val="5000"/>
            </a:schemeClr>
          </a:solidFill>
        </p:grpSpPr>
        <p:grpSp>
          <p:nvGrpSpPr>
            <p:cNvPr id="76" name="Group 75">
              <a:extLst>
                <a:ext uri="{FF2B5EF4-FFF2-40B4-BE49-F238E27FC236}">
                  <a16:creationId xmlns:a16="http://schemas.microsoft.com/office/drawing/2014/main" id="{BF82F179-5126-42DD-83B9-73866AB9D488}"/>
                </a:ext>
              </a:extLst>
            </p:cNvPr>
            <p:cNvGrpSpPr/>
            <p:nvPr/>
          </p:nvGrpSpPr>
          <p:grpSpPr>
            <a:xfrm>
              <a:off x="533401" y="2438400"/>
              <a:ext cx="5181600" cy="3587496"/>
              <a:chOff x="533400" y="2471928"/>
              <a:chExt cx="5181600" cy="3587496"/>
            </a:xfrm>
            <a:grpFill/>
          </p:grpSpPr>
          <p:sp>
            <p:nvSpPr>
              <p:cNvPr id="93" name="Rectangle 92">
                <a:extLst>
                  <a:ext uri="{FF2B5EF4-FFF2-40B4-BE49-F238E27FC236}">
                    <a16:creationId xmlns:a16="http://schemas.microsoft.com/office/drawing/2014/main" id="{B65DA610-036F-43F6-BAA6-80B1445391D5}"/>
                  </a:ext>
                </a:extLst>
              </p:cNvPr>
              <p:cNvSpPr/>
              <p:nvPr/>
            </p:nvSpPr>
            <p:spPr bwMode="auto">
              <a:xfrm>
                <a:off x="533400" y="2471928"/>
                <a:ext cx="5181600" cy="3581400"/>
              </a:xfrm>
              <a:prstGeom prst="rect">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94" name="Straight Connector 93">
                <a:extLst>
                  <a:ext uri="{FF2B5EF4-FFF2-40B4-BE49-F238E27FC236}">
                    <a16:creationId xmlns:a16="http://schemas.microsoft.com/office/drawing/2014/main" id="{7C3DC275-8035-4130-BDC1-B1B1935FD2AE}"/>
                  </a:ext>
                </a:extLst>
              </p:cNvPr>
              <p:cNvCxnSpPr>
                <a:cxnSpLocks/>
              </p:cNvCxnSpPr>
              <p:nvPr/>
            </p:nvCxnSpPr>
            <p:spPr bwMode="auto">
              <a:xfrm>
                <a:off x="31242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95" name="Straight Connector 94">
                <a:extLst>
                  <a:ext uri="{FF2B5EF4-FFF2-40B4-BE49-F238E27FC236}">
                    <a16:creationId xmlns:a16="http://schemas.microsoft.com/office/drawing/2014/main" id="{BFFE591F-983D-4924-BD2C-5D9DF9C4C0A7}"/>
                  </a:ext>
                </a:extLst>
              </p:cNvPr>
              <p:cNvCxnSpPr>
                <a:cxnSpLocks/>
              </p:cNvCxnSpPr>
              <p:nvPr/>
            </p:nvCxnSpPr>
            <p:spPr bwMode="auto">
              <a:xfrm>
                <a:off x="9144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96" name="Straight Connector 95">
                <a:extLst>
                  <a:ext uri="{FF2B5EF4-FFF2-40B4-BE49-F238E27FC236}">
                    <a16:creationId xmlns:a16="http://schemas.microsoft.com/office/drawing/2014/main" id="{525D38D0-6D32-43CF-99BE-70D57B3F8AE3}"/>
                  </a:ext>
                </a:extLst>
              </p:cNvPr>
              <p:cNvCxnSpPr>
                <a:cxnSpLocks/>
              </p:cNvCxnSpPr>
              <p:nvPr/>
            </p:nvCxnSpPr>
            <p:spPr bwMode="auto">
              <a:xfrm>
                <a:off x="12827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97" name="Straight Connector 96">
                <a:extLst>
                  <a:ext uri="{FF2B5EF4-FFF2-40B4-BE49-F238E27FC236}">
                    <a16:creationId xmlns:a16="http://schemas.microsoft.com/office/drawing/2014/main" id="{A85CB14E-0BBC-47FA-8903-892026831368}"/>
                  </a:ext>
                </a:extLst>
              </p:cNvPr>
              <p:cNvCxnSpPr>
                <a:cxnSpLocks/>
              </p:cNvCxnSpPr>
              <p:nvPr/>
            </p:nvCxnSpPr>
            <p:spPr bwMode="auto">
              <a:xfrm>
                <a:off x="16510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98" name="Straight Connector 97">
                <a:extLst>
                  <a:ext uri="{FF2B5EF4-FFF2-40B4-BE49-F238E27FC236}">
                    <a16:creationId xmlns:a16="http://schemas.microsoft.com/office/drawing/2014/main" id="{1D6CF348-8C10-4496-8687-99BCD742D67B}"/>
                  </a:ext>
                </a:extLst>
              </p:cNvPr>
              <p:cNvCxnSpPr>
                <a:cxnSpLocks/>
              </p:cNvCxnSpPr>
              <p:nvPr/>
            </p:nvCxnSpPr>
            <p:spPr bwMode="auto">
              <a:xfrm>
                <a:off x="20193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99" name="Straight Connector 98">
                <a:extLst>
                  <a:ext uri="{FF2B5EF4-FFF2-40B4-BE49-F238E27FC236}">
                    <a16:creationId xmlns:a16="http://schemas.microsoft.com/office/drawing/2014/main" id="{3CDF0471-069B-485E-A97D-DE5C50603F02}"/>
                  </a:ext>
                </a:extLst>
              </p:cNvPr>
              <p:cNvCxnSpPr>
                <a:cxnSpLocks/>
              </p:cNvCxnSpPr>
              <p:nvPr/>
            </p:nvCxnSpPr>
            <p:spPr bwMode="auto">
              <a:xfrm>
                <a:off x="23876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00" name="Straight Connector 99">
                <a:extLst>
                  <a:ext uri="{FF2B5EF4-FFF2-40B4-BE49-F238E27FC236}">
                    <a16:creationId xmlns:a16="http://schemas.microsoft.com/office/drawing/2014/main" id="{3F7B72F3-0C85-4F23-99E6-0A1E2CECF98D}"/>
                  </a:ext>
                </a:extLst>
              </p:cNvPr>
              <p:cNvCxnSpPr>
                <a:cxnSpLocks/>
              </p:cNvCxnSpPr>
              <p:nvPr/>
            </p:nvCxnSpPr>
            <p:spPr bwMode="auto">
              <a:xfrm>
                <a:off x="27559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01" name="Straight Connector 100">
                <a:extLst>
                  <a:ext uri="{FF2B5EF4-FFF2-40B4-BE49-F238E27FC236}">
                    <a16:creationId xmlns:a16="http://schemas.microsoft.com/office/drawing/2014/main" id="{797E027E-C16C-48BC-9D46-004E1E14EC2D}"/>
                  </a:ext>
                </a:extLst>
              </p:cNvPr>
              <p:cNvCxnSpPr>
                <a:cxnSpLocks/>
              </p:cNvCxnSpPr>
              <p:nvPr/>
            </p:nvCxnSpPr>
            <p:spPr bwMode="auto">
              <a:xfrm>
                <a:off x="53340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02" name="Straight Connector 101">
                <a:extLst>
                  <a:ext uri="{FF2B5EF4-FFF2-40B4-BE49-F238E27FC236}">
                    <a16:creationId xmlns:a16="http://schemas.microsoft.com/office/drawing/2014/main" id="{6382F61D-0D96-44B5-AC17-288F5192D420}"/>
                  </a:ext>
                </a:extLst>
              </p:cNvPr>
              <p:cNvCxnSpPr>
                <a:cxnSpLocks/>
              </p:cNvCxnSpPr>
              <p:nvPr/>
            </p:nvCxnSpPr>
            <p:spPr bwMode="auto">
              <a:xfrm>
                <a:off x="31242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03" name="Straight Connector 102">
                <a:extLst>
                  <a:ext uri="{FF2B5EF4-FFF2-40B4-BE49-F238E27FC236}">
                    <a16:creationId xmlns:a16="http://schemas.microsoft.com/office/drawing/2014/main" id="{039E6656-2FF4-48E8-8F25-FF7FD07A1784}"/>
                  </a:ext>
                </a:extLst>
              </p:cNvPr>
              <p:cNvCxnSpPr>
                <a:cxnSpLocks/>
              </p:cNvCxnSpPr>
              <p:nvPr/>
            </p:nvCxnSpPr>
            <p:spPr bwMode="auto">
              <a:xfrm>
                <a:off x="34925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04" name="Straight Connector 103">
                <a:extLst>
                  <a:ext uri="{FF2B5EF4-FFF2-40B4-BE49-F238E27FC236}">
                    <a16:creationId xmlns:a16="http://schemas.microsoft.com/office/drawing/2014/main" id="{7B74612F-546D-453F-9FC9-AB14D79DECD8}"/>
                  </a:ext>
                </a:extLst>
              </p:cNvPr>
              <p:cNvCxnSpPr>
                <a:cxnSpLocks/>
              </p:cNvCxnSpPr>
              <p:nvPr/>
            </p:nvCxnSpPr>
            <p:spPr bwMode="auto">
              <a:xfrm>
                <a:off x="38608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05" name="Straight Connector 104">
                <a:extLst>
                  <a:ext uri="{FF2B5EF4-FFF2-40B4-BE49-F238E27FC236}">
                    <a16:creationId xmlns:a16="http://schemas.microsoft.com/office/drawing/2014/main" id="{66347C9C-8B9F-47CE-A027-B5889A220670}"/>
                  </a:ext>
                </a:extLst>
              </p:cNvPr>
              <p:cNvCxnSpPr>
                <a:cxnSpLocks/>
              </p:cNvCxnSpPr>
              <p:nvPr/>
            </p:nvCxnSpPr>
            <p:spPr bwMode="auto">
              <a:xfrm>
                <a:off x="42291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06" name="Straight Connector 105">
                <a:extLst>
                  <a:ext uri="{FF2B5EF4-FFF2-40B4-BE49-F238E27FC236}">
                    <a16:creationId xmlns:a16="http://schemas.microsoft.com/office/drawing/2014/main" id="{C78A9046-DDDC-4743-9AC8-5D7D98B142EF}"/>
                  </a:ext>
                </a:extLst>
              </p:cNvPr>
              <p:cNvCxnSpPr>
                <a:cxnSpLocks/>
              </p:cNvCxnSpPr>
              <p:nvPr/>
            </p:nvCxnSpPr>
            <p:spPr bwMode="auto">
              <a:xfrm>
                <a:off x="45974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07" name="Straight Connector 106">
                <a:extLst>
                  <a:ext uri="{FF2B5EF4-FFF2-40B4-BE49-F238E27FC236}">
                    <a16:creationId xmlns:a16="http://schemas.microsoft.com/office/drawing/2014/main" id="{FF7CAF29-62E3-44A3-87E6-E49AF87AE8FC}"/>
                  </a:ext>
                </a:extLst>
              </p:cNvPr>
              <p:cNvCxnSpPr>
                <a:cxnSpLocks/>
              </p:cNvCxnSpPr>
              <p:nvPr/>
            </p:nvCxnSpPr>
            <p:spPr bwMode="auto">
              <a:xfrm>
                <a:off x="49657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grpSp>
        <p:grpSp>
          <p:nvGrpSpPr>
            <p:cNvPr id="77" name="Group 76">
              <a:extLst>
                <a:ext uri="{FF2B5EF4-FFF2-40B4-BE49-F238E27FC236}">
                  <a16:creationId xmlns:a16="http://schemas.microsoft.com/office/drawing/2014/main" id="{15BE2759-339A-4FB3-BA68-216EEE1CC50D}"/>
                </a:ext>
              </a:extLst>
            </p:cNvPr>
            <p:cNvGrpSpPr/>
            <p:nvPr/>
          </p:nvGrpSpPr>
          <p:grpSpPr>
            <a:xfrm rot="16200000">
              <a:off x="1333501" y="1638300"/>
              <a:ext cx="3581400" cy="5181600"/>
              <a:chOff x="533400" y="2471928"/>
              <a:chExt cx="5181600" cy="3587496"/>
            </a:xfrm>
            <a:grpFill/>
          </p:grpSpPr>
          <p:sp>
            <p:nvSpPr>
              <p:cNvPr id="78" name="Rectangle 77">
                <a:extLst>
                  <a:ext uri="{FF2B5EF4-FFF2-40B4-BE49-F238E27FC236}">
                    <a16:creationId xmlns:a16="http://schemas.microsoft.com/office/drawing/2014/main" id="{882C6BBF-B3B4-4182-901A-2ECE5EA364EC}"/>
                  </a:ext>
                </a:extLst>
              </p:cNvPr>
              <p:cNvSpPr/>
              <p:nvPr/>
            </p:nvSpPr>
            <p:spPr bwMode="auto">
              <a:xfrm>
                <a:off x="533400" y="2471928"/>
                <a:ext cx="5181600" cy="3581400"/>
              </a:xfrm>
              <a:prstGeom prst="rect">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79" name="Straight Connector 78">
                <a:extLst>
                  <a:ext uri="{FF2B5EF4-FFF2-40B4-BE49-F238E27FC236}">
                    <a16:creationId xmlns:a16="http://schemas.microsoft.com/office/drawing/2014/main" id="{8B61520E-2F78-486E-A6DC-F2C7F800ECAA}"/>
                  </a:ext>
                </a:extLst>
              </p:cNvPr>
              <p:cNvCxnSpPr>
                <a:cxnSpLocks/>
              </p:cNvCxnSpPr>
              <p:nvPr/>
            </p:nvCxnSpPr>
            <p:spPr bwMode="auto">
              <a:xfrm>
                <a:off x="31242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80" name="Straight Connector 79">
                <a:extLst>
                  <a:ext uri="{FF2B5EF4-FFF2-40B4-BE49-F238E27FC236}">
                    <a16:creationId xmlns:a16="http://schemas.microsoft.com/office/drawing/2014/main" id="{C9F974F6-9E93-41E8-A3C1-D97FC7B3A438}"/>
                  </a:ext>
                </a:extLst>
              </p:cNvPr>
              <p:cNvCxnSpPr>
                <a:cxnSpLocks/>
              </p:cNvCxnSpPr>
              <p:nvPr/>
            </p:nvCxnSpPr>
            <p:spPr bwMode="auto">
              <a:xfrm>
                <a:off x="9144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81" name="Straight Connector 80">
                <a:extLst>
                  <a:ext uri="{FF2B5EF4-FFF2-40B4-BE49-F238E27FC236}">
                    <a16:creationId xmlns:a16="http://schemas.microsoft.com/office/drawing/2014/main" id="{00E3ADA7-A88E-46AB-89EF-9B96092115D1}"/>
                  </a:ext>
                </a:extLst>
              </p:cNvPr>
              <p:cNvCxnSpPr>
                <a:cxnSpLocks/>
              </p:cNvCxnSpPr>
              <p:nvPr/>
            </p:nvCxnSpPr>
            <p:spPr bwMode="auto">
              <a:xfrm>
                <a:off x="12827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82" name="Straight Connector 81">
                <a:extLst>
                  <a:ext uri="{FF2B5EF4-FFF2-40B4-BE49-F238E27FC236}">
                    <a16:creationId xmlns:a16="http://schemas.microsoft.com/office/drawing/2014/main" id="{A53985A8-B63C-42B6-A9FB-AAFA83E4CA14}"/>
                  </a:ext>
                </a:extLst>
              </p:cNvPr>
              <p:cNvCxnSpPr>
                <a:cxnSpLocks/>
              </p:cNvCxnSpPr>
              <p:nvPr/>
            </p:nvCxnSpPr>
            <p:spPr bwMode="auto">
              <a:xfrm>
                <a:off x="16510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83" name="Straight Connector 82">
                <a:extLst>
                  <a:ext uri="{FF2B5EF4-FFF2-40B4-BE49-F238E27FC236}">
                    <a16:creationId xmlns:a16="http://schemas.microsoft.com/office/drawing/2014/main" id="{8F8B93E0-918B-4562-8462-AB1E091F5E8E}"/>
                  </a:ext>
                </a:extLst>
              </p:cNvPr>
              <p:cNvCxnSpPr>
                <a:cxnSpLocks/>
              </p:cNvCxnSpPr>
              <p:nvPr/>
            </p:nvCxnSpPr>
            <p:spPr bwMode="auto">
              <a:xfrm>
                <a:off x="20193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84" name="Straight Connector 83">
                <a:extLst>
                  <a:ext uri="{FF2B5EF4-FFF2-40B4-BE49-F238E27FC236}">
                    <a16:creationId xmlns:a16="http://schemas.microsoft.com/office/drawing/2014/main" id="{2FC0030F-0580-418E-9008-FA207B0088D8}"/>
                  </a:ext>
                </a:extLst>
              </p:cNvPr>
              <p:cNvCxnSpPr>
                <a:cxnSpLocks/>
              </p:cNvCxnSpPr>
              <p:nvPr/>
            </p:nvCxnSpPr>
            <p:spPr bwMode="auto">
              <a:xfrm>
                <a:off x="23876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85" name="Straight Connector 84">
                <a:extLst>
                  <a:ext uri="{FF2B5EF4-FFF2-40B4-BE49-F238E27FC236}">
                    <a16:creationId xmlns:a16="http://schemas.microsoft.com/office/drawing/2014/main" id="{5F3B9803-A657-4C87-BA4D-F840B17AFEA1}"/>
                  </a:ext>
                </a:extLst>
              </p:cNvPr>
              <p:cNvCxnSpPr>
                <a:cxnSpLocks/>
              </p:cNvCxnSpPr>
              <p:nvPr/>
            </p:nvCxnSpPr>
            <p:spPr bwMode="auto">
              <a:xfrm>
                <a:off x="27559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86" name="Straight Connector 85">
                <a:extLst>
                  <a:ext uri="{FF2B5EF4-FFF2-40B4-BE49-F238E27FC236}">
                    <a16:creationId xmlns:a16="http://schemas.microsoft.com/office/drawing/2014/main" id="{D88B9083-7E26-4B4D-A141-9EC05B7EEF42}"/>
                  </a:ext>
                </a:extLst>
              </p:cNvPr>
              <p:cNvCxnSpPr>
                <a:cxnSpLocks/>
              </p:cNvCxnSpPr>
              <p:nvPr/>
            </p:nvCxnSpPr>
            <p:spPr bwMode="auto">
              <a:xfrm>
                <a:off x="53340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87" name="Straight Connector 86">
                <a:extLst>
                  <a:ext uri="{FF2B5EF4-FFF2-40B4-BE49-F238E27FC236}">
                    <a16:creationId xmlns:a16="http://schemas.microsoft.com/office/drawing/2014/main" id="{C05CCBE0-3BCB-49CC-8EFF-F4CBEB95F5FE}"/>
                  </a:ext>
                </a:extLst>
              </p:cNvPr>
              <p:cNvCxnSpPr>
                <a:cxnSpLocks/>
              </p:cNvCxnSpPr>
              <p:nvPr/>
            </p:nvCxnSpPr>
            <p:spPr bwMode="auto">
              <a:xfrm>
                <a:off x="31242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88" name="Straight Connector 87">
                <a:extLst>
                  <a:ext uri="{FF2B5EF4-FFF2-40B4-BE49-F238E27FC236}">
                    <a16:creationId xmlns:a16="http://schemas.microsoft.com/office/drawing/2014/main" id="{7A217A44-0223-43EF-994A-9D2801DCDCA2}"/>
                  </a:ext>
                </a:extLst>
              </p:cNvPr>
              <p:cNvCxnSpPr>
                <a:cxnSpLocks/>
              </p:cNvCxnSpPr>
              <p:nvPr/>
            </p:nvCxnSpPr>
            <p:spPr bwMode="auto">
              <a:xfrm>
                <a:off x="34925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89" name="Straight Connector 88">
                <a:extLst>
                  <a:ext uri="{FF2B5EF4-FFF2-40B4-BE49-F238E27FC236}">
                    <a16:creationId xmlns:a16="http://schemas.microsoft.com/office/drawing/2014/main" id="{2A60558C-5474-44BB-81DC-B85BE871F398}"/>
                  </a:ext>
                </a:extLst>
              </p:cNvPr>
              <p:cNvCxnSpPr>
                <a:cxnSpLocks/>
              </p:cNvCxnSpPr>
              <p:nvPr/>
            </p:nvCxnSpPr>
            <p:spPr bwMode="auto">
              <a:xfrm>
                <a:off x="38608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90" name="Straight Connector 89">
                <a:extLst>
                  <a:ext uri="{FF2B5EF4-FFF2-40B4-BE49-F238E27FC236}">
                    <a16:creationId xmlns:a16="http://schemas.microsoft.com/office/drawing/2014/main" id="{EA11D760-A377-4E3E-9DB5-7038FA26C1A7}"/>
                  </a:ext>
                </a:extLst>
              </p:cNvPr>
              <p:cNvCxnSpPr>
                <a:cxnSpLocks/>
              </p:cNvCxnSpPr>
              <p:nvPr/>
            </p:nvCxnSpPr>
            <p:spPr bwMode="auto">
              <a:xfrm>
                <a:off x="42291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91" name="Straight Connector 90">
                <a:extLst>
                  <a:ext uri="{FF2B5EF4-FFF2-40B4-BE49-F238E27FC236}">
                    <a16:creationId xmlns:a16="http://schemas.microsoft.com/office/drawing/2014/main" id="{0D291D93-9B91-49D4-901F-BED57FFC0F24}"/>
                  </a:ext>
                </a:extLst>
              </p:cNvPr>
              <p:cNvCxnSpPr>
                <a:cxnSpLocks/>
              </p:cNvCxnSpPr>
              <p:nvPr/>
            </p:nvCxnSpPr>
            <p:spPr bwMode="auto">
              <a:xfrm>
                <a:off x="45974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92" name="Straight Connector 91">
                <a:extLst>
                  <a:ext uri="{FF2B5EF4-FFF2-40B4-BE49-F238E27FC236}">
                    <a16:creationId xmlns:a16="http://schemas.microsoft.com/office/drawing/2014/main" id="{6D733D5E-2B8A-466A-B346-DE80878ACA0F}"/>
                  </a:ext>
                </a:extLst>
              </p:cNvPr>
              <p:cNvCxnSpPr>
                <a:cxnSpLocks/>
              </p:cNvCxnSpPr>
              <p:nvPr/>
            </p:nvCxnSpPr>
            <p:spPr bwMode="auto">
              <a:xfrm>
                <a:off x="49657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grpSp>
      </p:grpSp>
      <p:grpSp>
        <p:nvGrpSpPr>
          <p:cNvPr id="108" name="Group 107">
            <a:extLst>
              <a:ext uri="{FF2B5EF4-FFF2-40B4-BE49-F238E27FC236}">
                <a16:creationId xmlns:a16="http://schemas.microsoft.com/office/drawing/2014/main" id="{8C97FAEA-D772-41C5-A80E-015E74EE90BE}"/>
              </a:ext>
            </a:extLst>
          </p:cNvPr>
          <p:cNvGrpSpPr/>
          <p:nvPr/>
        </p:nvGrpSpPr>
        <p:grpSpPr>
          <a:xfrm>
            <a:off x="1765301" y="2336500"/>
            <a:ext cx="5181600" cy="3587496"/>
            <a:chOff x="533401" y="2438400"/>
            <a:chExt cx="5181600" cy="3587496"/>
          </a:xfrm>
          <a:solidFill>
            <a:schemeClr val="tx1">
              <a:lumMod val="85000"/>
              <a:lumOff val="15000"/>
              <a:alpha val="7000"/>
            </a:schemeClr>
          </a:solidFill>
        </p:grpSpPr>
        <p:grpSp>
          <p:nvGrpSpPr>
            <p:cNvPr id="109" name="Group 108">
              <a:extLst>
                <a:ext uri="{FF2B5EF4-FFF2-40B4-BE49-F238E27FC236}">
                  <a16:creationId xmlns:a16="http://schemas.microsoft.com/office/drawing/2014/main" id="{F112C03A-880F-4C67-896C-F2FF750D0286}"/>
                </a:ext>
              </a:extLst>
            </p:cNvPr>
            <p:cNvGrpSpPr/>
            <p:nvPr/>
          </p:nvGrpSpPr>
          <p:grpSpPr>
            <a:xfrm>
              <a:off x="533401" y="2438400"/>
              <a:ext cx="5181600" cy="3587496"/>
              <a:chOff x="533400" y="2471928"/>
              <a:chExt cx="5181600" cy="3587496"/>
            </a:xfrm>
            <a:grpFill/>
          </p:grpSpPr>
          <p:sp>
            <p:nvSpPr>
              <p:cNvPr id="126" name="Rectangle 125">
                <a:extLst>
                  <a:ext uri="{FF2B5EF4-FFF2-40B4-BE49-F238E27FC236}">
                    <a16:creationId xmlns:a16="http://schemas.microsoft.com/office/drawing/2014/main" id="{82B48EAC-A20A-4A2C-9E8C-FDA73EAFEE10}"/>
                  </a:ext>
                </a:extLst>
              </p:cNvPr>
              <p:cNvSpPr/>
              <p:nvPr/>
            </p:nvSpPr>
            <p:spPr bwMode="auto">
              <a:xfrm>
                <a:off x="533400" y="2471928"/>
                <a:ext cx="5181600" cy="3581400"/>
              </a:xfrm>
              <a:prstGeom prst="rect">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27" name="Straight Connector 126">
                <a:extLst>
                  <a:ext uri="{FF2B5EF4-FFF2-40B4-BE49-F238E27FC236}">
                    <a16:creationId xmlns:a16="http://schemas.microsoft.com/office/drawing/2014/main" id="{A1494706-BB60-4F5F-B68D-5170AB6D82B6}"/>
                  </a:ext>
                </a:extLst>
              </p:cNvPr>
              <p:cNvCxnSpPr>
                <a:cxnSpLocks/>
              </p:cNvCxnSpPr>
              <p:nvPr/>
            </p:nvCxnSpPr>
            <p:spPr bwMode="auto">
              <a:xfrm>
                <a:off x="31242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28" name="Straight Connector 127">
                <a:extLst>
                  <a:ext uri="{FF2B5EF4-FFF2-40B4-BE49-F238E27FC236}">
                    <a16:creationId xmlns:a16="http://schemas.microsoft.com/office/drawing/2014/main" id="{41327EEA-7B59-475E-97FF-D70C3F55D80F}"/>
                  </a:ext>
                </a:extLst>
              </p:cNvPr>
              <p:cNvCxnSpPr>
                <a:cxnSpLocks/>
              </p:cNvCxnSpPr>
              <p:nvPr/>
            </p:nvCxnSpPr>
            <p:spPr bwMode="auto">
              <a:xfrm>
                <a:off x="9144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29" name="Straight Connector 128">
                <a:extLst>
                  <a:ext uri="{FF2B5EF4-FFF2-40B4-BE49-F238E27FC236}">
                    <a16:creationId xmlns:a16="http://schemas.microsoft.com/office/drawing/2014/main" id="{AAA2D547-F4CA-4199-AAB8-EEEE8A624047}"/>
                  </a:ext>
                </a:extLst>
              </p:cNvPr>
              <p:cNvCxnSpPr>
                <a:cxnSpLocks/>
              </p:cNvCxnSpPr>
              <p:nvPr/>
            </p:nvCxnSpPr>
            <p:spPr bwMode="auto">
              <a:xfrm>
                <a:off x="12827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30" name="Straight Connector 129">
                <a:extLst>
                  <a:ext uri="{FF2B5EF4-FFF2-40B4-BE49-F238E27FC236}">
                    <a16:creationId xmlns:a16="http://schemas.microsoft.com/office/drawing/2014/main" id="{9B38B50A-B601-4BB4-839E-58A72C335CC5}"/>
                  </a:ext>
                </a:extLst>
              </p:cNvPr>
              <p:cNvCxnSpPr>
                <a:cxnSpLocks/>
              </p:cNvCxnSpPr>
              <p:nvPr/>
            </p:nvCxnSpPr>
            <p:spPr bwMode="auto">
              <a:xfrm>
                <a:off x="16510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31" name="Straight Connector 130">
                <a:extLst>
                  <a:ext uri="{FF2B5EF4-FFF2-40B4-BE49-F238E27FC236}">
                    <a16:creationId xmlns:a16="http://schemas.microsoft.com/office/drawing/2014/main" id="{6360ECF9-4985-4828-9D49-BB5923932E0C}"/>
                  </a:ext>
                </a:extLst>
              </p:cNvPr>
              <p:cNvCxnSpPr>
                <a:cxnSpLocks/>
              </p:cNvCxnSpPr>
              <p:nvPr/>
            </p:nvCxnSpPr>
            <p:spPr bwMode="auto">
              <a:xfrm>
                <a:off x="20193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32" name="Straight Connector 131">
                <a:extLst>
                  <a:ext uri="{FF2B5EF4-FFF2-40B4-BE49-F238E27FC236}">
                    <a16:creationId xmlns:a16="http://schemas.microsoft.com/office/drawing/2014/main" id="{B398C311-50AC-4D0D-B629-BE7AB8B3DED3}"/>
                  </a:ext>
                </a:extLst>
              </p:cNvPr>
              <p:cNvCxnSpPr>
                <a:cxnSpLocks/>
              </p:cNvCxnSpPr>
              <p:nvPr/>
            </p:nvCxnSpPr>
            <p:spPr bwMode="auto">
              <a:xfrm>
                <a:off x="23876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33" name="Straight Connector 132">
                <a:extLst>
                  <a:ext uri="{FF2B5EF4-FFF2-40B4-BE49-F238E27FC236}">
                    <a16:creationId xmlns:a16="http://schemas.microsoft.com/office/drawing/2014/main" id="{A0D2D76A-BA13-44F8-9B5B-E2EC71551DA8}"/>
                  </a:ext>
                </a:extLst>
              </p:cNvPr>
              <p:cNvCxnSpPr>
                <a:cxnSpLocks/>
              </p:cNvCxnSpPr>
              <p:nvPr/>
            </p:nvCxnSpPr>
            <p:spPr bwMode="auto">
              <a:xfrm>
                <a:off x="27559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34" name="Straight Connector 133">
                <a:extLst>
                  <a:ext uri="{FF2B5EF4-FFF2-40B4-BE49-F238E27FC236}">
                    <a16:creationId xmlns:a16="http://schemas.microsoft.com/office/drawing/2014/main" id="{05AC7CF0-537D-4312-A837-F2A2827070B4}"/>
                  </a:ext>
                </a:extLst>
              </p:cNvPr>
              <p:cNvCxnSpPr>
                <a:cxnSpLocks/>
              </p:cNvCxnSpPr>
              <p:nvPr/>
            </p:nvCxnSpPr>
            <p:spPr bwMode="auto">
              <a:xfrm>
                <a:off x="53340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35" name="Straight Connector 134">
                <a:extLst>
                  <a:ext uri="{FF2B5EF4-FFF2-40B4-BE49-F238E27FC236}">
                    <a16:creationId xmlns:a16="http://schemas.microsoft.com/office/drawing/2014/main" id="{A9B33966-A357-4972-8C52-B7CA5ED165C0}"/>
                  </a:ext>
                </a:extLst>
              </p:cNvPr>
              <p:cNvCxnSpPr>
                <a:cxnSpLocks/>
              </p:cNvCxnSpPr>
              <p:nvPr/>
            </p:nvCxnSpPr>
            <p:spPr bwMode="auto">
              <a:xfrm>
                <a:off x="31242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36" name="Straight Connector 135">
                <a:extLst>
                  <a:ext uri="{FF2B5EF4-FFF2-40B4-BE49-F238E27FC236}">
                    <a16:creationId xmlns:a16="http://schemas.microsoft.com/office/drawing/2014/main" id="{F14C4CC2-20E0-460E-A973-083B7EA34EC1}"/>
                  </a:ext>
                </a:extLst>
              </p:cNvPr>
              <p:cNvCxnSpPr>
                <a:cxnSpLocks/>
              </p:cNvCxnSpPr>
              <p:nvPr/>
            </p:nvCxnSpPr>
            <p:spPr bwMode="auto">
              <a:xfrm>
                <a:off x="34925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37" name="Straight Connector 136">
                <a:extLst>
                  <a:ext uri="{FF2B5EF4-FFF2-40B4-BE49-F238E27FC236}">
                    <a16:creationId xmlns:a16="http://schemas.microsoft.com/office/drawing/2014/main" id="{22977A50-71BE-4626-8B2D-EE41C0B613D8}"/>
                  </a:ext>
                </a:extLst>
              </p:cNvPr>
              <p:cNvCxnSpPr>
                <a:cxnSpLocks/>
              </p:cNvCxnSpPr>
              <p:nvPr/>
            </p:nvCxnSpPr>
            <p:spPr bwMode="auto">
              <a:xfrm>
                <a:off x="38608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38" name="Straight Connector 137">
                <a:extLst>
                  <a:ext uri="{FF2B5EF4-FFF2-40B4-BE49-F238E27FC236}">
                    <a16:creationId xmlns:a16="http://schemas.microsoft.com/office/drawing/2014/main" id="{4E28D3C8-A684-4E4B-B87D-C5CE7772ADB7}"/>
                  </a:ext>
                </a:extLst>
              </p:cNvPr>
              <p:cNvCxnSpPr>
                <a:cxnSpLocks/>
              </p:cNvCxnSpPr>
              <p:nvPr/>
            </p:nvCxnSpPr>
            <p:spPr bwMode="auto">
              <a:xfrm>
                <a:off x="42291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39" name="Straight Connector 138">
                <a:extLst>
                  <a:ext uri="{FF2B5EF4-FFF2-40B4-BE49-F238E27FC236}">
                    <a16:creationId xmlns:a16="http://schemas.microsoft.com/office/drawing/2014/main" id="{30AFA769-45EE-4978-A737-DE41E082159F}"/>
                  </a:ext>
                </a:extLst>
              </p:cNvPr>
              <p:cNvCxnSpPr>
                <a:cxnSpLocks/>
              </p:cNvCxnSpPr>
              <p:nvPr/>
            </p:nvCxnSpPr>
            <p:spPr bwMode="auto">
              <a:xfrm>
                <a:off x="45974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40" name="Straight Connector 139">
                <a:extLst>
                  <a:ext uri="{FF2B5EF4-FFF2-40B4-BE49-F238E27FC236}">
                    <a16:creationId xmlns:a16="http://schemas.microsoft.com/office/drawing/2014/main" id="{684BE3A8-7F01-44EE-B751-68338E5C8D86}"/>
                  </a:ext>
                </a:extLst>
              </p:cNvPr>
              <p:cNvCxnSpPr>
                <a:cxnSpLocks/>
              </p:cNvCxnSpPr>
              <p:nvPr/>
            </p:nvCxnSpPr>
            <p:spPr bwMode="auto">
              <a:xfrm>
                <a:off x="49657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grpSp>
        <p:grpSp>
          <p:nvGrpSpPr>
            <p:cNvPr id="110" name="Group 109">
              <a:extLst>
                <a:ext uri="{FF2B5EF4-FFF2-40B4-BE49-F238E27FC236}">
                  <a16:creationId xmlns:a16="http://schemas.microsoft.com/office/drawing/2014/main" id="{FF938ABC-0CD2-4E76-AC7A-4E041227C92B}"/>
                </a:ext>
              </a:extLst>
            </p:cNvPr>
            <p:cNvGrpSpPr/>
            <p:nvPr/>
          </p:nvGrpSpPr>
          <p:grpSpPr>
            <a:xfrm rot="16200000">
              <a:off x="1333501" y="1638300"/>
              <a:ext cx="3581400" cy="5181600"/>
              <a:chOff x="533400" y="2471928"/>
              <a:chExt cx="5181600" cy="3587496"/>
            </a:xfrm>
            <a:grpFill/>
          </p:grpSpPr>
          <p:sp>
            <p:nvSpPr>
              <p:cNvPr id="111" name="Rectangle 110">
                <a:extLst>
                  <a:ext uri="{FF2B5EF4-FFF2-40B4-BE49-F238E27FC236}">
                    <a16:creationId xmlns:a16="http://schemas.microsoft.com/office/drawing/2014/main" id="{9571A964-7E45-4DC3-9C95-FA4BB017DC5A}"/>
                  </a:ext>
                </a:extLst>
              </p:cNvPr>
              <p:cNvSpPr/>
              <p:nvPr/>
            </p:nvSpPr>
            <p:spPr bwMode="auto">
              <a:xfrm>
                <a:off x="533400" y="2471928"/>
                <a:ext cx="5181600" cy="3581400"/>
              </a:xfrm>
              <a:prstGeom prst="rect">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12" name="Straight Connector 111">
                <a:extLst>
                  <a:ext uri="{FF2B5EF4-FFF2-40B4-BE49-F238E27FC236}">
                    <a16:creationId xmlns:a16="http://schemas.microsoft.com/office/drawing/2014/main" id="{458772C5-42BE-4843-8E70-00E2A40F6F53}"/>
                  </a:ext>
                </a:extLst>
              </p:cNvPr>
              <p:cNvCxnSpPr>
                <a:cxnSpLocks/>
              </p:cNvCxnSpPr>
              <p:nvPr/>
            </p:nvCxnSpPr>
            <p:spPr bwMode="auto">
              <a:xfrm>
                <a:off x="31242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13" name="Straight Connector 112">
                <a:extLst>
                  <a:ext uri="{FF2B5EF4-FFF2-40B4-BE49-F238E27FC236}">
                    <a16:creationId xmlns:a16="http://schemas.microsoft.com/office/drawing/2014/main" id="{49FC721F-CD46-43FF-B47C-75F287B1FDE5}"/>
                  </a:ext>
                </a:extLst>
              </p:cNvPr>
              <p:cNvCxnSpPr>
                <a:cxnSpLocks/>
              </p:cNvCxnSpPr>
              <p:nvPr/>
            </p:nvCxnSpPr>
            <p:spPr bwMode="auto">
              <a:xfrm>
                <a:off x="9144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14" name="Straight Connector 113">
                <a:extLst>
                  <a:ext uri="{FF2B5EF4-FFF2-40B4-BE49-F238E27FC236}">
                    <a16:creationId xmlns:a16="http://schemas.microsoft.com/office/drawing/2014/main" id="{B6801706-7DDB-43FB-9B0B-9E92AB79D029}"/>
                  </a:ext>
                </a:extLst>
              </p:cNvPr>
              <p:cNvCxnSpPr>
                <a:cxnSpLocks/>
              </p:cNvCxnSpPr>
              <p:nvPr/>
            </p:nvCxnSpPr>
            <p:spPr bwMode="auto">
              <a:xfrm>
                <a:off x="12827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15" name="Straight Connector 114">
                <a:extLst>
                  <a:ext uri="{FF2B5EF4-FFF2-40B4-BE49-F238E27FC236}">
                    <a16:creationId xmlns:a16="http://schemas.microsoft.com/office/drawing/2014/main" id="{9C277CBD-E649-46FF-9A9C-829437DF4052}"/>
                  </a:ext>
                </a:extLst>
              </p:cNvPr>
              <p:cNvCxnSpPr>
                <a:cxnSpLocks/>
              </p:cNvCxnSpPr>
              <p:nvPr/>
            </p:nvCxnSpPr>
            <p:spPr bwMode="auto">
              <a:xfrm>
                <a:off x="16510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16" name="Straight Connector 115">
                <a:extLst>
                  <a:ext uri="{FF2B5EF4-FFF2-40B4-BE49-F238E27FC236}">
                    <a16:creationId xmlns:a16="http://schemas.microsoft.com/office/drawing/2014/main" id="{79279AD5-345F-4FB6-BE84-FAB64D4F4764}"/>
                  </a:ext>
                </a:extLst>
              </p:cNvPr>
              <p:cNvCxnSpPr>
                <a:cxnSpLocks/>
              </p:cNvCxnSpPr>
              <p:nvPr/>
            </p:nvCxnSpPr>
            <p:spPr bwMode="auto">
              <a:xfrm>
                <a:off x="20193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17" name="Straight Connector 116">
                <a:extLst>
                  <a:ext uri="{FF2B5EF4-FFF2-40B4-BE49-F238E27FC236}">
                    <a16:creationId xmlns:a16="http://schemas.microsoft.com/office/drawing/2014/main" id="{7E34D508-F1E8-42A0-8487-764556EB8D65}"/>
                  </a:ext>
                </a:extLst>
              </p:cNvPr>
              <p:cNvCxnSpPr>
                <a:cxnSpLocks/>
              </p:cNvCxnSpPr>
              <p:nvPr/>
            </p:nvCxnSpPr>
            <p:spPr bwMode="auto">
              <a:xfrm>
                <a:off x="23876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18" name="Straight Connector 117">
                <a:extLst>
                  <a:ext uri="{FF2B5EF4-FFF2-40B4-BE49-F238E27FC236}">
                    <a16:creationId xmlns:a16="http://schemas.microsoft.com/office/drawing/2014/main" id="{1C322649-CD2E-4C75-AAC6-5BFCD3ABCCAF}"/>
                  </a:ext>
                </a:extLst>
              </p:cNvPr>
              <p:cNvCxnSpPr>
                <a:cxnSpLocks/>
              </p:cNvCxnSpPr>
              <p:nvPr/>
            </p:nvCxnSpPr>
            <p:spPr bwMode="auto">
              <a:xfrm>
                <a:off x="27559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19" name="Straight Connector 118">
                <a:extLst>
                  <a:ext uri="{FF2B5EF4-FFF2-40B4-BE49-F238E27FC236}">
                    <a16:creationId xmlns:a16="http://schemas.microsoft.com/office/drawing/2014/main" id="{C2496606-B375-4E92-BB61-0039D702C22C}"/>
                  </a:ext>
                </a:extLst>
              </p:cNvPr>
              <p:cNvCxnSpPr>
                <a:cxnSpLocks/>
              </p:cNvCxnSpPr>
              <p:nvPr/>
            </p:nvCxnSpPr>
            <p:spPr bwMode="auto">
              <a:xfrm>
                <a:off x="53340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20" name="Straight Connector 119">
                <a:extLst>
                  <a:ext uri="{FF2B5EF4-FFF2-40B4-BE49-F238E27FC236}">
                    <a16:creationId xmlns:a16="http://schemas.microsoft.com/office/drawing/2014/main" id="{D615E8CA-FB49-4DC2-8A78-C186461F1BA6}"/>
                  </a:ext>
                </a:extLst>
              </p:cNvPr>
              <p:cNvCxnSpPr>
                <a:cxnSpLocks/>
              </p:cNvCxnSpPr>
              <p:nvPr/>
            </p:nvCxnSpPr>
            <p:spPr bwMode="auto">
              <a:xfrm>
                <a:off x="31242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21" name="Straight Connector 120">
                <a:extLst>
                  <a:ext uri="{FF2B5EF4-FFF2-40B4-BE49-F238E27FC236}">
                    <a16:creationId xmlns:a16="http://schemas.microsoft.com/office/drawing/2014/main" id="{5E4A56DB-0806-4F3D-A022-DE808E7585DB}"/>
                  </a:ext>
                </a:extLst>
              </p:cNvPr>
              <p:cNvCxnSpPr>
                <a:cxnSpLocks/>
              </p:cNvCxnSpPr>
              <p:nvPr/>
            </p:nvCxnSpPr>
            <p:spPr bwMode="auto">
              <a:xfrm>
                <a:off x="34925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22" name="Straight Connector 121">
                <a:extLst>
                  <a:ext uri="{FF2B5EF4-FFF2-40B4-BE49-F238E27FC236}">
                    <a16:creationId xmlns:a16="http://schemas.microsoft.com/office/drawing/2014/main" id="{32D43E16-F4F3-45FD-B0B2-D72DACE54213}"/>
                  </a:ext>
                </a:extLst>
              </p:cNvPr>
              <p:cNvCxnSpPr>
                <a:cxnSpLocks/>
              </p:cNvCxnSpPr>
              <p:nvPr/>
            </p:nvCxnSpPr>
            <p:spPr bwMode="auto">
              <a:xfrm>
                <a:off x="38608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23" name="Straight Connector 122">
                <a:extLst>
                  <a:ext uri="{FF2B5EF4-FFF2-40B4-BE49-F238E27FC236}">
                    <a16:creationId xmlns:a16="http://schemas.microsoft.com/office/drawing/2014/main" id="{CAB409A6-38AE-45C0-9971-05706F10FE87}"/>
                  </a:ext>
                </a:extLst>
              </p:cNvPr>
              <p:cNvCxnSpPr>
                <a:cxnSpLocks/>
              </p:cNvCxnSpPr>
              <p:nvPr/>
            </p:nvCxnSpPr>
            <p:spPr bwMode="auto">
              <a:xfrm>
                <a:off x="42291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24" name="Straight Connector 123">
                <a:extLst>
                  <a:ext uri="{FF2B5EF4-FFF2-40B4-BE49-F238E27FC236}">
                    <a16:creationId xmlns:a16="http://schemas.microsoft.com/office/drawing/2014/main" id="{C408593E-9A32-4C04-ACE9-9E9E350E89AF}"/>
                  </a:ext>
                </a:extLst>
              </p:cNvPr>
              <p:cNvCxnSpPr>
                <a:cxnSpLocks/>
              </p:cNvCxnSpPr>
              <p:nvPr/>
            </p:nvCxnSpPr>
            <p:spPr bwMode="auto">
              <a:xfrm>
                <a:off x="45974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25" name="Straight Connector 124">
                <a:extLst>
                  <a:ext uri="{FF2B5EF4-FFF2-40B4-BE49-F238E27FC236}">
                    <a16:creationId xmlns:a16="http://schemas.microsoft.com/office/drawing/2014/main" id="{011A0D12-AB9C-460F-81D7-FE2CD340D4A9}"/>
                  </a:ext>
                </a:extLst>
              </p:cNvPr>
              <p:cNvCxnSpPr>
                <a:cxnSpLocks/>
              </p:cNvCxnSpPr>
              <p:nvPr/>
            </p:nvCxnSpPr>
            <p:spPr bwMode="auto">
              <a:xfrm>
                <a:off x="49657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grpSp>
      </p:grpSp>
    </p:spTree>
    <p:extLst>
      <p:ext uri="{BB962C8B-B14F-4D97-AF65-F5344CB8AC3E}">
        <p14:creationId xmlns:p14="http://schemas.microsoft.com/office/powerpoint/2010/main" val="10858677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6BFBA-5C19-4D85-B320-E3AA38F3AD29}"/>
              </a:ext>
            </a:extLst>
          </p:cNvPr>
          <p:cNvSpPr>
            <a:spLocks noGrp="1"/>
          </p:cNvSpPr>
          <p:nvPr>
            <p:ph type="title"/>
          </p:nvPr>
        </p:nvSpPr>
        <p:spPr/>
        <p:txBody>
          <a:bodyPr/>
          <a:lstStyle/>
          <a:p>
            <a:r>
              <a:rPr lang="en-US" dirty="0"/>
              <a:t>Site</a:t>
            </a:r>
          </a:p>
        </p:txBody>
      </p:sp>
      <p:sp>
        <p:nvSpPr>
          <p:cNvPr id="3" name="Content Placeholder 2">
            <a:extLst>
              <a:ext uri="{FF2B5EF4-FFF2-40B4-BE49-F238E27FC236}">
                <a16:creationId xmlns:a16="http://schemas.microsoft.com/office/drawing/2014/main" id="{BAC46967-76C0-4072-AD80-0A6DA9C74D3E}"/>
              </a:ext>
            </a:extLst>
          </p:cNvPr>
          <p:cNvSpPr>
            <a:spLocks noGrp="1"/>
          </p:cNvSpPr>
          <p:nvPr>
            <p:ph idx="1"/>
          </p:nvPr>
        </p:nvSpPr>
        <p:spPr/>
        <p:txBody>
          <a:bodyPr/>
          <a:lstStyle/>
          <a:p>
            <a:pPr>
              <a:buFont typeface="Arial" panose="020B0604020202020204" pitchFamily="34" charset="0"/>
              <a:buChar char="•"/>
            </a:pPr>
            <a:r>
              <a:rPr lang="en-GB" u="sng" dirty="0"/>
              <a:t>Elucidation</a:t>
            </a:r>
            <a:r>
              <a:rPr lang="en-GB" dirty="0"/>
              <a:t>: </a:t>
            </a:r>
            <a:r>
              <a:rPr lang="en-GB" i="1" dirty="0"/>
              <a:t>b</a:t>
            </a:r>
            <a:r>
              <a:rPr lang="en-GB" dirty="0"/>
              <a:t> is a </a:t>
            </a:r>
            <a:r>
              <a:rPr lang="en-GB" i="1" dirty="0"/>
              <a:t>site</a:t>
            </a:r>
            <a:r>
              <a:rPr lang="en-GB" dirty="0"/>
              <a:t> means: </a:t>
            </a:r>
            <a:r>
              <a:rPr lang="en-GB" i="1" dirty="0"/>
              <a:t>b</a:t>
            </a:r>
            <a:r>
              <a:rPr lang="en-GB" dirty="0"/>
              <a:t> is a 3-D </a:t>
            </a:r>
            <a:r>
              <a:rPr lang="en-GB" i="1" dirty="0"/>
              <a:t>immaterial entity</a:t>
            </a:r>
            <a:r>
              <a:rPr lang="en-GB" dirty="0"/>
              <a:t> whose boundaries either </a:t>
            </a:r>
          </a:p>
          <a:p>
            <a:pPr lvl="1">
              <a:buFont typeface="Arial" panose="020B0604020202020204" pitchFamily="34" charset="0"/>
              <a:buChar char="•"/>
            </a:pPr>
            <a:r>
              <a:rPr lang="en-GB" dirty="0"/>
              <a:t>(1) (partially or wholly) coincide with the boundaries of one or more </a:t>
            </a:r>
            <a:r>
              <a:rPr lang="en-GB" i="1" dirty="0"/>
              <a:t>material entities</a:t>
            </a:r>
            <a:r>
              <a:rPr lang="en-GB" dirty="0"/>
              <a:t> or </a:t>
            </a:r>
          </a:p>
          <a:p>
            <a:pPr lvl="1">
              <a:buFont typeface="Arial" panose="020B0604020202020204" pitchFamily="34" charset="0"/>
              <a:buChar char="•"/>
            </a:pPr>
            <a:r>
              <a:rPr lang="en-GB" dirty="0"/>
              <a:t>(2) have locations determined in relation to some </a:t>
            </a:r>
            <a:r>
              <a:rPr lang="en-GB" i="1" dirty="0"/>
              <a:t>material entity.</a:t>
            </a:r>
            <a:r>
              <a:rPr lang="en-GB" dirty="0"/>
              <a:t> </a:t>
            </a:r>
          </a:p>
          <a:p>
            <a:pPr>
              <a:buFont typeface="Arial" panose="020B0604020202020204" pitchFamily="34" charset="0"/>
              <a:buChar char="•"/>
            </a:pPr>
            <a:r>
              <a:rPr lang="en-GB" u="sng" dirty="0"/>
              <a:t>Examples</a:t>
            </a:r>
            <a:r>
              <a:rPr lang="en-GB" dirty="0"/>
              <a:t>:	A hole in a portion of cheese, a rabbit hole, the Grand Canyon, the Piazza San Marco, the kangaroo-joey-containing hole of a kangaroo pouch, your left nostril (a fiat part – the opening – of your left nasal cavity), the lumen of your gut, the hold of a ship, the interior of the trunk of your car, a hole in an engineered floor joist.</a:t>
            </a:r>
            <a:endParaRPr lang="en-US" dirty="0"/>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4FABCA69-03FD-401C-852E-4DD895703BEF}"/>
              </a:ext>
            </a:extLst>
          </p:cNvPr>
          <p:cNvSpPr>
            <a:spLocks noGrp="1"/>
          </p:cNvSpPr>
          <p:nvPr>
            <p:ph type="sldNum" sz="quarter" idx="10"/>
          </p:nvPr>
        </p:nvSpPr>
        <p:spPr/>
        <p:txBody>
          <a:bodyPr/>
          <a:lstStyle/>
          <a:p>
            <a:fld id="{01EF93C7-D0AB-41D7-8C62-1F8A9E33AE23}" type="slidenum">
              <a:rPr lang="en-US" smtClean="0"/>
              <a:pPr/>
              <a:t>52</a:t>
            </a:fld>
            <a:endParaRPr lang="en-US"/>
          </a:p>
        </p:txBody>
      </p:sp>
      <p:sp>
        <p:nvSpPr>
          <p:cNvPr id="5" name="Rectangle 4">
            <a:extLst>
              <a:ext uri="{FF2B5EF4-FFF2-40B4-BE49-F238E27FC236}">
                <a16:creationId xmlns:a16="http://schemas.microsoft.com/office/drawing/2014/main" id="{E8E1A8EE-0FC7-4B4D-9EA8-9F33EF7450E7}"/>
              </a:ext>
            </a:extLst>
          </p:cNvPr>
          <p:cNvSpPr/>
          <p:nvPr/>
        </p:nvSpPr>
        <p:spPr>
          <a:xfrm>
            <a:off x="6629400" y="6435469"/>
            <a:ext cx="2505456" cy="307777"/>
          </a:xfrm>
          <a:prstGeom prst="rect">
            <a:avLst/>
          </a:prstGeom>
        </p:spPr>
        <p:txBody>
          <a:bodyPr wrap="square">
            <a:spAutoFit/>
          </a:bodyPr>
          <a:lstStyle/>
          <a:p>
            <a:pPr marL="0" lvl="1" algn="r">
              <a:defRPr/>
            </a:pPr>
            <a:r>
              <a:rPr lang="en-GB" sz="1400" b="0" dirty="0">
                <a:solidFill>
                  <a:schemeClr val="bg1"/>
                </a:solidFill>
              </a:rPr>
              <a:t>ISO/IEC PRF 21838-2:2020(E)</a:t>
            </a:r>
            <a:r>
              <a:rPr lang="en-US" sz="1400" b="0" dirty="0">
                <a:solidFill>
                  <a:schemeClr val="bg1"/>
                </a:solidFill>
              </a:rPr>
              <a:t> </a:t>
            </a:r>
          </a:p>
        </p:txBody>
      </p:sp>
    </p:spTree>
    <p:extLst>
      <p:ext uri="{BB962C8B-B14F-4D97-AF65-F5344CB8AC3E}">
        <p14:creationId xmlns:p14="http://schemas.microsoft.com/office/powerpoint/2010/main" val="13494671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CAF11-A30B-482D-A9A1-D0DBFE1BAACC}"/>
              </a:ext>
            </a:extLst>
          </p:cNvPr>
          <p:cNvSpPr>
            <a:spLocks noGrp="1"/>
          </p:cNvSpPr>
          <p:nvPr>
            <p:ph type="title"/>
          </p:nvPr>
        </p:nvSpPr>
        <p:spPr/>
        <p:txBody>
          <a:bodyPr/>
          <a:lstStyle/>
          <a:p>
            <a:r>
              <a:rPr lang="en-US" dirty="0"/>
              <a:t>Specifically Dependent Continuant</a:t>
            </a:r>
          </a:p>
        </p:txBody>
      </p:sp>
      <p:sp>
        <p:nvSpPr>
          <p:cNvPr id="4" name="Slide Number Placeholder 3">
            <a:extLst>
              <a:ext uri="{FF2B5EF4-FFF2-40B4-BE49-F238E27FC236}">
                <a16:creationId xmlns:a16="http://schemas.microsoft.com/office/drawing/2014/main" id="{AD6D5621-C3F2-4898-A01A-2C4B4F8F5D95}"/>
              </a:ext>
            </a:extLst>
          </p:cNvPr>
          <p:cNvSpPr>
            <a:spLocks noGrp="1"/>
          </p:cNvSpPr>
          <p:nvPr>
            <p:ph type="sldNum" sz="quarter" idx="10"/>
          </p:nvPr>
        </p:nvSpPr>
        <p:spPr/>
        <p:txBody>
          <a:bodyPr/>
          <a:lstStyle/>
          <a:p>
            <a:fld id="{01EF93C7-D0AB-41D7-8C62-1F8A9E33AE23}" type="slidenum">
              <a:rPr lang="en-US" smtClean="0"/>
              <a:pPr/>
              <a:t>53</a:t>
            </a:fld>
            <a:endParaRPr lang="en-US"/>
          </a:p>
        </p:txBody>
      </p:sp>
      <p:sp>
        <p:nvSpPr>
          <p:cNvPr id="5" name="Rectangle 3">
            <a:extLst>
              <a:ext uri="{FF2B5EF4-FFF2-40B4-BE49-F238E27FC236}">
                <a16:creationId xmlns:a16="http://schemas.microsoft.com/office/drawing/2014/main" id="{97077EDA-64CB-463A-ABE6-609E622D4828}"/>
              </a:ext>
            </a:extLst>
          </p:cNvPr>
          <p:cNvSpPr>
            <a:spLocks noChangeArrowheads="1"/>
          </p:cNvSpPr>
          <p:nvPr/>
        </p:nvSpPr>
        <p:spPr bwMode="auto">
          <a:xfrm>
            <a:off x="771525" y="844559"/>
            <a:ext cx="7372349" cy="603241"/>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b="0" dirty="0">
                <a:latin typeface="Tahoma" panose="020B0604030504040204" pitchFamily="34" charset="0"/>
                <a:ea typeface="MS PGothic" panose="020B0600070205080204" pitchFamily="34" charset="-128"/>
                <a:cs typeface="Times New Roman" panose="02020603050405020304" pitchFamily="18" charset="0"/>
              </a:rPr>
              <a:t>Specifically Dependent Continuant</a:t>
            </a:r>
          </a:p>
        </p:txBody>
      </p:sp>
      <p:sp>
        <p:nvSpPr>
          <p:cNvPr id="6" name="Rectangle 5">
            <a:extLst>
              <a:ext uri="{FF2B5EF4-FFF2-40B4-BE49-F238E27FC236}">
                <a16:creationId xmlns:a16="http://schemas.microsoft.com/office/drawing/2014/main" id="{58D4EDBB-FE20-49DC-9302-2A593E56866D}"/>
              </a:ext>
            </a:extLst>
          </p:cNvPr>
          <p:cNvSpPr>
            <a:spLocks noChangeArrowheads="1"/>
          </p:cNvSpPr>
          <p:nvPr/>
        </p:nvSpPr>
        <p:spPr bwMode="auto">
          <a:xfrm>
            <a:off x="1295399" y="2209800"/>
            <a:ext cx="1828800" cy="7620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Quality</a:t>
            </a:r>
          </a:p>
        </p:txBody>
      </p:sp>
      <p:sp>
        <p:nvSpPr>
          <p:cNvPr id="7" name="Rectangle 6">
            <a:extLst>
              <a:ext uri="{FF2B5EF4-FFF2-40B4-BE49-F238E27FC236}">
                <a16:creationId xmlns:a16="http://schemas.microsoft.com/office/drawing/2014/main" id="{CBB55F98-3878-47A6-8BD4-2654609E50CC}"/>
              </a:ext>
            </a:extLst>
          </p:cNvPr>
          <p:cNvSpPr>
            <a:spLocks noChangeArrowheads="1"/>
          </p:cNvSpPr>
          <p:nvPr/>
        </p:nvSpPr>
        <p:spPr bwMode="auto">
          <a:xfrm>
            <a:off x="5791200" y="2209800"/>
            <a:ext cx="1981200" cy="7620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Realizable</a:t>
            </a:r>
          </a:p>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Entity</a:t>
            </a:r>
          </a:p>
        </p:txBody>
      </p:sp>
      <p:cxnSp>
        <p:nvCxnSpPr>
          <p:cNvPr id="8" name="AutoShape 9">
            <a:extLst>
              <a:ext uri="{FF2B5EF4-FFF2-40B4-BE49-F238E27FC236}">
                <a16:creationId xmlns:a16="http://schemas.microsoft.com/office/drawing/2014/main" id="{123EE43E-80D6-4C7F-A055-F3AFDC447B08}"/>
              </a:ext>
            </a:extLst>
          </p:cNvPr>
          <p:cNvCxnSpPr>
            <a:cxnSpLocks noChangeShapeType="1"/>
            <a:stCxn id="5" idx="2"/>
            <a:endCxn id="6" idx="0"/>
          </p:cNvCxnSpPr>
          <p:nvPr/>
        </p:nvCxnSpPr>
        <p:spPr bwMode="auto">
          <a:xfrm flipH="1">
            <a:off x="2209799" y="1447800"/>
            <a:ext cx="2247901" cy="762000"/>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15" name="AutoShape 9">
            <a:extLst>
              <a:ext uri="{FF2B5EF4-FFF2-40B4-BE49-F238E27FC236}">
                <a16:creationId xmlns:a16="http://schemas.microsoft.com/office/drawing/2014/main" id="{994A01B4-6B1A-4E6B-BE20-B218567B320D}"/>
              </a:ext>
            </a:extLst>
          </p:cNvPr>
          <p:cNvCxnSpPr>
            <a:cxnSpLocks noChangeShapeType="1"/>
            <a:stCxn id="7" idx="0"/>
            <a:endCxn id="5" idx="2"/>
          </p:cNvCxnSpPr>
          <p:nvPr/>
        </p:nvCxnSpPr>
        <p:spPr bwMode="auto">
          <a:xfrm flipH="1" flipV="1">
            <a:off x="4457700" y="1447800"/>
            <a:ext cx="2324100" cy="762000"/>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sp>
        <p:nvSpPr>
          <p:cNvPr id="26" name="Rectangle 25">
            <a:extLst>
              <a:ext uri="{FF2B5EF4-FFF2-40B4-BE49-F238E27FC236}">
                <a16:creationId xmlns:a16="http://schemas.microsoft.com/office/drawing/2014/main" id="{4FE74747-393A-452A-B14E-F271F3CCD148}"/>
              </a:ext>
            </a:extLst>
          </p:cNvPr>
          <p:cNvSpPr>
            <a:spLocks noChangeArrowheads="1"/>
          </p:cNvSpPr>
          <p:nvPr/>
        </p:nvSpPr>
        <p:spPr bwMode="auto">
          <a:xfrm>
            <a:off x="1485899" y="4038600"/>
            <a:ext cx="1447800" cy="646331"/>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Relational</a:t>
            </a:r>
          </a:p>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Quality</a:t>
            </a:r>
          </a:p>
        </p:txBody>
      </p:sp>
      <p:cxnSp>
        <p:nvCxnSpPr>
          <p:cNvPr id="28" name="AutoShape 9">
            <a:extLst>
              <a:ext uri="{FF2B5EF4-FFF2-40B4-BE49-F238E27FC236}">
                <a16:creationId xmlns:a16="http://schemas.microsoft.com/office/drawing/2014/main" id="{958EA320-664F-4FB3-8901-F6BFAAC978E7}"/>
              </a:ext>
            </a:extLst>
          </p:cNvPr>
          <p:cNvCxnSpPr>
            <a:cxnSpLocks noChangeShapeType="1"/>
            <a:stCxn id="6" idx="2"/>
            <a:endCxn id="26" idx="0"/>
          </p:cNvCxnSpPr>
          <p:nvPr/>
        </p:nvCxnSpPr>
        <p:spPr bwMode="auto">
          <a:xfrm>
            <a:off x="2209799" y="2971800"/>
            <a:ext cx="0" cy="1066800"/>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sp>
        <p:nvSpPr>
          <p:cNvPr id="31" name="Rectangle 30">
            <a:extLst>
              <a:ext uri="{FF2B5EF4-FFF2-40B4-BE49-F238E27FC236}">
                <a16:creationId xmlns:a16="http://schemas.microsoft.com/office/drawing/2014/main" id="{D3E5FB90-1A46-478A-BF4E-B73CB0E160CE}"/>
              </a:ext>
            </a:extLst>
          </p:cNvPr>
          <p:cNvSpPr/>
          <p:nvPr/>
        </p:nvSpPr>
        <p:spPr>
          <a:xfrm>
            <a:off x="2286000" y="6168802"/>
            <a:ext cx="6858000" cy="646331"/>
          </a:xfrm>
          <a:prstGeom prst="rect">
            <a:avLst/>
          </a:prstGeom>
        </p:spPr>
        <p:txBody>
          <a:bodyPr wrap="square">
            <a:spAutoFit/>
          </a:bodyPr>
          <a:lstStyle/>
          <a:p>
            <a:pPr algn="r"/>
            <a:r>
              <a:rPr lang="en-US" sz="1200" b="0" dirty="0">
                <a:solidFill>
                  <a:schemeClr val="bg1"/>
                </a:solidFill>
                <a:cs typeface="Times New Roman" panose="02020603050405020304" pitchFamily="18" charset="0"/>
              </a:rPr>
              <a:t>Arp, R., B. Smith, and A.D. Spear, </a:t>
            </a:r>
          </a:p>
          <a:p>
            <a:pPr algn="r"/>
            <a:r>
              <a:rPr lang="en-US" sz="1200" b="0" dirty="0">
                <a:solidFill>
                  <a:schemeClr val="bg1"/>
                </a:solidFill>
                <a:cs typeface="Times New Roman" panose="02020603050405020304" pitchFamily="18" charset="0"/>
              </a:rPr>
              <a:t>Building ontologies with basic formal ontology. 2015, </a:t>
            </a:r>
          </a:p>
          <a:p>
            <a:pPr algn="r"/>
            <a:r>
              <a:rPr lang="en-US" sz="1200" b="0" dirty="0">
                <a:solidFill>
                  <a:schemeClr val="bg1"/>
                </a:solidFill>
                <a:cs typeface="Times New Roman" panose="02020603050405020304" pitchFamily="18" charset="0"/>
              </a:rPr>
              <a:t>The MIT Press,: Cambridge, Massachusetts. p. 1 online resource (245 p).</a:t>
            </a:r>
          </a:p>
        </p:txBody>
      </p:sp>
      <p:sp>
        <p:nvSpPr>
          <p:cNvPr id="35" name="Rectangle 34">
            <a:extLst>
              <a:ext uri="{FF2B5EF4-FFF2-40B4-BE49-F238E27FC236}">
                <a16:creationId xmlns:a16="http://schemas.microsoft.com/office/drawing/2014/main" id="{10DB96D5-18E5-4114-B2A4-12E053A4B456}"/>
              </a:ext>
            </a:extLst>
          </p:cNvPr>
          <p:cNvSpPr>
            <a:spLocks noChangeArrowheads="1"/>
          </p:cNvSpPr>
          <p:nvPr/>
        </p:nvSpPr>
        <p:spPr bwMode="auto">
          <a:xfrm>
            <a:off x="4457700" y="3962400"/>
            <a:ext cx="1450850" cy="498229"/>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Disposition</a:t>
            </a:r>
          </a:p>
        </p:txBody>
      </p:sp>
      <p:sp>
        <p:nvSpPr>
          <p:cNvPr id="36" name="Rectangle 35">
            <a:extLst>
              <a:ext uri="{FF2B5EF4-FFF2-40B4-BE49-F238E27FC236}">
                <a16:creationId xmlns:a16="http://schemas.microsoft.com/office/drawing/2014/main" id="{ED1AEF9F-66A0-4224-9485-C928B4A19C9E}"/>
              </a:ext>
            </a:extLst>
          </p:cNvPr>
          <p:cNvSpPr>
            <a:spLocks noChangeArrowheads="1"/>
          </p:cNvSpPr>
          <p:nvPr/>
        </p:nvSpPr>
        <p:spPr bwMode="auto">
          <a:xfrm>
            <a:off x="4706874" y="5309758"/>
            <a:ext cx="952502" cy="498229"/>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Function</a:t>
            </a:r>
          </a:p>
        </p:txBody>
      </p:sp>
      <p:sp>
        <p:nvSpPr>
          <p:cNvPr id="37" name="Rectangle 36">
            <a:extLst>
              <a:ext uri="{FF2B5EF4-FFF2-40B4-BE49-F238E27FC236}">
                <a16:creationId xmlns:a16="http://schemas.microsoft.com/office/drawing/2014/main" id="{6DFB089C-4D9E-4DC9-8DAA-A33A45B18CA0}"/>
              </a:ext>
            </a:extLst>
          </p:cNvPr>
          <p:cNvSpPr>
            <a:spLocks noChangeArrowheads="1"/>
          </p:cNvSpPr>
          <p:nvPr/>
        </p:nvSpPr>
        <p:spPr bwMode="auto">
          <a:xfrm>
            <a:off x="7658098" y="3973187"/>
            <a:ext cx="952502" cy="498229"/>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Role</a:t>
            </a:r>
          </a:p>
        </p:txBody>
      </p:sp>
      <p:cxnSp>
        <p:nvCxnSpPr>
          <p:cNvPr id="40" name="AutoShape 9">
            <a:extLst>
              <a:ext uri="{FF2B5EF4-FFF2-40B4-BE49-F238E27FC236}">
                <a16:creationId xmlns:a16="http://schemas.microsoft.com/office/drawing/2014/main" id="{53727D12-0C85-4A86-AD97-464CBAC64F5B}"/>
              </a:ext>
            </a:extLst>
          </p:cNvPr>
          <p:cNvCxnSpPr>
            <a:cxnSpLocks noChangeShapeType="1"/>
            <a:stCxn id="7" idx="2"/>
            <a:endCxn id="35" idx="0"/>
          </p:cNvCxnSpPr>
          <p:nvPr/>
        </p:nvCxnSpPr>
        <p:spPr bwMode="auto">
          <a:xfrm flipH="1">
            <a:off x="5183125" y="2971800"/>
            <a:ext cx="1598675" cy="990600"/>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42" name="AutoShape 9">
            <a:extLst>
              <a:ext uri="{FF2B5EF4-FFF2-40B4-BE49-F238E27FC236}">
                <a16:creationId xmlns:a16="http://schemas.microsoft.com/office/drawing/2014/main" id="{60BA2535-B302-4424-B4FF-0E9A559344B8}"/>
              </a:ext>
            </a:extLst>
          </p:cNvPr>
          <p:cNvCxnSpPr>
            <a:cxnSpLocks noChangeShapeType="1"/>
            <a:stCxn id="35" idx="2"/>
            <a:endCxn id="36" idx="0"/>
          </p:cNvCxnSpPr>
          <p:nvPr/>
        </p:nvCxnSpPr>
        <p:spPr bwMode="auto">
          <a:xfrm>
            <a:off x="5183125" y="4460629"/>
            <a:ext cx="0" cy="849129"/>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48" name="AutoShape 9">
            <a:extLst>
              <a:ext uri="{FF2B5EF4-FFF2-40B4-BE49-F238E27FC236}">
                <a16:creationId xmlns:a16="http://schemas.microsoft.com/office/drawing/2014/main" id="{7CB211DF-2D23-401B-A294-53D11553D0DD}"/>
              </a:ext>
            </a:extLst>
          </p:cNvPr>
          <p:cNvCxnSpPr>
            <a:cxnSpLocks noChangeShapeType="1"/>
            <a:stCxn id="7" idx="2"/>
            <a:endCxn id="37" idx="0"/>
          </p:cNvCxnSpPr>
          <p:nvPr/>
        </p:nvCxnSpPr>
        <p:spPr bwMode="auto">
          <a:xfrm>
            <a:off x="6781800" y="2971800"/>
            <a:ext cx="1352549" cy="1001387"/>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0531353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CAF11-A30B-482D-A9A1-D0DBFE1BAACC}"/>
              </a:ext>
            </a:extLst>
          </p:cNvPr>
          <p:cNvSpPr>
            <a:spLocks noGrp="1"/>
          </p:cNvSpPr>
          <p:nvPr>
            <p:ph type="title"/>
          </p:nvPr>
        </p:nvSpPr>
        <p:spPr/>
        <p:txBody>
          <a:bodyPr/>
          <a:lstStyle/>
          <a:p>
            <a:r>
              <a:rPr lang="en-US" dirty="0"/>
              <a:t>Specifically Dependent Continuant</a:t>
            </a:r>
          </a:p>
        </p:txBody>
      </p:sp>
      <p:sp>
        <p:nvSpPr>
          <p:cNvPr id="3" name="Content Placeholder 2">
            <a:extLst>
              <a:ext uri="{FF2B5EF4-FFF2-40B4-BE49-F238E27FC236}">
                <a16:creationId xmlns:a16="http://schemas.microsoft.com/office/drawing/2014/main" id="{9979ED76-FC95-4033-B68E-964007501172}"/>
              </a:ext>
            </a:extLst>
          </p:cNvPr>
          <p:cNvSpPr>
            <a:spLocks noGrp="1"/>
          </p:cNvSpPr>
          <p:nvPr>
            <p:ph idx="1"/>
          </p:nvPr>
        </p:nvSpPr>
        <p:spPr>
          <a:xfrm>
            <a:off x="228600" y="3200400"/>
            <a:ext cx="4038600" cy="3200400"/>
          </a:xfrm>
        </p:spPr>
        <p:txBody>
          <a:bodyPr/>
          <a:lstStyle/>
          <a:p>
            <a:pPr>
              <a:buFont typeface="Arial" panose="020B0604020202020204" pitchFamily="34" charset="0"/>
              <a:buChar char="•"/>
            </a:pPr>
            <a:r>
              <a:rPr lang="en-GB" sz="2200" u="sng" dirty="0"/>
              <a:t>Elucidation</a:t>
            </a:r>
            <a:r>
              <a:rPr lang="en-GB" sz="2200" cap="small" dirty="0"/>
              <a:t>:</a:t>
            </a:r>
            <a:r>
              <a:rPr lang="en-GB" sz="2200" dirty="0"/>
              <a:t> a </a:t>
            </a:r>
            <a:r>
              <a:rPr lang="en-GB" sz="2200" i="1" dirty="0"/>
              <a:t>quality</a:t>
            </a:r>
            <a:r>
              <a:rPr lang="en-GB" sz="2200" dirty="0"/>
              <a:t> is a </a:t>
            </a:r>
            <a:r>
              <a:rPr lang="en-GB" sz="2200" i="1" dirty="0"/>
              <a:t>specifically dependent continuant</a:t>
            </a:r>
            <a:r>
              <a:rPr lang="en-GB" sz="2200" dirty="0"/>
              <a:t> that, in contrast to </a:t>
            </a:r>
            <a:r>
              <a:rPr lang="en-GB" sz="2200" i="1" dirty="0"/>
              <a:t>roles</a:t>
            </a:r>
            <a:r>
              <a:rPr lang="en-GB" sz="2200" dirty="0"/>
              <a:t> and </a:t>
            </a:r>
            <a:r>
              <a:rPr lang="en-GB" sz="2200" i="1" dirty="0"/>
              <a:t>dispositions</a:t>
            </a:r>
            <a:r>
              <a:rPr lang="en-GB" sz="2200" dirty="0"/>
              <a:t>, does not require any further </a:t>
            </a:r>
            <a:r>
              <a:rPr lang="en-GB" sz="2200" i="1" dirty="0"/>
              <a:t>process</a:t>
            </a:r>
            <a:r>
              <a:rPr lang="en-GB" sz="2200" dirty="0"/>
              <a:t> in order to be realized.</a:t>
            </a:r>
            <a:r>
              <a:rPr lang="en-US" sz="2200" dirty="0"/>
              <a:t> </a:t>
            </a:r>
          </a:p>
        </p:txBody>
      </p:sp>
      <p:sp>
        <p:nvSpPr>
          <p:cNvPr id="4" name="Slide Number Placeholder 3">
            <a:extLst>
              <a:ext uri="{FF2B5EF4-FFF2-40B4-BE49-F238E27FC236}">
                <a16:creationId xmlns:a16="http://schemas.microsoft.com/office/drawing/2014/main" id="{AD6D5621-C3F2-4898-A01A-2C4B4F8F5D95}"/>
              </a:ext>
            </a:extLst>
          </p:cNvPr>
          <p:cNvSpPr>
            <a:spLocks noGrp="1"/>
          </p:cNvSpPr>
          <p:nvPr>
            <p:ph type="sldNum" sz="quarter" idx="10"/>
          </p:nvPr>
        </p:nvSpPr>
        <p:spPr/>
        <p:txBody>
          <a:bodyPr/>
          <a:lstStyle/>
          <a:p>
            <a:fld id="{01EF93C7-D0AB-41D7-8C62-1F8A9E33AE23}" type="slidenum">
              <a:rPr lang="en-US" smtClean="0"/>
              <a:pPr/>
              <a:t>54</a:t>
            </a:fld>
            <a:endParaRPr lang="en-US"/>
          </a:p>
        </p:txBody>
      </p:sp>
      <p:sp>
        <p:nvSpPr>
          <p:cNvPr id="5" name="Rectangle 3">
            <a:extLst>
              <a:ext uri="{FF2B5EF4-FFF2-40B4-BE49-F238E27FC236}">
                <a16:creationId xmlns:a16="http://schemas.microsoft.com/office/drawing/2014/main" id="{97077EDA-64CB-463A-ABE6-609E622D4828}"/>
              </a:ext>
            </a:extLst>
          </p:cNvPr>
          <p:cNvSpPr>
            <a:spLocks noChangeArrowheads="1"/>
          </p:cNvSpPr>
          <p:nvPr/>
        </p:nvSpPr>
        <p:spPr bwMode="auto">
          <a:xfrm>
            <a:off x="771525" y="844559"/>
            <a:ext cx="7372349" cy="603241"/>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b="0" dirty="0">
                <a:latin typeface="Tahoma" panose="020B0604030504040204" pitchFamily="34" charset="0"/>
                <a:ea typeface="MS PGothic" panose="020B0600070205080204" pitchFamily="34" charset="-128"/>
                <a:cs typeface="Times New Roman" panose="02020603050405020304" pitchFamily="18" charset="0"/>
              </a:rPr>
              <a:t>Specifically Dependent Continuant</a:t>
            </a:r>
          </a:p>
        </p:txBody>
      </p:sp>
      <p:sp>
        <p:nvSpPr>
          <p:cNvPr id="6" name="Rectangle 5">
            <a:extLst>
              <a:ext uri="{FF2B5EF4-FFF2-40B4-BE49-F238E27FC236}">
                <a16:creationId xmlns:a16="http://schemas.microsoft.com/office/drawing/2014/main" id="{58D4EDBB-FE20-49DC-9302-2A593E56866D}"/>
              </a:ext>
            </a:extLst>
          </p:cNvPr>
          <p:cNvSpPr>
            <a:spLocks noChangeArrowheads="1"/>
          </p:cNvSpPr>
          <p:nvPr/>
        </p:nvSpPr>
        <p:spPr bwMode="auto">
          <a:xfrm>
            <a:off x="1295399" y="2209800"/>
            <a:ext cx="1828800" cy="7620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Quality</a:t>
            </a:r>
          </a:p>
        </p:txBody>
      </p:sp>
      <p:sp>
        <p:nvSpPr>
          <p:cNvPr id="7" name="Rectangle 6">
            <a:extLst>
              <a:ext uri="{FF2B5EF4-FFF2-40B4-BE49-F238E27FC236}">
                <a16:creationId xmlns:a16="http://schemas.microsoft.com/office/drawing/2014/main" id="{CBB55F98-3878-47A6-8BD4-2654609E50CC}"/>
              </a:ext>
            </a:extLst>
          </p:cNvPr>
          <p:cNvSpPr>
            <a:spLocks noChangeArrowheads="1"/>
          </p:cNvSpPr>
          <p:nvPr/>
        </p:nvSpPr>
        <p:spPr bwMode="auto">
          <a:xfrm>
            <a:off x="5791200" y="2209800"/>
            <a:ext cx="1981200" cy="7620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Realizable</a:t>
            </a:r>
          </a:p>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Entity</a:t>
            </a:r>
          </a:p>
        </p:txBody>
      </p:sp>
      <p:cxnSp>
        <p:nvCxnSpPr>
          <p:cNvPr id="8" name="AutoShape 9">
            <a:extLst>
              <a:ext uri="{FF2B5EF4-FFF2-40B4-BE49-F238E27FC236}">
                <a16:creationId xmlns:a16="http://schemas.microsoft.com/office/drawing/2014/main" id="{123EE43E-80D6-4C7F-A055-F3AFDC447B08}"/>
              </a:ext>
            </a:extLst>
          </p:cNvPr>
          <p:cNvCxnSpPr>
            <a:cxnSpLocks noChangeShapeType="1"/>
            <a:stCxn id="5" idx="2"/>
            <a:endCxn id="6" idx="0"/>
          </p:cNvCxnSpPr>
          <p:nvPr/>
        </p:nvCxnSpPr>
        <p:spPr bwMode="auto">
          <a:xfrm flipH="1">
            <a:off x="2209799" y="1447800"/>
            <a:ext cx="2247901" cy="762000"/>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15" name="AutoShape 9">
            <a:extLst>
              <a:ext uri="{FF2B5EF4-FFF2-40B4-BE49-F238E27FC236}">
                <a16:creationId xmlns:a16="http://schemas.microsoft.com/office/drawing/2014/main" id="{994A01B4-6B1A-4E6B-BE20-B218567B320D}"/>
              </a:ext>
            </a:extLst>
          </p:cNvPr>
          <p:cNvCxnSpPr>
            <a:cxnSpLocks noChangeShapeType="1"/>
            <a:stCxn id="7" idx="0"/>
            <a:endCxn id="5" idx="2"/>
          </p:cNvCxnSpPr>
          <p:nvPr/>
        </p:nvCxnSpPr>
        <p:spPr bwMode="auto">
          <a:xfrm flipH="1" flipV="1">
            <a:off x="4457700" y="1447800"/>
            <a:ext cx="2324100" cy="762000"/>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sp>
        <p:nvSpPr>
          <p:cNvPr id="19" name="Rectangle 18">
            <a:extLst>
              <a:ext uri="{FF2B5EF4-FFF2-40B4-BE49-F238E27FC236}">
                <a16:creationId xmlns:a16="http://schemas.microsoft.com/office/drawing/2014/main" id="{D228CAFD-4999-46C3-9592-7E3D85FD6187}"/>
              </a:ext>
            </a:extLst>
          </p:cNvPr>
          <p:cNvSpPr/>
          <p:nvPr/>
        </p:nvSpPr>
        <p:spPr>
          <a:xfrm>
            <a:off x="6629400" y="6550223"/>
            <a:ext cx="2505456" cy="307777"/>
          </a:xfrm>
          <a:prstGeom prst="rect">
            <a:avLst/>
          </a:prstGeom>
        </p:spPr>
        <p:txBody>
          <a:bodyPr wrap="square">
            <a:spAutoFit/>
          </a:bodyPr>
          <a:lstStyle/>
          <a:p>
            <a:pPr marL="0" lvl="1" algn="r">
              <a:defRPr/>
            </a:pPr>
            <a:r>
              <a:rPr lang="en-GB" sz="1400" b="0" dirty="0">
                <a:solidFill>
                  <a:schemeClr val="bg1"/>
                </a:solidFill>
              </a:rPr>
              <a:t>ISO/IEC PRF 21838-2:2020(E)</a:t>
            </a:r>
            <a:r>
              <a:rPr lang="en-US" sz="1400" b="0" dirty="0">
                <a:solidFill>
                  <a:schemeClr val="bg1"/>
                </a:solidFill>
              </a:rPr>
              <a:t> </a:t>
            </a:r>
          </a:p>
        </p:txBody>
      </p:sp>
      <p:sp>
        <p:nvSpPr>
          <p:cNvPr id="11" name="Content Placeholder 2">
            <a:extLst>
              <a:ext uri="{FF2B5EF4-FFF2-40B4-BE49-F238E27FC236}">
                <a16:creationId xmlns:a16="http://schemas.microsoft.com/office/drawing/2014/main" id="{DFBF7D53-EDB8-489B-8C1E-8D55980DB4C0}"/>
              </a:ext>
            </a:extLst>
          </p:cNvPr>
          <p:cNvSpPr txBox="1">
            <a:spLocks/>
          </p:cNvSpPr>
          <p:nvPr/>
        </p:nvSpPr>
        <p:spPr>
          <a:xfrm>
            <a:off x="4457700" y="3200400"/>
            <a:ext cx="4457700" cy="32004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a:buFont typeface="Arial" panose="020B0604020202020204" pitchFamily="34" charset="0"/>
              <a:buChar char="•"/>
            </a:pPr>
            <a:r>
              <a:rPr lang="en-GB" sz="2200" u="sng" kern="0" dirty="0"/>
              <a:t>Elucidation</a:t>
            </a:r>
            <a:r>
              <a:rPr lang="en-GB" sz="2200" kern="0" cap="small" dirty="0"/>
              <a:t>:</a:t>
            </a:r>
            <a:r>
              <a:rPr lang="en-GB" sz="2200" kern="0" dirty="0"/>
              <a:t> </a:t>
            </a:r>
            <a:r>
              <a:rPr lang="en-GB" sz="2200" i="1" kern="0" dirty="0"/>
              <a:t>b</a:t>
            </a:r>
            <a:r>
              <a:rPr lang="en-GB" sz="2200" kern="0" dirty="0"/>
              <a:t> is a </a:t>
            </a:r>
            <a:r>
              <a:rPr lang="en-GB" sz="2200" i="1" kern="0" dirty="0"/>
              <a:t>realizable entity</a:t>
            </a:r>
            <a:r>
              <a:rPr lang="en-GB" sz="2200" kern="0" dirty="0"/>
              <a:t> means: </a:t>
            </a:r>
            <a:r>
              <a:rPr lang="en-GB" sz="2200" i="1" kern="0" dirty="0"/>
              <a:t>b</a:t>
            </a:r>
            <a:r>
              <a:rPr lang="en-GB" sz="2200" kern="0" dirty="0"/>
              <a:t> is a </a:t>
            </a:r>
            <a:r>
              <a:rPr lang="en-GB" sz="2200" i="1" kern="0" dirty="0"/>
              <a:t>specifically dependent continuant</a:t>
            </a:r>
            <a:r>
              <a:rPr lang="en-GB" sz="2200" kern="0" dirty="0"/>
              <a:t> that </a:t>
            </a:r>
            <a:r>
              <a:rPr lang="en-GB" sz="2200" b="1" kern="0" dirty="0"/>
              <a:t>inheres</a:t>
            </a:r>
            <a:r>
              <a:rPr lang="en-GB" sz="2200" kern="0" dirty="0"/>
              <a:t> in some </a:t>
            </a:r>
            <a:r>
              <a:rPr lang="en-GB" sz="2200" i="1" kern="0" dirty="0"/>
              <a:t>independent continuant</a:t>
            </a:r>
            <a:r>
              <a:rPr lang="en-GB" sz="2200" kern="0" dirty="0"/>
              <a:t> which is not a </a:t>
            </a:r>
            <a:r>
              <a:rPr lang="en-GB" sz="2200" i="1" kern="0" dirty="0"/>
              <a:t>spatial region</a:t>
            </a:r>
            <a:r>
              <a:rPr lang="en-GB" sz="2200" kern="0" dirty="0"/>
              <a:t> and is of a </a:t>
            </a:r>
            <a:r>
              <a:rPr lang="en-GB" sz="2200" i="1" kern="0" dirty="0"/>
              <a:t>type</a:t>
            </a:r>
            <a:r>
              <a:rPr lang="en-GB" sz="2200" kern="0" dirty="0"/>
              <a:t> some instances of which are </a:t>
            </a:r>
            <a:r>
              <a:rPr lang="en-GB" sz="2200" b="1" kern="0" dirty="0"/>
              <a:t>realized</a:t>
            </a:r>
            <a:r>
              <a:rPr lang="en-GB" sz="2200" kern="0" dirty="0"/>
              <a:t> in </a:t>
            </a:r>
            <a:r>
              <a:rPr lang="en-GB" sz="2200" i="1" kern="0" dirty="0"/>
              <a:t>processes</a:t>
            </a:r>
            <a:r>
              <a:rPr lang="en-GB" sz="2200" kern="0" dirty="0"/>
              <a:t> of a correlated </a:t>
            </a:r>
            <a:r>
              <a:rPr lang="en-GB" sz="2200" i="1" kern="0" dirty="0"/>
              <a:t>type.</a:t>
            </a:r>
            <a:endParaRPr lang="en-US" sz="2200" kern="0" dirty="0"/>
          </a:p>
        </p:txBody>
      </p:sp>
    </p:spTree>
    <p:extLst>
      <p:ext uri="{BB962C8B-B14F-4D97-AF65-F5344CB8AC3E}">
        <p14:creationId xmlns:p14="http://schemas.microsoft.com/office/powerpoint/2010/main" val="1047457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CAF11-A30B-482D-A9A1-D0DBFE1BAACC}"/>
              </a:ext>
            </a:extLst>
          </p:cNvPr>
          <p:cNvSpPr>
            <a:spLocks noGrp="1"/>
          </p:cNvSpPr>
          <p:nvPr>
            <p:ph type="title"/>
          </p:nvPr>
        </p:nvSpPr>
        <p:spPr/>
        <p:txBody>
          <a:bodyPr/>
          <a:lstStyle/>
          <a:p>
            <a:r>
              <a:rPr lang="en-US" dirty="0" err="1"/>
              <a:t>Realizables</a:t>
            </a:r>
            <a:r>
              <a:rPr lang="en-US" dirty="0"/>
              <a:t> and realizations</a:t>
            </a:r>
          </a:p>
        </p:txBody>
      </p:sp>
      <p:sp>
        <p:nvSpPr>
          <p:cNvPr id="3" name="Content Placeholder 2">
            <a:extLst>
              <a:ext uri="{FF2B5EF4-FFF2-40B4-BE49-F238E27FC236}">
                <a16:creationId xmlns:a16="http://schemas.microsoft.com/office/drawing/2014/main" id="{9979ED76-FC95-4033-B68E-964007501172}"/>
              </a:ext>
            </a:extLst>
          </p:cNvPr>
          <p:cNvSpPr>
            <a:spLocks noGrp="1"/>
          </p:cNvSpPr>
          <p:nvPr>
            <p:ph idx="1"/>
          </p:nvPr>
        </p:nvSpPr>
        <p:spPr>
          <a:xfrm>
            <a:off x="609600" y="4267200"/>
            <a:ext cx="4038600" cy="2133600"/>
          </a:xfrm>
        </p:spPr>
        <p:txBody>
          <a:bodyPr/>
          <a:lstStyle/>
          <a:p>
            <a:pPr>
              <a:buFont typeface="Arial" panose="020B0604020202020204" pitchFamily="34" charset="0"/>
              <a:buChar char="•"/>
            </a:pPr>
            <a:r>
              <a:rPr lang="en-US" sz="2200" dirty="0"/>
              <a:t>Fragility of a glass</a:t>
            </a:r>
          </a:p>
          <a:p>
            <a:pPr>
              <a:buFont typeface="Arial" panose="020B0604020202020204" pitchFamily="34" charset="0"/>
              <a:buChar char="•"/>
            </a:pPr>
            <a:r>
              <a:rPr lang="en-US" sz="2200" dirty="0"/>
              <a:t>Skill of a craftsman</a:t>
            </a:r>
          </a:p>
          <a:p>
            <a:pPr>
              <a:buFont typeface="Arial" panose="020B0604020202020204" pitchFamily="34" charset="0"/>
              <a:buChar char="•"/>
            </a:pPr>
            <a:r>
              <a:rPr lang="en-US" sz="2200" dirty="0"/>
              <a:t>Role of a student</a:t>
            </a:r>
          </a:p>
          <a:p>
            <a:pPr>
              <a:buFont typeface="Arial" panose="020B0604020202020204" pitchFamily="34" charset="0"/>
              <a:buChar char="•"/>
            </a:pPr>
            <a:r>
              <a:rPr lang="en-US" sz="2200" dirty="0"/>
              <a:t>Function of a heart</a:t>
            </a:r>
          </a:p>
        </p:txBody>
      </p:sp>
      <p:sp>
        <p:nvSpPr>
          <p:cNvPr id="4" name="Slide Number Placeholder 3">
            <a:extLst>
              <a:ext uri="{FF2B5EF4-FFF2-40B4-BE49-F238E27FC236}">
                <a16:creationId xmlns:a16="http://schemas.microsoft.com/office/drawing/2014/main" id="{AD6D5621-C3F2-4898-A01A-2C4B4F8F5D95}"/>
              </a:ext>
            </a:extLst>
          </p:cNvPr>
          <p:cNvSpPr>
            <a:spLocks noGrp="1"/>
          </p:cNvSpPr>
          <p:nvPr>
            <p:ph type="sldNum" sz="quarter" idx="10"/>
          </p:nvPr>
        </p:nvSpPr>
        <p:spPr/>
        <p:txBody>
          <a:bodyPr/>
          <a:lstStyle/>
          <a:p>
            <a:fld id="{01EF93C7-D0AB-41D7-8C62-1F8A9E33AE23}" type="slidenum">
              <a:rPr lang="en-US" smtClean="0"/>
              <a:pPr/>
              <a:t>55</a:t>
            </a:fld>
            <a:endParaRPr lang="en-US"/>
          </a:p>
        </p:txBody>
      </p:sp>
      <p:sp>
        <p:nvSpPr>
          <p:cNvPr id="6" name="Rectangle 5">
            <a:extLst>
              <a:ext uri="{FF2B5EF4-FFF2-40B4-BE49-F238E27FC236}">
                <a16:creationId xmlns:a16="http://schemas.microsoft.com/office/drawing/2014/main" id="{58D4EDBB-FE20-49DC-9302-2A593E56866D}"/>
              </a:ext>
            </a:extLst>
          </p:cNvPr>
          <p:cNvSpPr>
            <a:spLocks noChangeArrowheads="1"/>
          </p:cNvSpPr>
          <p:nvPr/>
        </p:nvSpPr>
        <p:spPr bwMode="auto">
          <a:xfrm>
            <a:off x="1295399" y="2971800"/>
            <a:ext cx="1828800" cy="7620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Realizable entity</a:t>
            </a:r>
          </a:p>
        </p:txBody>
      </p:sp>
      <p:sp>
        <p:nvSpPr>
          <p:cNvPr id="7" name="Rectangle 6">
            <a:extLst>
              <a:ext uri="{FF2B5EF4-FFF2-40B4-BE49-F238E27FC236}">
                <a16:creationId xmlns:a16="http://schemas.microsoft.com/office/drawing/2014/main" id="{CBB55F98-3878-47A6-8BD4-2654609E50CC}"/>
              </a:ext>
            </a:extLst>
          </p:cNvPr>
          <p:cNvSpPr>
            <a:spLocks noChangeArrowheads="1"/>
          </p:cNvSpPr>
          <p:nvPr/>
        </p:nvSpPr>
        <p:spPr bwMode="auto">
          <a:xfrm>
            <a:off x="5791200" y="2971800"/>
            <a:ext cx="1981200" cy="7620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Process</a:t>
            </a:r>
          </a:p>
        </p:txBody>
      </p:sp>
      <p:sp>
        <p:nvSpPr>
          <p:cNvPr id="11" name="Content Placeholder 2">
            <a:extLst>
              <a:ext uri="{FF2B5EF4-FFF2-40B4-BE49-F238E27FC236}">
                <a16:creationId xmlns:a16="http://schemas.microsoft.com/office/drawing/2014/main" id="{DFBF7D53-EDB8-489B-8C1E-8D55980DB4C0}"/>
              </a:ext>
            </a:extLst>
          </p:cNvPr>
          <p:cNvSpPr txBox="1">
            <a:spLocks/>
          </p:cNvSpPr>
          <p:nvPr/>
        </p:nvSpPr>
        <p:spPr>
          <a:xfrm>
            <a:off x="5647944" y="4267200"/>
            <a:ext cx="2505456" cy="21336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a:buFont typeface="Arial" panose="020B0604020202020204" pitchFamily="34" charset="0"/>
              <a:buChar char="•"/>
            </a:pPr>
            <a:r>
              <a:rPr lang="en-GB" sz="2200" kern="0" dirty="0"/>
              <a:t>Breaking</a:t>
            </a:r>
          </a:p>
          <a:p>
            <a:pPr>
              <a:buFont typeface="Arial" panose="020B0604020202020204" pitchFamily="34" charset="0"/>
              <a:buChar char="•"/>
            </a:pPr>
            <a:r>
              <a:rPr lang="en-GB" sz="2200" kern="0" dirty="0"/>
              <a:t>Constructing</a:t>
            </a:r>
          </a:p>
          <a:p>
            <a:pPr>
              <a:buFont typeface="Arial" panose="020B0604020202020204" pitchFamily="34" charset="0"/>
              <a:buChar char="•"/>
            </a:pPr>
            <a:r>
              <a:rPr lang="en-GB" sz="2200" kern="0" dirty="0"/>
              <a:t>Studying </a:t>
            </a:r>
          </a:p>
          <a:p>
            <a:pPr>
              <a:buFont typeface="Arial" panose="020B0604020202020204" pitchFamily="34" charset="0"/>
              <a:buChar char="•"/>
            </a:pPr>
            <a:r>
              <a:rPr lang="en-GB" sz="2200" kern="0" dirty="0"/>
              <a:t>Beating</a:t>
            </a:r>
            <a:endParaRPr lang="en-US" sz="2200" kern="0" dirty="0"/>
          </a:p>
        </p:txBody>
      </p:sp>
      <p:sp>
        <p:nvSpPr>
          <p:cNvPr id="12" name="Rectangle 11">
            <a:extLst>
              <a:ext uri="{FF2B5EF4-FFF2-40B4-BE49-F238E27FC236}">
                <a16:creationId xmlns:a16="http://schemas.microsoft.com/office/drawing/2014/main" id="{60CB4D41-E915-48E3-AE8F-1A15D1E5DF26}"/>
              </a:ext>
            </a:extLst>
          </p:cNvPr>
          <p:cNvSpPr>
            <a:spLocks noChangeArrowheads="1"/>
          </p:cNvSpPr>
          <p:nvPr/>
        </p:nvSpPr>
        <p:spPr bwMode="auto">
          <a:xfrm>
            <a:off x="1295400" y="1828800"/>
            <a:ext cx="1828800" cy="4572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Continuant</a:t>
            </a:r>
          </a:p>
        </p:txBody>
      </p:sp>
      <p:sp>
        <p:nvSpPr>
          <p:cNvPr id="13" name="Rectangle 12">
            <a:extLst>
              <a:ext uri="{FF2B5EF4-FFF2-40B4-BE49-F238E27FC236}">
                <a16:creationId xmlns:a16="http://schemas.microsoft.com/office/drawing/2014/main" id="{16EDA5B7-7635-4DC8-ABED-F96B11AA03D1}"/>
              </a:ext>
            </a:extLst>
          </p:cNvPr>
          <p:cNvSpPr>
            <a:spLocks noChangeArrowheads="1"/>
          </p:cNvSpPr>
          <p:nvPr/>
        </p:nvSpPr>
        <p:spPr bwMode="auto">
          <a:xfrm>
            <a:off x="5791201" y="1828800"/>
            <a:ext cx="1981200" cy="4572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Occurrent</a:t>
            </a:r>
          </a:p>
        </p:txBody>
      </p:sp>
      <p:cxnSp>
        <p:nvCxnSpPr>
          <p:cNvPr id="14" name="AutoShape 9">
            <a:extLst>
              <a:ext uri="{FF2B5EF4-FFF2-40B4-BE49-F238E27FC236}">
                <a16:creationId xmlns:a16="http://schemas.microsoft.com/office/drawing/2014/main" id="{5FBC62E3-B04B-4D38-A71E-9EA83A37F238}"/>
              </a:ext>
            </a:extLst>
          </p:cNvPr>
          <p:cNvCxnSpPr>
            <a:cxnSpLocks noChangeShapeType="1"/>
            <a:stCxn id="12" idx="2"/>
            <a:endCxn id="6" idx="0"/>
          </p:cNvCxnSpPr>
          <p:nvPr/>
        </p:nvCxnSpPr>
        <p:spPr bwMode="auto">
          <a:xfrm flipH="1">
            <a:off x="2209799" y="2286000"/>
            <a:ext cx="1" cy="685800"/>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17" name="AutoShape 9">
            <a:extLst>
              <a:ext uri="{FF2B5EF4-FFF2-40B4-BE49-F238E27FC236}">
                <a16:creationId xmlns:a16="http://schemas.microsoft.com/office/drawing/2014/main" id="{1F7E9862-03FE-43D2-8D5B-C6FD472C21EC}"/>
              </a:ext>
            </a:extLst>
          </p:cNvPr>
          <p:cNvCxnSpPr>
            <a:cxnSpLocks noChangeShapeType="1"/>
            <a:stCxn id="13" idx="2"/>
            <a:endCxn id="7" idx="0"/>
          </p:cNvCxnSpPr>
          <p:nvPr/>
        </p:nvCxnSpPr>
        <p:spPr bwMode="auto">
          <a:xfrm flipH="1">
            <a:off x="6781800" y="2286000"/>
            <a:ext cx="1" cy="685800"/>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0183462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C4EB6-F6F9-4969-8D46-862575C6B60C}"/>
              </a:ext>
            </a:extLst>
          </p:cNvPr>
          <p:cNvSpPr>
            <a:spLocks noGrp="1"/>
          </p:cNvSpPr>
          <p:nvPr>
            <p:ph type="title"/>
          </p:nvPr>
        </p:nvSpPr>
        <p:spPr/>
        <p:txBody>
          <a:bodyPr/>
          <a:lstStyle/>
          <a:p>
            <a:r>
              <a:rPr lang="en-US" dirty="0"/>
              <a:t>Quality</a:t>
            </a:r>
          </a:p>
        </p:txBody>
      </p:sp>
      <p:sp>
        <p:nvSpPr>
          <p:cNvPr id="4" name="Slide Number Placeholder 3">
            <a:extLst>
              <a:ext uri="{FF2B5EF4-FFF2-40B4-BE49-F238E27FC236}">
                <a16:creationId xmlns:a16="http://schemas.microsoft.com/office/drawing/2014/main" id="{EF061AEB-7380-4734-84CE-A7EB98DD1C8F}"/>
              </a:ext>
            </a:extLst>
          </p:cNvPr>
          <p:cNvSpPr>
            <a:spLocks noGrp="1"/>
          </p:cNvSpPr>
          <p:nvPr>
            <p:ph type="sldNum" sz="quarter" idx="10"/>
          </p:nvPr>
        </p:nvSpPr>
        <p:spPr/>
        <p:txBody>
          <a:bodyPr/>
          <a:lstStyle/>
          <a:p>
            <a:fld id="{01EF93C7-D0AB-41D7-8C62-1F8A9E33AE23}" type="slidenum">
              <a:rPr lang="en-US" smtClean="0"/>
              <a:pPr/>
              <a:t>56</a:t>
            </a:fld>
            <a:endParaRPr lang="en-US"/>
          </a:p>
        </p:txBody>
      </p:sp>
      <p:pic>
        <p:nvPicPr>
          <p:cNvPr id="5" name="Picture 4">
            <a:extLst>
              <a:ext uri="{FF2B5EF4-FFF2-40B4-BE49-F238E27FC236}">
                <a16:creationId xmlns:a16="http://schemas.microsoft.com/office/drawing/2014/main" id="{A0B23C1D-F49A-47BC-8710-73D3DF96DDF5}"/>
              </a:ext>
            </a:extLst>
          </p:cNvPr>
          <p:cNvPicPr>
            <a:picLocks noChangeAspect="1"/>
          </p:cNvPicPr>
          <p:nvPr/>
        </p:nvPicPr>
        <p:blipFill>
          <a:blip r:embed="rId2"/>
          <a:stretch>
            <a:fillRect/>
          </a:stretch>
        </p:blipFill>
        <p:spPr>
          <a:xfrm>
            <a:off x="2209800" y="4863193"/>
            <a:ext cx="2181225" cy="1628775"/>
          </a:xfrm>
          <a:prstGeom prst="rect">
            <a:avLst/>
          </a:prstGeom>
        </p:spPr>
      </p:pic>
      <p:sp>
        <p:nvSpPr>
          <p:cNvPr id="7" name="Rectangle 6">
            <a:extLst>
              <a:ext uri="{FF2B5EF4-FFF2-40B4-BE49-F238E27FC236}">
                <a16:creationId xmlns:a16="http://schemas.microsoft.com/office/drawing/2014/main" id="{ABD7D41B-99A2-431F-9692-3A2754C9323F}"/>
              </a:ext>
            </a:extLst>
          </p:cNvPr>
          <p:cNvSpPr>
            <a:spLocks noChangeArrowheads="1"/>
          </p:cNvSpPr>
          <p:nvPr/>
        </p:nvSpPr>
        <p:spPr bwMode="auto">
          <a:xfrm>
            <a:off x="685800" y="1828800"/>
            <a:ext cx="1828800" cy="4572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Object</a:t>
            </a:r>
          </a:p>
        </p:txBody>
      </p:sp>
      <p:sp>
        <p:nvSpPr>
          <p:cNvPr id="8" name="Rectangle 7">
            <a:extLst>
              <a:ext uri="{FF2B5EF4-FFF2-40B4-BE49-F238E27FC236}">
                <a16:creationId xmlns:a16="http://schemas.microsoft.com/office/drawing/2014/main" id="{1929EDA0-CDE8-4890-A2A6-AF72BBFC3A6C}"/>
              </a:ext>
            </a:extLst>
          </p:cNvPr>
          <p:cNvSpPr>
            <a:spLocks noChangeArrowheads="1"/>
          </p:cNvSpPr>
          <p:nvPr/>
        </p:nvSpPr>
        <p:spPr bwMode="auto">
          <a:xfrm>
            <a:off x="685800" y="3048000"/>
            <a:ext cx="1828800" cy="4572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Banana</a:t>
            </a:r>
          </a:p>
        </p:txBody>
      </p:sp>
      <p:sp>
        <p:nvSpPr>
          <p:cNvPr id="9" name="Rectangle 8">
            <a:extLst>
              <a:ext uri="{FF2B5EF4-FFF2-40B4-BE49-F238E27FC236}">
                <a16:creationId xmlns:a16="http://schemas.microsoft.com/office/drawing/2014/main" id="{08D10FAD-3DB4-45F9-8E76-0B5674AF4274}"/>
              </a:ext>
            </a:extLst>
          </p:cNvPr>
          <p:cNvSpPr>
            <a:spLocks noChangeArrowheads="1"/>
          </p:cNvSpPr>
          <p:nvPr/>
        </p:nvSpPr>
        <p:spPr bwMode="auto">
          <a:xfrm>
            <a:off x="6773227" y="1828800"/>
            <a:ext cx="1828800" cy="4572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Quality</a:t>
            </a:r>
          </a:p>
        </p:txBody>
      </p:sp>
      <p:sp>
        <p:nvSpPr>
          <p:cNvPr id="10" name="Rectangle 9">
            <a:extLst>
              <a:ext uri="{FF2B5EF4-FFF2-40B4-BE49-F238E27FC236}">
                <a16:creationId xmlns:a16="http://schemas.microsoft.com/office/drawing/2014/main" id="{E26D506D-C7B4-4653-80DD-8743C37983D1}"/>
              </a:ext>
            </a:extLst>
          </p:cNvPr>
          <p:cNvSpPr>
            <a:spLocks noChangeArrowheads="1"/>
          </p:cNvSpPr>
          <p:nvPr/>
        </p:nvSpPr>
        <p:spPr bwMode="auto">
          <a:xfrm>
            <a:off x="6773227" y="3048000"/>
            <a:ext cx="1828800" cy="4572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Color</a:t>
            </a:r>
          </a:p>
        </p:txBody>
      </p:sp>
      <p:sp>
        <p:nvSpPr>
          <p:cNvPr id="11" name="Rectangle 10">
            <a:extLst>
              <a:ext uri="{FF2B5EF4-FFF2-40B4-BE49-F238E27FC236}">
                <a16:creationId xmlns:a16="http://schemas.microsoft.com/office/drawing/2014/main" id="{FC41AC35-F9B0-4657-B33F-CA49D36E4D9F}"/>
              </a:ext>
            </a:extLst>
          </p:cNvPr>
          <p:cNvSpPr>
            <a:spLocks noChangeArrowheads="1"/>
          </p:cNvSpPr>
          <p:nvPr/>
        </p:nvSpPr>
        <p:spPr bwMode="auto">
          <a:xfrm>
            <a:off x="4267200" y="3810000"/>
            <a:ext cx="990600" cy="4572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Green</a:t>
            </a:r>
          </a:p>
        </p:txBody>
      </p:sp>
      <p:sp>
        <p:nvSpPr>
          <p:cNvPr id="12" name="Rectangle 11">
            <a:extLst>
              <a:ext uri="{FF2B5EF4-FFF2-40B4-BE49-F238E27FC236}">
                <a16:creationId xmlns:a16="http://schemas.microsoft.com/office/drawing/2014/main" id="{1840FCD8-159E-4FE9-ADB3-0621313758B9}"/>
              </a:ext>
            </a:extLst>
          </p:cNvPr>
          <p:cNvSpPr>
            <a:spLocks noChangeArrowheads="1"/>
          </p:cNvSpPr>
          <p:nvPr/>
        </p:nvSpPr>
        <p:spPr bwMode="auto">
          <a:xfrm>
            <a:off x="5879592" y="4519476"/>
            <a:ext cx="1054608" cy="4572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Yellow</a:t>
            </a:r>
          </a:p>
        </p:txBody>
      </p:sp>
      <p:sp>
        <p:nvSpPr>
          <p:cNvPr id="13" name="Rectangle 12">
            <a:extLst>
              <a:ext uri="{FF2B5EF4-FFF2-40B4-BE49-F238E27FC236}">
                <a16:creationId xmlns:a16="http://schemas.microsoft.com/office/drawing/2014/main" id="{71E4FD1E-C411-4431-859D-CA04ED1D54FF}"/>
              </a:ext>
            </a:extLst>
          </p:cNvPr>
          <p:cNvSpPr>
            <a:spLocks noChangeArrowheads="1"/>
          </p:cNvSpPr>
          <p:nvPr/>
        </p:nvSpPr>
        <p:spPr bwMode="auto">
          <a:xfrm>
            <a:off x="6858000" y="5299764"/>
            <a:ext cx="1054608" cy="4572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Brown</a:t>
            </a:r>
          </a:p>
        </p:txBody>
      </p:sp>
      <p:sp>
        <p:nvSpPr>
          <p:cNvPr id="14" name="Rectangle 13">
            <a:extLst>
              <a:ext uri="{FF2B5EF4-FFF2-40B4-BE49-F238E27FC236}">
                <a16:creationId xmlns:a16="http://schemas.microsoft.com/office/drawing/2014/main" id="{5432AC58-E120-4170-AA41-D053C6614613}"/>
              </a:ext>
            </a:extLst>
          </p:cNvPr>
          <p:cNvSpPr>
            <a:spLocks noChangeArrowheads="1"/>
          </p:cNvSpPr>
          <p:nvPr/>
        </p:nvSpPr>
        <p:spPr bwMode="auto">
          <a:xfrm>
            <a:off x="7978521" y="6025624"/>
            <a:ext cx="1054608" cy="4572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Black</a:t>
            </a:r>
          </a:p>
        </p:txBody>
      </p:sp>
      <p:cxnSp>
        <p:nvCxnSpPr>
          <p:cNvPr id="15" name="AutoShape 9">
            <a:extLst>
              <a:ext uri="{FF2B5EF4-FFF2-40B4-BE49-F238E27FC236}">
                <a16:creationId xmlns:a16="http://schemas.microsoft.com/office/drawing/2014/main" id="{32FE2A67-D5A8-46A3-BA1C-C846E3589266}"/>
              </a:ext>
            </a:extLst>
          </p:cNvPr>
          <p:cNvCxnSpPr>
            <a:cxnSpLocks noChangeShapeType="1"/>
            <a:stCxn id="7" idx="2"/>
            <a:endCxn id="8" idx="0"/>
          </p:cNvCxnSpPr>
          <p:nvPr/>
        </p:nvCxnSpPr>
        <p:spPr bwMode="auto">
          <a:xfrm>
            <a:off x="1600200" y="2286000"/>
            <a:ext cx="0" cy="762000"/>
          </a:xfrm>
          <a:prstGeom prst="straightConnector1">
            <a:avLst/>
          </a:prstGeom>
          <a:noFill/>
          <a:ln w="28575">
            <a:solidFill>
              <a:schemeClr val="bg1"/>
            </a:solidFill>
            <a:round/>
            <a:headEnd type="triangle" w="med" len="med"/>
            <a:tailEnd type="none" w="lg" len="lg"/>
          </a:ln>
          <a:extLst>
            <a:ext uri="{909E8E84-426E-40DD-AFC4-6F175D3DCCD1}">
              <a14:hiddenFill xmlns:a14="http://schemas.microsoft.com/office/drawing/2010/main">
                <a:noFill/>
              </a14:hiddenFill>
            </a:ext>
          </a:extLst>
        </p:spPr>
      </p:cxnSp>
      <p:cxnSp>
        <p:nvCxnSpPr>
          <p:cNvPr id="18" name="AutoShape 9">
            <a:extLst>
              <a:ext uri="{FF2B5EF4-FFF2-40B4-BE49-F238E27FC236}">
                <a16:creationId xmlns:a16="http://schemas.microsoft.com/office/drawing/2014/main" id="{98A82C67-5F6C-4603-9042-12DD7402BD2D}"/>
              </a:ext>
            </a:extLst>
          </p:cNvPr>
          <p:cNvCxnSpPr>
            <a:cxnSpLocks noChangeShapeType="1"/>
            <a:stCxn id="9" idx="2"/>
            <a:endCxn id="10" idx="0"/>
          </p:cNvCxnSpPr>
          <p:nvPr/>
        </p:nvCxnSpPr>
        <p:spPr bwMode="auto">
          <a:xfrm>
            <a:off x="7687627" y="2286000"/>
            <a:ext cx="0" cy="762000"/>
          </a:xfrm>
          <a:prstGeom prst="straightConnector1">
            <a:avLst/>
          </a:prstGeom>
          <a:noFill/>
          <a:ln w="28575">
            <a:solidFill>
              <a:schemeClr val="bg1"/>
            </a:solidFill>
            <a:round/>
            <a:headEnd type="triangle" w="med" len="med"/>
            <a:tailEnd type="none" w="lg" len="lg"/>
          </a:ln>
          <a:extLst>
            <a:ext uri="{909E8E84-426E-40DD-AFC4-6F175D3DCCD1}">
              <a14:hiddenFill xmlns:a14="http://schemas.microsoft.com/office/drawing/2010/main">
                <a:noFill/>
              </a14:hiddenFill>
            </a:ext>
          </a:extLst>
        </p:spPr>
      </p:cxnSp>
      <p:cxnSp>
        <p:nvCxnSpPr>
          <p:cNvPr id="21" name="AutoShape 9">
            <a:extLst>
              <a:ext uri="{FF2B5EF4-FFF2-40B4-BE49-F238E27FC236}">
                <a16:creationId xmlns:a16="http://schemas.microsoft.com/office/drawing/2014/main" id="{29132600-4B46-4C3A-889D-33B4E5440CDD}"/>
              </a:ext>
            </a:extLst>
          </p:cNvPr>
          <p:cNvCxnSpPr>
            <a:cxnSpLocks noChangeShapeType="1"/>
            <a:stCxn id="10" idx="1"/>
            <a:endCxn id="11" idx="0"/>
          </p:cNvCxnSpPr>
          <p:nvPr/>
        </p:nvCxnSpPr>
        <p:spPr bwMode="auto">
          <a:xfrm flipH="1">
            <a:off x="4762500" y="3276600"/>
            <a:ext cx="2010727" cy="533400"/>
          </a:xfrm>
          <a:prstGeom prst="straightConnector1">
            <a:avLst/>
          </a:prstGeom>
          <a:noFill/>
          <a:ln w="28575">
            <a:solidFill>
              <a:schemeClr val="bg1"/>
            </a:solidFill>
            <a:round/>
            <a:headEnd type="triangle" w="med" len="med"/>
            <a:tailEnd type="none" w="lg" len="lg"/>
          </a:ln>
          <a:extLst>
            <a:ext uri="{909E8E84-426E-40DD-AFC4-6F175D3DCCD1}">
              <a14:hiddenFill xmlns:a14="http://schemas.microsoft.com/office/drawing/2010/main">
                <a:noFill/>
              </a14:hiddenFill>
            </a:ext>
          </a:extLst>
        </p:spPr>
      </p:cxnSp>
      <p:cxnSp>
        <p:nvCxnSpPr>
          <p:cNvPr id="24" name="AutoShape 9">
            <a:extLst>
              <a:ext uri="{FF2B5EF4-FFF2-40B4-BE49-F238E27FC236}">
                <a16:creationId xmlns:a16="http://schemas.microsoft.com/office/drawing/2014/main" id="{CD93E610-0C09-4CCF-94BA-5621DE91CC20}"/>
              </a:ext>
            </a:extLst>
          </p:cNvPr>
          <p:cNvCxnSpPr>
            <a:cxnSpLocks noChangeShapeType="1"/>
            <a:stCxn id="10" idx="2"/>
            <a:endCxn id="12" idx="0"/>
          </p:cNvCxnSpPr>
          <p:nvPr/>
        </p:nvCxnSpPr>
        <p:spPr bwMode="auto">
          <a:xfrm flipH="1">
            <a:off x="6406896" y="3505200"/>
            <a:ext cx="1280731" cy="1014276"/>
          </a:xfrm>
          <a:prstGeom prst="straightConnector1">
            <a:avLst/>
          </a:prstGeom>
          <a:noFill/>
          <a:ln w="28575">
            <a:solidFill>
              <a:schemeClr val="bg1"/>
            </a:solidFill>
            <a:round/>
            <a:headEnd type="triangle" w="med" len="med"/>
            <a:tailEnd type="none" w="lg" len="lg"/>
          </a:ln>
          <a:extLst>
            <a:ext uri="{909E8E84-426E-40DD-AFC4-6F175D3DCCD1}">
              <a14:hiddenFill xmlns:a14="http://schemas.microsoft.com/office/drawing/2010/main">
                <a:noFill/>
              </a14:hiddenFill>
            </a:ext>
          </a:extLst>
        </p:spPr>
      </p:cxnSp>
      <p:cxnSp>
        <p:nvCxnSpPr>
          <p:cNvPr id="27" name="AutoShape 9">
            <a:extLst>
              <a:ext uri="{FF2B5EF4-FFF2-40B4-BE49-F238E27FC236}">
                <a16:creationId xmlns:a16="http://schemas.microsoft.com/office/drawing/2014/main" id="{65661BBB-4A06-4490-B41A-F6B25F637EE4}"/>
              </a:ext>
            </a:extLst>
          </p:cNvPr>
          <p:cNvCxnSpPr>
            <a:cxnSpLocks noChangeShapeType="1"/>
            <a:stCxn id="10" idx="2"/>
            <a:endCxn id="13" idx="0"/>
          </p:cNvCxnSpPr>
          <p:nvPr/>
        </p:nvCxnSpPr>
        <p:spPr bwMode="auto">
          <a:xfrm flipH="1">
            <a:off x="7385304" y="3505200"/>
            <a:ext cx="302323" cy="1794564"/>
          </a:xfrm>
          <a:prstGeom prst="straightConnector1">
            <a:avLst/>
          </a:prstGeom>
          <a:noFill/>
          <a:ln w="28575">
            <a:solidFill>
              <a:schemeClr val="bg1"/>
            </a:solidFill>
            <a:round/>
            <a:headEnd type="triangle" w="med" len="med"/>
            <a:tailEnd type="none" w="lg" len="lg"/>
          </a:ln>
          <a:extLst>
            <a:ext uri="{909E8E84-426E-40DD-AFC4-6F175D3DCCD1}">
              <a14:hiddenFill xmlns:a14="http://schemas.microsoft.com/office/drawing/2010/main">
                <a:noFill/>
              </a14:hiddenFill>
            </a:ext>
          </a:extLst>
        </p:spPr>
      </p:cxnSp>
      <p:cxnSp>
        <p:nvCxnSpPr>
          <p:cNvPr id="30" name="AutoShape 9">
            <a:extLst>
              <a:ext uri="{FF2B5EF4-FFF2-40B4-BE49-F238E27FC236}">
                <a16:creationId xmlns:a16="http://schemas.microsoft.com/office/drawing/2014/main" id="{F8B9605A-B220-4E3D-B185-A26138A8AA6A}"/>
              </a:ext>
            </a:extLst>
          </p:cNvPr>
          <p:cNvCxnSpPr>
            <a:cxnSpLocks noChangeShapeType="1"/>
            <a:stCxn id="10" idx="2"/>
            <a:endCxn id="14" idx="0"/>
          </p:cNvCxnSpPr>
          <p:nvPr/>
        </p:nvCxnSpPr>
        <p:spPr bwMode="auto">
          <a:xfrm>
            <a:off x="7687627" y="3505200"/>
            <a:ext cx="818198" cy="2520424"/>
          </a:xfrm>
          <a:prstGeom prst="straightConnector1">
            <a:avLst/>
          </a:prstGeom>
          <a:noFill/>
          <a:ln w="28575">
            <a:solidFill>
              <a:schemeClr val="bg1"/>
            </a:solidFill>
            <a:round/>
            <a:headEnd type="triangle" w="med" len="med"/>
            <a:tailEnd type="none" w="lg" len="lg"/>
          </a:ln>
          <a:extLst>
            <a:ext uri="{909E8E84-426E-40DD-AFC4-6F175D3DCCD1}">
              <a14:hiddenFill xmlns:a14="http://schemas.microsoft.com/office/drawing/2010/main">
                <a:noFill/>
              </a14:hiddenFill>
            </a:ext>
          </a:extLst>
        </p:spPr>
      </p:cxnSp>
      <p:sp>
        <p:nvSpPr>
          <p:cNvPr id="34" name="TextBox 33">
            <a:extLst>
              <a:ext uri="{FF2B5EF4-FFF2-40B4-BE49-F238E27FC236}">
                <a16:creationId xmlns:a16="http://schemas.microsoft.com/office/drawing/2014/main" id="{6EBA881C-52B5-4627-AD75-C6A491DA60A7}"/>
              </a:ext>
            </a:extLst>
          </p:cNvPr>
          <p:cNvSpPr txBox="1"/>
          <p:nvPr/>
        </p:nvSpPr>
        <p:spPr>
          <a:xfrm>
            <a:off x="1600200" y="2362200"/>
            <a:ext cx="526105" cy="461665"/>
          </a:xfrm>
          <a:prstGeom prst="rect">
            <a:avLst/>
          </a:prstGeom>
          <a:noFill/>
        </p:spPr>
        <p:txBody>
          <a:bodyPr wrap="none" rtlCol="0">
            <a:spAutoFit/>
          </a:bodyPr>
          <a:lstStyle/>
          <a:p>
            <a:r>
              <a:rPr lang="en-US" sz="2400" b="0" dirty="0" err="1">
                <a:solidFill>
                  <a:schemeClr val="bg1"/>
                </a:solidFill>
              </a:rPr>
              <a:t>isa</a:t>
            </a:r>
            <a:endParaRPr lang="en-US" sz="2400" b="0" dirty="0">
              <a:solidFill>
                <a:schemeClr val="bg1"/>
              </a:solidFill>
            </a:endParaRPr>
          </a:p>
        </p:txBody>
      </p:sp>
      <p:sp>
        <p:nvSpPr>
          <p:cNvPr id="35" name="TextBox 34">
            <a:extLst>
              <a:ext uri="{FF2B5EF4-FFF2-40B4-BE49-F238E27FC236}">
                <a16:creationId xmlns:a16="http://schemas.microsoft.com/office/drawing/2014/main" id="{A2C72CFA-F733-427B-AF70-D7DF4B9BD890}"/>
              </a:ext>
            </a:extLst>
          </p:cNvPr>
          <p:cNvSpPr txBox="1"/>
          <p:nvPr/>
        </p:nvSpPr>
        <p:spPr>
          <a:xfrm>
            <a:off x="7703495" y="2438400"/>
            <a:ext cx="526105" cy="461665"/>
          </a:xfrm>
          <a:prstGeom prst="rect">
            <a:avLst/>
          </a:prstGeom>
          <a:noFill/>
        </p:spPr>
        <p:txBody>
          <a:bodyPr wrap="none" rtlCol="0">
            <a:spAutoFit/>
          </a:bodyPr>
          <a:lstStyle/>
          <a:p>
            <a:r>
              <a:rPr lang="en-US" sz="2400" b="0" dirty="0" err="1">
                <a:solidFill>
                  <a:schemeClr val="bg1"/>
                </a:solidFill>
              </a:rPr>
              <a:t>isa</a:t>
            </a:r>
            <a:endParaRPr lang="en-US" sz="2400" b="0" dirty="0">
              <a:solidFill>
                <a:schemeClr val="bg1"/>
              </a:solidFill>
            </a:endParaRPr>
          </a:p>
        </p:txBody>
      </p:sp>
      <p:sp>
        <p:nvSpPr>
          <p:cNvPr id="36" name="TextBox 35">
            <a:extLst>
              <a:ext uri="{FF2B5EF4-FFF2-40B4-BE49-F238E27FC236}">
                <a16:creationId xmlns:a16="http://schemas.microsoft.com/office/drawing/2014/main" id="{49B35C47-D191-44DD-AB47-688A6AD2F477}"/>
              </a:ext>
            </a:extLst>
          </p:cNvPr>
          <p:cNvSpPr txBox="1"/>
          <p:nvPr/>
        </p:nvSpPr>
        <p:spPr>
          <a:xfrm>
            <a:off x="5486400" y="3043535"/>
            <a:ext cx="526105" cy="461665"/>
          </a:xfrm>
          <a:prstGeom prst="rect">
            <a:avLst/>
          </a:prstGeom>
          <a:noFill/>
        </p:spPr>
        <p:txBody>
          <a:bodyPr wrap="none" rtlCol="0">
            <a:spAutoFit/>
          </a:bodyPr>
          <a:lstStyle/>
          <a:p>
            <a:r>
              <a:rPr lang="en-US" sz="2400" b="0" dirty="0" err="1">
                <a:solidFill>
                  <a:schemeClr val="bg1"/>
                </a:solidFill>
              </a:rPr>
              <a:t>isa</a:t>
            </a:r>
            <a:endParaRPr lang="en-US" sz="2400" b="0" dirty="0">
              <a:solidFill>
                <a:schemeClr val="bg1"/>
              </a:solidFill>
            </a:endParaRPr>
          </a:p>
        </p:txBody>
      </p:sp>
      <p:sp>
        <p:nvSpPr>
          <p:cNvPr id="37" name="TextBox 36">
            <a:extLst>
              <a:ext uri="{FF2B5EF4-FFF2-40B4-BE49-F238E27FC236}">
                <a16:creationId xmlns:a16="http://schemas.microsoft.com/office/drawing/2014/main" id="{CC705827-CCBA-4491-8AFE-E7B65C9E887D}"/>
              </a:ext>
            </a:extLst>
          </p:cNvPr>
          <p:cNvSpPr txBox="1"/>
          <p:nvPr/>
        </p:nvSpPr>
        <p:spPr>
          <a:xfrm>
            <a:off x="6560495" y="3653135"/>
            <a:ext cx="526105" cy="461665"/>
          </a:xfrm>
          <a:prstGeom prst="rect">
            <a:avLst/>
          </a:prstGeom>
          <a:noFill/>
        </p:spPr>
        <p:txBody>
          <a:bodyPr wrap="none" rtlCol="0">
            <a:spAutoFit/>
          </a:bodyPr>
          <a:lstStyle/>
          <a:p>
            <a:r>
              <a:rPr lang="en-US" sz="2400" b="0" dirty="0" err="1">
                <a:solidFill>
                  <a:schemeClr val="bg1"/>
                </a:solidFill>
              </a:rPr>
              <a:t>isa</a:t>
            </a:r>
            <a:endParaRPr lang="en-US" sz="2400" b="0" dirty="0">
              <a:solidFill>
                <a:schemeClr val="bg1"/>
              </a:solidFill>
            </a:endParaRPr>
          </a:p>
        </p:txBody>
      </p:sp>
      <p:sp>
        <p:nvSpPr>
          <p:cNvPr id="38" name="TextBox 37">
            <a:extLst>
              <a:ext uri="{FF2B5EF4-FFF2-40B4-BE49-F238E27FC236}">
                <a16:creationId xmlns:a16="http://schemas.microsoft.com/office/drawing/2014/main" id="{F6C085A4-1EAD-4425-A625-07FA52B29D98}"/>
              </a:ext>
            </a:extLst>
          </p:cNvPr>
          <p:cNvSpPr txBox="1"/>
          <p:nvPr/>
        </p:nvSpPr>
        <p:spPr>
          <a:xfrm>
            <a:off x="7010400" y="4110335"/>
            <a:ext cx="526105" cy="461665"/>
          </a:xfrm>
          <a:prstGeom prst="rect">
            <a:avLst/>
          </a:prstGeom>
          <a:noFill/>
        </p:spPr>
        <p:txBody>
          <a:bodyPr wrap="none" rtlCol="0">
            <a:spAutoFit/>
          </a:bodyPr>
          <a:lstStyle/>
          <a:p>
            <a:r>
              <a:rPr lang="en-US" sz="2400" b="0" dirty="0" err="1">
                <a:solidFill>
                  <a:schemeClr val="bg1"/>
                </a:solidFill>
              </a:rPr>
              <a:t>isa</a:t>
            </a:r>
            <a:endParaRPr lang="en-US" sz="2400" b="0" dirty="0">
              <a:solidFill>
                <a:schemeClr val="bg1"/>
              </a:solidFill>
            </a:endParaRPr>
          </a:p>
        </p:txBody>
      </p:sp>
      <p:sp>
        <p:nvSpPr>
          <p:cNvPr id="39" name="TextBox 38">
            <a:extLst>
              <a:ext uri="{FF2B5EF4-FFF2-40B4-BE49-F238E27FC236}">
                <a16:creationId xmlns:a16="http://schemas.microsoft.com/office/drawing/2014/main" id="{7AE82B8E-903F-4BAD-BEDF-DE0EC56D9AD7}"/>
              </a:ext>
            </a:extLst>
          </p:cNvPr>
          <p:cNvSpPr txBox="1"/>
          <p:nvPr/>
        </p:nvSpPr>
        <p:spPr>
          <a:xfrm>
            <a:off x="8236895" y="4643735"/>
            <a:ext cx="526105" cy="461665"/>
          </a:xfrm>
          <a:prstGeom prst="rect">
            <a:avLst/>
          </a:prstGeom>
          <a:noFill/>
        </p:spPr>
        <p:txBody>
          <a:bodyPr wrap="none" rtlCol="0">
            <a:spAutoFit/>
          </a:bodyPr>
          <a:lstStyle/>
          <a:p>
            <a:r>
              <a:rPr lang="en-US" sz="2400" b="0" dirty="0" err="1">
                <a:solidFill>
                  <a:schemeClr val="bg1"/>
                </a:solidFill>
              </a:rPr>
              <a:t>isa</a:t>
            </a:r>
            <a:endParaRPr lang="en-US" sz="2400" b="0" dirty="0">
              <a:solidFill>
                <a:schemeClr val="bg1"/>
              </a:solidFill>
            </a:endParaRPr>
          </a:p>
        </p:txBody>
      </p:sp>
      <p:sp>
        <p:nvSpPr>
          <p:cNvPr id="43" name="TextBox 42">
            <a:extLst>
              <a:ext uri="{FF2B5EF4-FFF2-40B4-BE49-F238E27FC236}">
                <a16:creationId xmlns:a16="http://schemas.microsoft.com/office/drawing/2014/main" id="{B426EF75-0A9F-4724-AD7C-CB081D1E1D1B}"/>
              </a:ext>
            </a:extLst>
          </p:cNvPr>
          <p:cNvSpPr txBox="1"/>
          <p:nvPr/>
        </p:nvSpPr>
        <p:spPr>
          <a:xfrm>
            <a:off x="515920" y="4012338"/>
            <a:ext cx="1191353" cy="830997"/>
          </a:xfrm>
          <a:prstGeom prst="rect">
            <a:avLst/>
          </a:prstGeom>
          <a:noFill/>
        </p:spPr>
        <p:txBody>
          <a:bodyPr wrap="none" rtlCol="0">
            <a:spAutoFit/>
          </a:bodyPr>
          <a:lstStyle/>
          <a:p>
            <a:r>
              <a:rPr lang="en-US" sz="2400" b="0" dirty="0">
                <a:solidFill>
                  <a:srgbClr val="FFFF00"/>
                </a:solidFill>
              </a:rPr>
              <a:t>instance</a:t>
            </a:r>
          </a:p>
          <a:p>
            <a:r>
              <a:rPr lang="en-US" sz="2400" b="0" dirty="0">
                <a:solidFill>
                  <a:srgbClr val="FFFF00"/>
                </a:solidFill>
              </a:rPr>
              <a:t>of at t</a:t>
            </a:r>
            <a:r>
              <a:rPr lang="en-US" sz="2400" b="0" baseline="-25000" dirty="0">
                <a:solidFill>
                  <a:srgbClr val="FFFF00"/>
                </a:solidFill>
              </a:rPr>
              <a:t>1</a:t>
            </a:r>
          </a:p>
        </p:txBody>
      </p:sp>
      <p:cxnSp>
        <p:nvCxnSpPr>
          <p:cNvPr id="44" name="AutoShape 9">
            <a:extLst>
              <a:ext uri="{FF2B5EF4-FFF2-40B4-BE49-F238E27FC236}">
                <a16:creationId xmlns:a16="http://schemas.microsoft.com/office/drawing/2014/main" id="{C74FD8F8-5990-4B14-808C-34FA8DB06C9A}"/>
              </a:ext>
            </a:extLst>
          </p:cNvPr>
          <p:cNvCxnSpPr>
            <a:cxnSpLocks noChangeShapeType="1"/>
          </p:cNvCxnSpPr>
          <p:nvPr/>
        </p:nvCxnSpPr>
        <p:spPr bwMode="auto">
          <a:xfrm>
            <a:off x="1600200" y="3505200"/>
            <a:ext cx="1066800" cy="2209800"/>
          </a:xfrm>
          <a:prstGeom prst="straightConnector1">
            <a:avLst/>
          </a:prstGeom>
          <a:noFill/>
          <a:ln w="28575">
            <a:solidFill>
              <a:srgbClr val="FFFF00"/>
            </a:solidFill>
            <a:round/>
            <a:headEnd type="triangle" w="med" len="med"/>
            <a:tailEnd type="none" w="lg" len="lg"/>
          </a:ln>
          <a:extLst>
            <a:ext uri="{909E8E84-426E-40DD-AFC4-6F175D3DCCD1}">
              <a14:hiddenFill xmlns:a14="http://schemas.microsoft.com/office/drawing/2010/main">
                <a:noFill/>
              </a14:hiddenFill>
            </a:ext>
          </a:extLst>
        </p:spPr>
      </p:cxnSp>
      <p:sp>
        <p:nvSpPr>
          <p:cNvPr id="47" name="Rectangle: Rounded Corners 46">
            <a:extLst>
              <a:ext uri="{FF2B5EF4-FFF2-40B4-BE49-F238E27FC236}">
                <a16:creationId xmlns:a16="http://schemas.microsoft.com/office/drawing/2014/main" id="{B04F1885-FF9F-4490-9156-BD0EB866C102}"/>
              </a:ext>
            </a:extLst>
          </p:cNvPr>
          <p:cNvSpPr/>
          <p:nvPr/>
        </p:nvSpPr>
        <p:spPr bwMode="auto">
          <a:xfrm rot="20223121">
            <a:off x="3243480" y="5935879"/>
            <a:ext cx="167777" cy="161225"/>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48" name="AutoShape 9">
            <a:extLst>
              <a:ext uri="{FF2B5EF4-FFF2-40B4-BE49-F238E27FC236}">
                <a16:creationId xmlns:a16="http://schemas.microsoft.com/office/drawing/2014/main" id="{62DB982B-5FA3-41F2-9C49-DF8597954D82}"/>
              </a:ext>
            </a:extLst>
          </p:cNvPr>
          <p:cNvCxnSpPr>
            <a:cxnSpLocks noChangeShapeType="1"/>
            <a:stCxn id="11" idx="2"/>
            <a:endCxn id="47" idx="3"/>
          </p:cNvCxnSpPr>
          <p:nvPr/>
        </p:nvCxnSpPr>
        <p:spPr bwMode="auto">
          <a:xfrm flipH="1">
            <a:off x="3404618" y="4267200"/>
            <a:ext cx="1357882" cy="1716584"/>
          </a:xfrm>
          <a:prstGeom prst="straightConnector1">
            <a:avLst/>
          </a:prstGeom>
          <a:noFill/>
          <a:ln w="28575">
            <a:solidFill>
              <a:srgbClr val="FFFF00"/>
            </a:solidFill>
            <a:round/>
            <a:headEnd type="triangle" w="med" len="med"/>
            <a:tailEnd type="none" w="lg" len="lg"/>
          </a:ln>
          <a:extLst>
            <a:ext uri="{909E8E84-426E-40DD-AFC4-6F175D3DCCD1}">
              <a14:hiddenFill xmlns:a14="http://schemas.microsoft.com/office/drawing/2010/main">
                <a:noFill/>
              </a14:hiddenFill>
            </a:ext>
          </a:extLst>
        </p:spPr>
      </p:cxnSp>
      <p:sp>
        <p:nvSpPr>
          <p:cNvPr id="50" name="TextBox 49">
            <a:extLst>
              <a:ext uri="{FF2B5EF4-FFF2-40B4-BE49-F238E27FC236}">
                <a16:creationId xmlns:a16="http://schemas.microsoft.com/office/drawing/2014/main" id="{E090CB27-D92D-493C-B5BA-9CD526A54375}"/>
              </a:ext>
            </a:extLst>
          </p:cNvPr>
          <p:cNvSpPr txBox="1"/>
          <p:nvPr/>
        </p:nvSpPr>
        <p:spPr>
          <a:xfrm>
            <a:off x="2314005" y="4270647"/>
            <a:ext cx="2181225" cy="461665"/>
          </a:xfrm>
          <a:prstGeom prst="rect">
            <a:avLst/>
          </a:prstGeom>
          <a:noFill/>
        </p:spPr>
        <p:txBody>
          <a:bodyPr wrap="square" rtlCol="0">
            <a:spAutoFit/>
          </a:bodyPr>
          <a:lstStyle/>
          <a:p>
            <a:r>
              <a:rPr lang="en-US" sz="2400" b="0" dirty="0">
                <a:solidFill>
                  <a:srgbClr val="FFFF00"/>
                </a:solidFill>
              </a:rPr>
              <a:t>instance of at t</a:t>
            </a:r>
            <a:r>
              <a:rPr lang="en-US" sz="2400" b="0" baseline="-25000" dirty="0">
                <a:solidFill>
                  <a:srgbClr val="FFFF00"/>
                </a:solidFill>
              </a:rPr>
              <a:t>1</a:t>
            </a:r>
          </a:p>
        </p:txBody>
      </p:sp>
    </p:spTree>
    <p:extLst>
      <p:ext uri="{BB962C8B-B14F-4D97-AF65-F5344CB8AC3E}">
        <p14:creationId xmlns:p14="http://schemas.microsoft.com/office/powerpoint/2010/main" val="35152228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C4EB6-F6F9-4969-8D46-862575C6B60C}"/>
              </a:ext>
            </a:extLst>
          </p:cNvPr>
          <p:cNvSpPr>
            <a:spLocks noGrp="1"/>
          </p:cNvSpPr>
          <p:nvPr>
            <p:ph type="title"/>
          </p:nvPr>
        </p:nvSpPr>
        <p:spPr/>
        <p:txBody>
          <a:bodyPr/>
          <a:lstStyle/>
          <a:p>
            <a:r>
              <a:rPr lang="en-US" dirty="0"/>
              <a:t>Quality</a:t>
            </a:r>
          </a:p>
        </p:txBody>
      </p:sp>
      <p:sp>
        <p:nvSpPr>
          <p:cNvPr id="4" name="Slide Number Placeholder 3">
            <a:extLst>
              <a:ext uri="{FF2B5EF4-FFF2-40B4-BE49-F238E27FC236}">
                <a16:creationId xmlns:a16="http://schemas.microsoft.com/office/drawing/2014/main" id="{EF061AEB-7380-4734-84CE-A7EB98DD1C8F}"/>
              </a:ext>
            </a:extLst>
          </p:cNvPr>
          <p:cNvSpPr>
            <a:spLocks noGrp="1"/>
          </p:cNvSpPr>
          <p:nvPr>
            <p:ph type="sldNum" sz="quarter" idx="10"/>
          </p:nvPr>
        </p:nvSpPr>
        <p:spPr/>
        <p:txBody>
          <a:bodyPr/>
          <a:lstStyle/>
          <a:p>
            <a:fld id="{01EF93C7-D0AB-41D7-8C62-1F8A9E33AE23}" type="slidenum">
              <a:rPr lang="en-US" smtClean="0"/>
              <a:pPr/>
              <a:t>57</a:t>
            </a:fld>
            <a:endParaRPr lang="en-US"/>
          </a:p>
        </p:txBody>
      </p:sp>
      <p:pic>
        <p:nvPicPr>
          <p:cNvPr id="6" name="Picture 5">
            <a:extLst>
              <a:ext uri="{FF2B5EF4-FFF2-40B4-BE49-F238E27FC236}">
                <a16:creationId xmlns:a16="http://schemas.microsoft.com/office/drawing/2014/main" id="{007DC7E8-4B3B-43F8-95FC-42BFB86B832A}"/>
              </a:ext>
            </a:extLst>
          </p:cNvPr>
          <p:cNvPicPr>
            <a:picLocks noChangeAspect="1"/>
          </p:cNvPicPr>
          <p:nvPr/>
        </p:nvPicPr>
        <p:blipFill>
          <a:blip r:embed="rId2"/>
          <a:stretch>
            <a:fillRect/>
          </a:stretch>
        </p:blipFill>
        <p:spPr>
          <a:xfrm>
            <a:off x="2209800" y="4847953"/>
            <a:ext cx="2200275" cy="1628775"/>
          </a:xfrm>
          <a:prstGeom prst="rect">
            <a:avLst/>
          </a:prstGeom>
        </p:spPr>
      </p:pic>
      <p:sp>
        <p:nvSpPr>
          <p:cNvPr id="8" name="Rectangle 7">
            <a:extLst>
              <a:ext uri="{FF2B5EF4-FFF2-40B4-BE49-F238E27FC236}">
                <a16:creationId xmlns:a16="http://schemas.microsoft.com/office/drawing/2014/main" id="{2EB2C140-4DFF-4C26-B6ED-E35AC9FB70FC}"/>
              </a:ext>
            </a:extLst>
          </p:cNvPr>
          <p:cNvSpPr>
            <a:spLocks noChangeArrowheads="1"/>
          </p:cNvSpPr>
          <p:nvPr/>
        </p:nvSpPr>
        <p:spPr bwMode="auto">
          <a:xfrm>
            <a:off x="685800" y="1828800"/>
            <a:ext cx="1828800" cy="4572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Object</a:t>
            </a:r>
          </a:p>
        </p:txBody>
      </p:sp>
      <p:sp>
        <p:nvSpPr>
          <p:cNvPr id="9" name="Rectangle 8">
            <a:extLst>
              <a:ext uri="{FF2B5EF4-FFF2-40B4-BE49-F238E27FC236}">
                <a16:creationId xmlns:a16="http://schemas.microsoft.com/office/drawing/2014/main" id="{E0373F75-1058-4FE4-B592-9ACDC1830C92}"/>
              </a:ext>
            </a:extLst>
          </p:cNvPr>
          <p:cNvSpPr>
            <a:spLocks noChangeArrowheads="1"/>
          </p:cNvSpPr>
          <p:nvPr/>
        </p:nvSpPr>
        <p:spPr bwMode="auto">
          <a:xfrm>
            <a:off x="685800" y="3048000"/>
            <a:ext cx="1828800" cy="4572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Banana</a:t>
            </a:r>
          </a:p>
        </p:txBody>
      </p:sp>
      <p:sp>
        <p:nvSpPr>
          <p:cNvPr id="10" name="Rectangle 9">
            <a:extLst>
              <a:ext uri="{FF2B5EF4-FFF2-40B4-BE49-F238E27FC236}">
                <a16:creationId xmlns:a16="http://schemas.microsoft.com/office/drawing/2014/main" id="{3677EBC5-B413-47FE-B73B-4D786F07CDDC}"/>
              </a:ext>
            </a:extLst>
          </p:cNvPr>
          <p:cNvSpPr>
            <a:spLocks noChangeArrowheads="1"/>
          </p:cNvSpPr>
          <p:nvPr/>
        </p:nvSpPr>
        <p:spPr bwMode="auto">
          <a:xfrm>
            <a:off x="6773227" y="1828800"/>
            <a:ext cx="1828800" cy="4572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Quality</a:t>
            </a:r>
          </a:p>
        </p:txBody>
      </p:sp>
      <p:sp>
        <p:nvSpPr>
          <p:cNvPr id="11" name="Rectangle 10">
            <a:extLst>
              <a:ext uri="{FF2B5EF4-FFF2-40B4-BE49-F238E27FC236}">
                <a16:creationId xmlns:a16="http://schemas.microsoft.com/office/drawing/2014/main" id="{7CB8EB61-D287-49B9-B19A-065F0D9D069E}"/>
              </a:ext>
            </a:extLst>
          </p:cNvPr>
          <p:cNvSpPr>
            <a:spLocks noChangeArrowheads="1"/>
          </p:cNvSpPr>
          <p:nvPr/>
        </p:nvSpPr>
        <p:spPr bwMode="auto">
          <a:xfrm>
            <a:off x="6773227" y="3048000"/>
            <a:ext cx="1828800" cy="4572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Color</a:t>
            </a:r>
          </a:p>
        </p:txBody>
      </p:sp>
      <p:sp>
        <p:nvSpPr>
          <p:cNvPr id="12" name="Rectangle 11">
            <a:extLst>
              <a:ext uri="{FF2B5EF4-FFF2-40B4-BE49-F238E27FC236}">
                <a16:creationId xmlns:a16="http://schemas.microsoft.com/office/drawing/2014/main" id="{936C448F-BE2A-4C10-A5F2-3087959ED59C}"/>
              </a:ext>
            </a:extLst>
          </p:cNvPr>
          <p:cNvSpPr>
            <a:spLocks noChangeArrowheads="1"/>
          </p:cNvSpPr>
          <p:nvPr/>
        </p:nvSpPr>
        <p:spPr bwMode="auto">
          <a:xfrm>
            <a:off x="4267200" y="3810000"/>
            <a:ext cx="990600" cy="4572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Green</a:t>
            </a:r>
          </a:p>
        </p:txBody>
      </p:sp>
      <p:sp>
        <p:nvSpPr>
          <p:cNvPr id="13" name="Rectangle 12">
            <a:extLst>
              <a:ext uri="{FF2B5EF4-FFF2-40B4-BE49-F238E27FC236}">
                <a16:creationId xmlns:a16="http://schemas.microsoft.com/office/drawing/2014/main" id="{AABB29D1-C045-4A1A-B2F4-CAE5AE76D9F0}"/>
              </a:ext>
            </a:extLst>
          </p:cNvPr>
          <p:cNvSpPr>
            <a:spLocks noChangeArrowheads="1"/>
          </p:cNvSpPr>
          <p:nvPr/>
        </p:nvSpPr>
        <p:spPr bwMode="auto">
          <a:xfrm>
            <a:off x="5879592" y="4519476"/>
            <a:ext cx="1054608" cy="4572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Yellow</a:t>
            </a:r>
          </a:p>
        </p:txBody>
      </p:sp>
      <p:sp>
        <p:nvSpPr>
          <p:cNvPr id="14" name="Rectangle 13">
            <a:extLst>
              <a:ext uri="{FF2B5EF4-FFF2-40B4-BE49-F238E27FC236}">
                <a16:creationId xmlns:a16="http://schemas.microsoft.com/office/drawing/2014/main" id="{D369D48D-1CD2-47C4-BA69-A7C77000BFD4}"/>
              </a:ext>
            </a:extLst>
          </p:cNvPr>
          <p:cNvSpPr>
            <a:spLocks noChangeArrowheads="1"/>
          </p:cNvSpPr>
          <p:nvPr/>
        </p:nvSpPr>
        <p:spPr bwMode="auto">
          <a:xfrm>
            <a:off x="6858000" y="5299764"/>
            <a:ext cx="1054608" cy="4572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Brown</a:t>
            </a:r>
          </a:p>
        </p:txBody>
      </p:sp>
      <p:sp>
        <p:nvSpPr>
          <p:cNvPr id="15" name="Rectangle 14">
            <a:extLst>
              <a:ext uri="{FF2B5EF4-FFF2-40B4-BE49-F238E27FC236}">
                <a16:creationId xmlns:a16="http://schemas.microsoft.com/office/drawing/2014/main" id="{5919B421-4693-4826-BF90-5966A29F574D}"/>
              </a:ext>
            </a:extLst>
          </p:cNvPr>
          <p:cNvSpPr>
            <a:spLocks noChangeArrowheads="1"/>
          </p:cNvSpPr>
          <p:nvPr/>
        </p:nvSpPr>
        <p:spPr bwMode="auto">
          <a:xfrm>
            <a:off x="7978521" y="6025624"/>
            <a:ext cx="1054608" cy="4572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Black</a:t>
            </a:r>
          </a:p>
        </p:txBody>
      </p:sp>
      <p:cxnSp>
        <p:nvCxnSpPr>
          <p:cNvPr id="16" name="AutoShape 9">
            <a:extLst>
              <a:ext uri="{FF2B5EF4-FFF2-40B4-BE49-F238E27FC236}">
                <a16:creationId xmlns:a16="http://schemas.microsoft.com/office/drawing/2014/main" id="{D4DFA7A0-4355-4B39-BE63-CC54E7249B87}"/>
              </a:ext>
            </a:extLst>
          </p:cNvPr>
          <p:cNvCxnSpPr>
            <a:cxnSpLocks noChangeShapeType="1"/>
            <a:stCxn id="8" idx="2"/>
            <a:endCxn id="9" idx="0"/>
          </p:cNvCxnSpPr>
          <p:nvPr/>
        </p:nvCxnSpPr>
        <p:spPr bwMode="auto">
          <a:xfrm>
            <a:off x="1600200" y="2286000"/>
            <a:ext cx="0" cy="762000"/>
          </a:xfrm>
          <a:prstGeom prst="straightConnector1">
            <a:avLst/>
          </a:prstGeom>
          <a:noFill/>
          <a:ln w="28575">
            <a:solidFill>
              <a:schemeClr val="bg1"/>
            </a:solidFill>
            <a:round/>
            <a:headEnd type="triangle" w="med" len="med"/>
            <a:tailEnd type="none" w="lg" len="lg"/>
          </a:ln>
          <a:extLst>
            <a:ext uri="{909E8E84-426E-40DD-AFC4-6F175D3DCCD1}">
              <a14:hiddenFill xmlns:a14="http://schemas.microsoft.com/office/drawing/2010/main">
                <a:noFill/>
              </a14:hiddenFill>
            </a:ext>
          </a:extLst>
        </p:spPr>
      </p:cxnSp>
      <p:cxnSp>
        <p:nvCxnSpPr>
          <p:cNvPr id="17" name="AutoShape 9">
            <a:extLst>
              <a:ext uri="{FF2B5EF4-FFF2-40B4-BE49-F238E27FC236}">
                <a16:creationId xmlns:a16="http://schemas.microsoft.com/office/drawing/2014/main" id="{6769683A-0F48-40AF-A3C1-A1AD9BC43730}"/>
              </a:ext>
            </a:extLst>
          </p:cNvPr>
          <p:cNvCxnSpPr>
            <a:cxnSpLocks noChangeShapeType="1"/>
            <a:stCxn id="10" idx="2"/>
            <a:endCxn id="11" idx="0"/>
          </p:cNvCxnSpPr>
          <p:nvPr/>
        </p:nvCxnSpPr>
        <p:spPr bwMode="auto">
          <a:xfrm>
            <a:off x="7687627" y="2286000"/>
            <a:ext cx="0" cy="762000"/>
          </a:xfrm>
          <a:prstGeom prst="straightConnector1">
            <a:avLst/>
          </a:prstGeom>
          <a:noFill/>
          <a:ln w="28575">
            <a:solidFill>
              <a:schemeClr val="bg1"/>
            </a:solidFill>
            <a:round/>
            <a:headEnd type="triangle" w="med" len="med"/>
            <a:tailEnd type="none" w="lg" len="lg"/>
          </a:ln>
          <a:extLst>
            <a:ext uri="{909E8E84-426E-40DD-AFC4-6F175D3DCCD1}">
              <a14:hiddenFill xmlns:a14="http://schemas.microsoft.com/office/drawing/2010/main">
                <a:noFill/>
              </a14:hiddenFill>
            </a:ext>
          </a:extLst>
        </p:spPr>
      </p:cxnSp>
      <p:cxnSp>
        <p:nvCxnSpPr>
          <p:cNvPr id="18" name="AutoShape 9">
            <a:extLst>
              <a:ext uri="{FF2B5EF4-FFF2-40B4-BE49-F238E27FC236}">
                <a16:creationId xmlns:a16="http://schemas.microsoft.com/office/drawing/2014/main" id="{C95FDE94-E7B0-4775-9F01-858E5B0DC0AB}"/>
              </a:ext>
            </a:extLst>
          </p:cNvPr>
          <p:cNvCxnSpPr>
            <a:cxnSpLocks noChangeShapeType="1"/>
            <a:stCxn id="11" idx="1"/>
            <a:endCxn id="12" idx="0"/>
          </p:cNvCxnSpPr>
          <p:nvPr/>
        </p:nvCxnSpPr>
        <p:spPr bwMode="auto">
          <a:xfrm flipH="1">
            <a:off x="4762500" y="3276600"/>
            <a:ext cx="2010727" cy="533400"/>
          </a:xfrm>
          <a:prstGeom prst="straightConnector1">
            <a:avLst/>
          </a:prstGeom>
          <a:noFill/>
          <a:ln w="28575">
            <a:solidFill>
              <a:schemeClr val="bg1"/>
            </a:solidFill>
            <a:round/>
            <a:headEnd type="triangle" w="med" len="med"/>
            <a:tailEnd type="none" w="lg" len="lg"/>
          </a:ln>
          <a:extLst>
            <a:ext uri="{909E8E84-426E-40DD-AFC4-6F175D3DCCD1}">
              <a14:hiddenFill xmlns:a14="http://schemas.microsoft.com/office/drawing/2010/main">
                <a:noFill/>
              </a14:hiddenFill>
            </a:ext>
          </a:extLst>
        </p:spPr>
      </p:cxnSp>
      <p:cxnSp>
        <p:nvCxnSpPr>
          <p:cNvPr id="19" name="AutoShape 9">
            <a:extLst>
              <a:ext uri="{FF2B5EF4-FFF2-40B4-BE49-F238E27FC236}">
                <a16:creationId xmlns:a16="http://schemas.microsoft.com/office/drawing/2014/main" id="{9CD6DA0B-9122-4CFC-945E-5C14F89B0C99}"/>
              </a:ext>
            </a:extLst>
          </p:cNvPr>
          <p:cNvCxnSpPr>
            <a:cxnSpLocks noChangeShapeType="1"/>
            <a:stCxn id="11" idx="2"/>
            <a:endCxn id="13" idx="0"/>
          </p:cNvCxnSpPr>
          <p:nvPr/>
        </p:nvCxnSpPr>
        <p:spPr bwMode="auto">
          <a:xfrm flipH="1">
            <a:off x="6406896" y="3505200"/>
            <a:ext cx="1280731" cy="1014276"/>
          </a:xfrm>
          <a:prstGeom prst="straightConnector1">
            <a:avLst/>
          </a:prstGeom>
          <a:noFill/>
          <a:ln w="28575">
            <a:solidFill>
              <a:schemeClr val="bg1"/>
            </a:solidFill>
            <a:round/>
            <a:headEnd type="triangle" w="med" len="med"/>
            <a:tailEnd type="none" w="lg" len="lg"/>
          </a:ln>
          <a:extLst>
            <a:ext uri="{909E8E84-426E-40DD-AFC4-6F175D3DCCD1}">
              <a14:hiddenFill xmlns:a14="http://schemas.microsoft.com/office/drawing/2010/main">
                <a:noFill/>
              </a14:hiddenFill>
            </a:ext>
          </a:extLst>
        </p:spPr>
      </p:cxnSp>
      <p:cxnSp>
        <p:nvCxnSpPr>
          <p:cNvPr id="20" name="AutoShape 9">
            <a:extLst>
              <a:ext uri="{FF2B5EF4-FFF2-40B4-BE49-F238E27FC236}">
                <a16:creationId xmlns:a16="http://schemas.microsoft.com/office/drawing/2014/main" id="{A72E2672-1016-4F08-94EE-BE5BAB64438A}"/>
              </a:ext>
            </a:extLst>
          </p:cNvPr>
          <p:cNvCxnSpPr>
            <a:cxnSpLocks noChangeShapeType="1"/>
            <a:stCxn id="11" idx="2"/>
            <a:endCxn id="14" idx="0"/>
          </p:cNvCxnSpPr>
          <p:nvPr/>
        </p:nvCxnSpPr>
        <p:spPr bwMode="auto">
          <a:xfrm flipH="1">
            <a:off x="7385304" y="3505200"/>
            <a:ext cx="302323" cy="1794564"/>
          </a:xfrm>
          <a:prstGeom prst="straightConnector1">
            <a:avLst/>
          </a:prstGeom>
          <a:noFill/>
          <a:ln w="28575">
            <a:solidFill>
              <a:schemeClr val="bg1"/>
            </a:solidFill>
            <a:round/>
            <a:headEnd type="triangle" w="med" len="med"/>
            <a:tailEnd type="none" w="lg" len="lg"/>
          </a:ln>
          <a:extLst>
            <a:ext uri="{909E8E84-426E-40DD-AFC4-6F175D3DCCD1}">
              <a14:hiddenFill xmlns:a14="http://schemas.microsoft.com/office/drawing/2010/main">
                <a:noFill/>
              </a14:hiddenFill>
            </a:ext>
          </a:extLst>
        </p:spPr>
      </p:cxnSp>
      <p:cxnSp>
        <p:nvCxnSpPr>
          <p:cNvPr id="21" name="AutoShape 9">
            <a:extLst>
              <a:ext uri="{FF2B5EF4-FFF2-40B4-BE49-F238E27FC236}">
                <a16:creationId xmlns:a16="http://schemas.microsoft.com/office/drawing/2014/main" id="{AB7BC9DF-81FE-4204-9AB7-04010BEFC04C}"/>
              </a:ext>
            </a:extLst>
          </p:cNvPr>
          <p:cNvCxnSpPr>
            <a:cxnSpLocks noChangeShapeType="1"/>
            <a:stCxn id="11" idx="2"/>
            <a:endCxn id="15" idx="0"/>
          </p:cNvCxnSpPr>
          <p:nvPr/>
        </p:nvCxnSpPr>
        <p:spPr bwMode="auto">
          <a:xfrm>
            <a:off x="7687627" y="3505200"/>
            <a:ext cx="818198" cy="2520424"/>
          </a:xfrm>
          <a:prstGeom prst="straightConnector1">
            <a:avLst/>
          </a:prstGeom>
          <a:noFill/>
          <a:ln w="28575">
            <a:solidFill>
              <a:schemeClr val="bg1"/>
            </a:solidFill>
            <a:round/>
            <a:headEnd type="triangle" w="med" len="med"/>
            <a:tailEnd type="none" w="lg" len="lg"/>
          </a:ln>
          <a:extLst>
            <a:ext uri="{909E8E84-426E-40DD-AFC4-6F175D3DCCD1}">
              <a14:hiddenFill xmlns:a14="http://schemas.microsoft.com/office/drawing/2010/main">
                <a:noFill/>
              </a14:hiddenFill>
            </a:ext>
          </a:extLst>
        </p:spPr>
      </p:cxnSp>
      <p:sp>
        <p:nvSpPr>
          <p:cNvPr id="22" name="TextBox 21">
            <a:extLst>
              <a:ext uri="{FF2B5EF4-FFF2-40B4-BE49-F238E27FC236}">
                <a16:creationId xmlns:a16="http://schemas.microsoft.com/office/drawing/2014/main" id="{E5B30006-5345-4527-8387-73A9701C4105}"/>
              </a:ext>
            </a:extLst>
          </p:cNvPr>
          <p:cNvSpPr txBox="1"/>
          <p:nvPr/>
        </p:nvSpPr>
        <p:spPr>
          <a:xfrm>
            <a:off x="1600200" y="2362200"/>
            <a:ext cx="526105" cy="461665"/>
          </a:xfrm>
          <a:prstGeom prst="rect">
            <a:avLst/>
          </a:prstGeom>
          <a:noFill/>
        </p:spPr>
        <p:txBody>
          <a:bodyPr wrap="none" rtlCol="0">
            <a:spAutoFit/>
          </a:bodyPr>
          <a:lstStyle/>
          <a:p>
            <a:r>
              <a:rPr lang="en-US" sz="2400" b="0" dirty="0" err="1">
                <a:solidFill>
                  <a:schemeClr val="bg1"/>
                </a:solidFill>
              </a:rPr>
              <a:t>isa</a:t>
            </a:r>
            <a:endParaRPr lang="en-US" sz="2400" b="0" dirty="0">
              <a:solidFill>
                <a:schemeClr val="bg1"/>
              </a:solidFill>
            </a:endParaRPr>
          </a:p>
        </p:txBody>
      </p:sp>
      <p:sp>
        <p:nvSpPr>
          <p:cNvPr id="23" name="TextBox 22">
            <a:extLst>
              <a:ext uri="{FF2B5EF4-FFF2-40B4-BE49-F238E27FC236}">
                <a16:creationId xmlns:a16="http://schemas.microsoft.com/office/drawing/2014/main" id="{F3D0D689-4DDE-4022-AC0C-BBFC55555284}"/>
              </a:ext>
            </a:extLst>
          </p:cNvPr>
          <p:cNvSpPr txBox="1"/>
          <p:nvPr/>
        </p:nvSpPr>
        <p:spPr>
          <a:xfrm>
            <a:off x="7703495" y="2438400"/>
            <a:ext cx="526105" cy="461665"/>
          </a:xfrm>
          <a:prstGeom prst="rect">
            <a:avLst/>
          </a:prstGeom>
          <a:noFill/>
        </p:spPr>
        <p:txBody>
          <a:bodyPr wrap="none" rtlCol="0">
            <a:spAutoFit/>
          </a:bodyPr>
          <a:lstStyle/>
          <a:p>
            <a:r>
              <a:rPr lang="en-US" sz="2400" b="0" dirty="0" err="1">
                <a:solidFill>
                  <a:schemeClr val="bg1"/>
                </a:solidFill>
              </a:rPr>
              <a:t>isa</a:t>
            </a:r>
            <a:endParaRPr lang="en-US" sz="2400" b="0" dirty="0">
              <a:solidFill>
                <a:schemeClr val="bg1"/>
              </a:solidFill>
            </a:endParaRPr>
          </a:p>
        </p:txBody>
      </p:sp>
      <p:sp>
        <p:nvSpPr>
          <p:cNvPr id="24" name="TextBox 23">
            <a:extLst>
              <a:ext uri="{FF2B5EF4-FFF2-40B4-BE49-F238E27FC236}">
                <a16:creationId xmlns:a16="http://schemas.microsoft.com/office/drawing/2014/main" id="{85CFCB1D-CAE6-4A85-86E9-18958137F921}"/>
              </a:ext>
            </a:extLst>
          </p:cNvPr>
          <p:cNvSpPr txBox="1"/>
          <p:nvPr/>
        </p:nvSpPr>
        <p:spPr>
          <a:xfrm>
            <a:off x="5486400" y="3043535"/>
            <a:ext cx="526105" cy="461665"/>
          </a:xfrm>
          <a:prstGeom prst="rect">
            <a:avLst/>
          </a:prstGeom>
          <a:noFill/>
        </p:spPr>
        <p:txBody>
          <a:bodyPr wrap="none" rtlCol="0">
            <a:spAutoFit/>
          </a:bodyPr>
          <a:lstStyle/>
          <a:p>
            <a:r>
              <a:rPr lang="en-US" sz="2400" b="0" dirty="0" err="1">
                <a:solidFill>
                  <a:schemeClr val="bg1"/>
                </a:solidFill>
              </a:rPr>
              <a:t>isa</a:t>
            </a:r>
            <a:endParaRPr lang="en-US" sz="2400" b="0" dirty="0">
              <a:solidFill>
                <a:schemeClr val="bg1"/>
              </a:solidFill>
            </a:endParaRPr>
          </a:p>
        </p:txBody>
      </p:sp>
      <p:sp>
        <p:nvSpPr>
          <p:cNvPr id="25" name="TextBox 24">
            <a:extLst>
              <a:ext uri="{FF2B5EF4-FFF2-40B4-BE49-F238E27FC236}">
                <a16:creationId xmlns:a16="http://schemas.microsoft.com/office/drawing/2014/main" id="{547BDBF5-6C7C-4CA4-AE98-90683B4667D4}"/>
              </a:ext>
            </a:extLst>
          </p:cNvPr>
          <p:cNvSpPr txBox="1"/>
          <p:nvPr/>
        </p:nvSpPr>
        <p:spPr>
          <a:xfrm>
            <a:off x="6560495" y="3653135"/>
            <a:ext cx="526105" cy="461665"/>
          </a:xfrm>
          <a:prstGeom prst="rect">
            <a:avLst/>
          </a:prstGeom>
          <a:noFill/>
        </p:spPr>
        <p:txBody>
          <a:bodyPr wrap="none" rtlCol="0">
            <a:spAutoFit/>
          </a:bodyPr>
          <a:lstStyle/>
          <a:p>
            <a:r>
              <a:rPr lang="en-US" sz="2400" b="0" dirty="0" err="1">
                <a:solidFill>
                  <a:schemeClr val="bg1"/>
                </a:solidFill>
              </a:rPr>
              <a:t>isa</a:t>
            </a:r>
            <a:endParaRPr lang="en-US" sz="2400" b="0" dirty="0">
              <a:solidFill>
                <a:schemeClr val="bg1"/>
              </a:solidFill>
            </a:endParaRPr>
          </a:p>
        </p:txBody>
      </p:sp>
      <p:sp>
        <p:nvSpPr>
          <p:cNvPr id="26" name="TextBox 25">
            <a:extLst>
              <a:ext uri="{FF2B5EF4-FFF2-40B4-BE49-F238E27FC236}">
                <a16:creationId xmlns:a16="http://schemas.microsoft.com/office/drawing/2014/main" id="{A6D175E9-2217-492D-A50F-DEDA91F5BDD2}"/>
              </a:ext>
            </a:extLst>
          </p:cNvPr>
          <p:cNvSpPr txBox="1"/>
          <p:nvPr/>
        </p:nvSpPr>
        <p:spPr>
          <a:xfrm>
            <a:off x="7010400" y="4110335"/>
            <a:ext cx="526105" cy="461665"/>
          </a:xfrm>
          <a:prstGeom prst="rect">
            <a:avLst/>
          </a:prstGeom>
          <a:noFill/>
        </p:spPr>
        <p:txBody>
          <a:bodyPr wrap="none" rtlCol="0">
            <a:spAutoFit/>
          </a:bodyPr>
          <a:lstStyle/>
          <a:p>
            <a:r>
              <a:rPr lang="en-US" sz="2400" b="0" dirty="0" err="1">
                <a:solidFill>
                  <a:schemeClr val="bg1"/>
                </a:solidFill>
              </a:rPr>
              <a:t>isa</a:t>
            </a:r>
            <a:endParaRPr lang="en-US" sz="2400" b="0" dirty="0">
              <a:solidFill>
                <a:schemeClr val="bg1"/>
              </a:solidFill>
            </a:endParaRPr>
          </a:p>
        </p:txBody>
      </p:sp>
      <p:sp>
        <p:nvSpPr>
          <p:cNvPr id="27" name="TextBox 26">
            <a:extLst>
              <a:ext uri="{FF2B5EF4-FFF2-40B4-BE49-F238E27FC236}">
                <a16:creationId xmlns:a16="http://schemas.microsoft.com/office/drawing/2014/main" id="{B437B5EB-35BB-433C-8D9B-D8135110D098}"/>
              </a:ext>
            </a:extLst>
          </p:cNvPr>
          <p:cNvSpPr txBox="1"/>
          <p:nvPr/>
        </p:nvSpPr>
        <p:spPr>
          <a:xfrm>
            <a:off x="8236895" y="4643735"/>
            <a:ext cx="526105" cy="461665"/>
          </a:xfrm>
          <a:prstGeom prst="rect">
            <a:avLst/>
          </a:prstGeom>
          <a:noFill/>
        </p:spPr>
        <p:txBody>
          <a:bodyPr wrap="none" rtlCol="0">
            <a:spAutoFit/>
          </a:bodyPr>
          <a:lstStyle/>
          <a:p>
            <a:r>
              <a:rPr lang="en-US" sz="2400" b="0" dirty="0" err="1">
                <a:solidFill>
                  <a:schemeClr val="bg1"/>
                </a:solidFill>
              </a:rPr>
              <a:t>isa</a:t>
            </a:r>
            <a:endParaRPr lang="en-US" sz="2400" b="0" dirty="0">
              <a:solidFill>
                <a:schemeClr val="bg1"/>
              </a:solidFill>
            </a:endParaRPr>
          </a:p>
        </p:txBody>
      </p:sp>
      <p:cxnSp>
        <p:nvCxnSpPr>
          <p:cNvPr id="29" name="AutoShape 9">
            <a:extLst>
              <a:ext uri="{FF2B5EF4-FFF2-40B4-BE49-F238E27FC236}">
                <a16:creationId xmlns:a16="http://schemas.microsoft.com/office/drawing/2014/main" id="{F0855BB3-A36C-46BA-AAF6-A251568EFF8C}"/>
              </a:ext>
            </a:extLst>
          </p:cNvPr>
          <p:cNvCxnSpPr>
            <a:cxnSpLocks noChangeShapeType="1"/>
          </p:cNvCxnSpPr>
          <p:nvPr/>
        </p:nvCxnSpPr>
        <p:spPr bwMode="auto">
          <a:xfrm>
            <a:off x="1600200" y="3505200"/>
            <a:ext cx="1066800" cy="2209800"/>
          </a:xfrm>
          <a:prstGeom prst="straightConnector1">
            <a:avLst/>
          </a:prstGeom>
          <a:noFill/>
          <a:ln w="28575">
            <a:solidFill>
              <a:srgbClr val="FFFF00"/>
            </a:solidFill>
            <a:round/>
            <a:headEnd type="triangle" w="med" len="med"/>
            <a:tailEnd type="none" w="lg" len="lg"/>
          </a:ln>
          <a:extLst>
            <a:ext uri="{909E8E84-426E-40DD-AFC4-6F175D3DCCD1}">
              <a14:hiddenFill xmlns:a14="http://schemas.microsoft.com/office/drawing/2010/main">
                <a:noFill/>
              </a14:hiddenFill>
            </a:ext>
          </a:extLst>
        </p:spPr>
      </p:cxnSp>
      <p:sp>
        <p:nvSpPr>
          <p:cNvPr id="30" name="TextBox 29">
            <a:extLst>
              <a:ext uri="{FF2B5EF4-FFF2-40B4-BE49-F238E27FC236}">
                <a16:creationId xmlns:a16="http://schemas.microsoft.com/office/drawing/2014/main" id="{7E13C658-F89C-498B-84EB-887B46D561AD}"/>
              </a:ext>
            </a:extLst>
          </p:cNvPr>
          <p:cNvSpPr txBox="1"/>
          <p:nvPr/>
        </p:nvSpPr>
        <p:spPr>
          <a:xfrm>
            <a:off x="515920" y="4012338"/>
            <a:ext cx="1191353" cy="830997"/>
          </a:xfrm>
          <a:prstGeom prst="rect">
            <a:avLst/>
          </a:prstGeom>
          <a:noFill/>
        </p:spPr>
        <p:txBody>
          <a:bodyPr wrap="none" rtlCol="0">
            <a:spAutoFit/>
          </a:bodyPr>
          <a:lstStyle/>
          <a:p>
            <a:r>
              <a:rPr lang="en-US" sz="2400" b="0" dirty="0">
                <a:solidFill>
                  <a:srgbClr val="FFFF00"/>
                </a:solidFill>
              </a:rPr>
              <a:t>instance</a:t>
            </a:r>
          </a:p>
          <a:p>
            <a:r>
              <a:rPr lang="en-US" sz="2400" b="0" dirty="0">
                <a:solidFill>
                  <a:srgbClr val="FFFF00"/>
                </a:solidFill>
              </a:rPr>
              <a:t>of at t</a:t>
            </a:r>
            <a:r>
              <a:rPr lang="en-US" sz="2400" b="0" baseline="-25000" dirty="0">
                <a:solidFill>
                  <a:srgbClr val="FFFF00"/>
                </a:solidFill>
              </a:rPr>
              <a:t>2</a:t>
            </a:r>
          </a:p>
        </p:txBody>
      </p:sp>
      <p:sp>
        <p:nvSpPr>
          <p:cNvPr id="33" name="Rectangle: Rounded Corners 32">
            <a:extLst>
              <a:ext uri="{FF2B5EF4-FFF2-40B4-BE49-F238E27FC236}">
                <a16:creationId xmlns:a16="http://schemas.microsoft.com/office/drawing/2014/main" id="{4E46A609-8F90-4761-A565-5BEF1C43C1B4}"/>
              </a:ext>
            </a:extLst>
          </p:cNvPr>
          <p:cNvSpPr/>
          <p:nvPr/>
        </p:nvSpPr>
        <p:spPr bwMode="auto">
          <a:xfrm rot="20223121">
            <a:off x="3243480" y="5935879"/>
            <a:ext cx="167777" cy="161225"/>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34" name="AutoShape 9">
            <a:extLst>
              <a:ext uri="{FF2B5EF4-FFF2-40B4-BE49-F238E27FC236}">
                <a16:creationId xmlns:a16="http://schemas.microsoft.com/office/drawing/2014/main" id="{5637DCE8-2442-4E86-9940-3B8252287349}"/>
              </a:ext>
            </a:extLst>
          </p:cNvPr>
          <p:cNvCxnSpPr>
            <a:cxnSpLocks noChangeShapeType="1"/>
            <a:stCxn id="13" idx="1"/>
            <a:endCxn id="33" idx="3"/>
          </p:cNvCxnSpPr>
          <p:nvPr/>
        </p:nvCxnSpPr>
        <p:spPr bwMode="auto">
          <a:xfrm flipH="1">
            <a:off x="3404618" y="4748076"/>
            <a:ext cx="2474974" cy="1235708"/>
          </a:xfrm>
          <a:prstGeom prst="straightConnector1">
            <a:avLst/>
          </a:prstGeom>
          <a:noFill/>
          <a:ln w="28575">
            <a:solidFill>
              <a:srgbClr val="FFFF00"/>
            </a:solidFill>
            <a:round/>
            <a:headEnd type="triangle" w="med" len="med"/>
            <a:tailEnd type="none" w="lg" len="lg"/>
          </a:ln>
          <a:extLst>
            <a:ext uri="{909E8E84-426E-40DD-AFC4-6F175D3DCCD1}">
              <a14:hiddenFill xmlns:a14="http://schemas.microsoft.com/office/drawing/2010/main">
                <a:noFill/>
              </a14:hiddenFill>
            </a:ext>
          </a:extLst>
        </p:spPr>
      </p:cxnSp>
      <p:sp>
        <p:nvSpPr>
          <p:cNvPr id="35" name="TextBox 34">
            <a:extLst>
              <a:ext uri="{FF2B5EF4-FFF2-40B4-BE49-F238E27FC236}">
                <a16:creationId xmlns:a16="http://schemas.microsoft.com/office/drawing/2014/main" id="{897CE5E3-6E87-4CA3-9C61-E15FBB754DA0}"/>
              </a:ext>
            </a:extLst>
          </p:cNvPr>
          <p:cNvSpPr txBox="1"/>
          <p:nvPr/>
        </p:nvSpPr>
        <p:spPr>
          <a:xfrm>
            <a:off x="3523679" y="4395678"/>
            <a:ext cx="2181225" cy="461665"/>
          </a:xfrm>
          <a:prstGeom prst="rect">
            <a:avLst/>
          </a:prstGeom>
          <a:noFill/>
        </p:spPr>
        <p:txBody>
          <a:bodyPr wrap="square" rtlCol="0">
            <a:spAutoFit/>
          </a:bodyPr>
          <a:lstStyle/>
          <a:p>
            <a:r>
              <a:rPr lang="en-US" sz="2400" b="0" dirty="0">
                <a:solidFill>
                  <a:srgbClr val="FFFF00"/>
                </a:solidFill>
              </a:rPr>
              <a:t>instance of at t</a:t>
            </a:r>
            <a:r>
              <a:rPr lang="en-US" sz="2400" b="0" baseline="-25000" dirty="0">
                <a:solidFill>
                  <a:srgbClr val="FFFF00"/>
                </a:solidFill>
              </a:rPr>
              <a:t>2</a:t>
            </a:r>
          </a:p>
        </p:txBody>
      </p:sp>
    </p:spTree>
    <p:extLst>
      <p:ext uri="{BB962C8B-B14F-4D97-AF65-F5344CB8AC3E}">
        <p14:creationId xmlns:p14="http://schemas.microsoft.com/office/powerpoint/2010/main" val="29080758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C4EB6-F6F9-4969-8D46-862575C6B60C}"/>
              </a:ext>
            </a:extLst>
          </p:cNvPr>
          <p:cNvSpPr>
            <a:spLocks noGrp="1"/>
          </p:cNvSpPr>
          <p:nvPr>
            <p:ph type="title"/>
          </p:nvPr>
        </p:nvSpPr>
        <p:spPr/>
        <p:txBody>
          <a:bodyPr/>
          <a:lstStyle/>
          <a:p>
            <a:r>
              <a:rPr lang="en-US" dirty="0"/>
              <a:t>Quality</a:t>
            </a:r>
          </a:p>
        </p:txBody>
      </p:sp>
      <p:sp>
        <p:nvSpPr>
          <p:cNvPr id="4" name="Slide Number Placeholder 3">
            <a:extLst>
              <a:ext uri="{FF2B5EF4-FFF2-40B4-BE49-F238E27FC236}">
                <a16:creationId xmlns:a16="http://schemas.microsoft.com/office/drawing/2014/main" id="{EF061AEB-7380-4734-84CE-A7EB98DD1C8F}"/>
              </a:ext>
            </a:extLst>
          </p:cNvPr>
          <p:cNvSpPr>
            <a:spLocks noGrp="1"/>
          </p:cNvSpPr>
          <p:nvPr>
            <p:ph type="sldNum" sz="quarter" idx="10"/>
          </p:nvPr>
        </p:nvSpPr>
        <p:spPr/>
        <p:txBody>
          <a:bodyPr/>
          <a:lstStyle/>
          <a:p>
            <a:fld id="{01EF93C7-D0AB-41D7-8C62-1F8A9E33AE23}" type="slidenum">
              <a:rPr lang="en-US" smtClean="0"/>
              <a:pPr/>
              <a:t>58</a:t>
            </a:fld>
            <a:endParaRPr lang="en-US"/>
          </a:p>
        </p:txBody>
      </p:sp>
      <p:pic>
        <p:nvPicPr>
          <p:cNvPr id="7" name="Picture 6">
            <a:extLst>
              <a:ext uri="{FF2B5EF4-FFF2-40B4-BE49-F238E27FC236}">
                <a16:creationId xmlns:a16="http://schemas.microsoft.com/office/drawing/2014/main" id="{B8DA45C5-6190-4F5F-8227-A16C1E4052D1}"/>
              </a:ext>
            </a:extLst>
          </p:cNvPr>
          <p:cNvPicPr>
            <a:picLocks noChangeAspect="1"/>
          </p:cNvPicPr>
          <p:nvPr/>
        </p:nvPicPr>
        <p:blipFill>
          <a:blip r:embed="rId2"/>
          <a:stretch>
            <a:fillRect/>
          </a:stretch>
        </p:blipFill>
        <p:spPr>
          <a:xfrm>
            <a:off x="2209800" y="4847952"/>
            <a:ext cx="2181225" cy="1628775"/>
          </a:xfrm>
          <a:prstGeom prst="rect">
            <a:avLst/>
          </a:prstGeom>
        </p:spPr>
      </p:pic>
      <p:sp>
        <p:nvSpPr>
          <p:cNvPr id="8" name="Rectangle 7">
            <a:extLst>
              <a:ext uri="{FF2B5EF4-FFF2-40B4-BE49-F238E27FC236}">
                <a16:creationId xmlns:a16="http://schemas.microsoft.com/office/drawing/2014/main" id="{7D845F36-EDC2-43FE-A9D4-DF1FC110A90C}"/>
              </a:ext>
            </a:extLst>
          </p:cNvPr>
          <p:cNvSpPr>
            <a:spLocks noChangeArrowheads="1"/>
          </p:cNvSpPr>
          <p:nvPr/>
        </p:nvSpPr>
        <p:spPr bwMode="auto">
          <a:xfrm>
            <a:off x="685800" y="1828800"/>
            <a:ext cx="1828800" cy="4572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Object</a:t>
            </a:r>
          </a:p>
        </p:txBody>
      </p:sp>
      <p:sp>
        <p:nvSpPr>
          <p:cNvPr id="9" name="Rectangle 8">
            <a:extLst>
              <a:ext uri="{FF2B5EF4-FFF2-40B4-BE49-F238E27FC236}">
                <a16:creationId xmlns:a16="http://schemas.microsoft.com/office/drawing/2014/main" id="{AF90B6E9-60E8-4E57-A4D4-92F111971D66}"/>
              </a:ext>
            </a:extLst>
          </p:cNvPr>
          <p:cNvSpPr>
            <a:spLocks noChangeArrowheads="1"/>
          </p:cNvSpPr>
          <p:nvPr/>
        </p:nvSpPr>
        <p:spPr bwMode="auto">
          <a:xfrm>
            <a:off x="685800" y="3048000"/>
            <a:ext cx="1828800" cy="4572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Banana</a:t>
            </a:r>
          </a:p>
        </p:txBody>
      </p:sp>
      <p:sp>
        <p:nvSpPr>
          <p:cNvPr id="10" name="Rectangle 9">
            <a:extLst>
              <a:ext uri="{FF2B5EF4-FFF2-40B4-BE49-F238E27FC236}">
                <a16:creationId xmlns:a16="http://schemas.microsoft.com/office/drawing/2014/main" id="{184EE42B-DCB6-4A36-885B-AC6850824FF1}"/>
              </a:ext>
            </a:extLst>
          </p:cNvPr>
          <p:cNvSpPr>
            <a:spLocks noChangeArrowheads="1"/>
          </p:cNvSpPr>
          <p:nvPr/>
        </p:nvSpPr>
        <p:spPr bwMode="auto">
          <a:xfrm>
            <a:off x="6773227" y="1828800"/>
            <a:ext cx="1828800" cy="4572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Quality</a:t>
            </a:r>
          </a:p>
        </p:txBody>
      </p:sp>
      <p:sp>
        <p:nvSpPr>
          <p:cNvPr id="11" name="Rectangle 10">
            <a:extLst>
              <a:ext uri="{FF2B5EF4-FFF2-40B4-BE49-F238E27FC236}">
                <a16:creationId xmlns:a16="http://schemas.microsoft.com/office/drawing/2014/main" id="{147EE9F3-0ED5-4A64-914D-2F5C11D16A55}"/>
              </a:ext>
            </a:extLst>
          </p:cNvPr>
          <p:cNvSpPr>
            <a:spLocks noChangeArrowheads="1"/>
          </p:cNvSpPr>
          <p:nvPr/>
        </p:nvSpPr>
        <p:spPr bwMode="auto">
          <a:xfrm>
            <a:off x="6773227" y="3048000"/>
            <a:ext cx="1828800" cy="4572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Color</a:t>
            </a:r>
          </a:p>
        </p:txBody>
      </p:sp>
      <p:sp>
        <p:nvSpPr>
          <p:cNvPr id="12" name="Rectangle 11">
            <a:extLst>
              <a:ext uri="{FF2B5EF4-FFF2-40B4-BE49-F238E27FC236}">
                <a16:creationId xmlns:a16="http://schemas.microsoft.com/office/drawing/2014/main" id="{FF17ABDD-B0D1-4D90-8CA8-0935E97A6580}"/>
              </a:ext>
            </a:extLst>
          </p:cNvPr>
          <p:cNvSpPr>
            <a:spLocks noChangeArrowheads="1"/>
          </p:cNvSpPr>
          <p:nvPr/>
        </p:nvSpPr>
        <p:spPr bwMode="auto">
          <a:xfrm>
            <a:off x="4267200" y="3810000"/>
            <a:ext cx="990600" cy="4572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Green</a:t>
            </a:r>
          </a:p>
        </p:txBody>
      </p:sp>
      <p:sp>
        <p:nvSpPr>
          <p:cNvPr id="13" name="Rectangle 12">
            <a:extLst>
              <a:ext uri="{FF2B5EF4-FFF2-40B4-BE49-F238E27FC236}">
                <a16:creationId xmlns:a16="http://schemas.microsoft.com/office/drawing/2014/main" id="{02ED5751-7BE5-4016-8945-339394766E3F}"/>
              </a:ext>
            </a:extLst>
          </p:cNvPr>
          <p:cNvSpPr>
            <a:spLocks noChangeArrowheads="1"/>
          </p:cNvSpPr>
          <p:nvPr/>
        </p:nvSpPr>
        <p:spPr bwMode="auto">
          <a:xfrm>
            <a:off x="5879592" y="4519476"/>
            <a:ext cx="1054608" cy="4572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Yellow</a:t>
            </a:r>
          </a:p>
        </p:txBody>
      </p:sp>
      <p:sp>
        <p:nvSpPr>
          <p:cNvPr id="14" name="Rectangle 13">
            <a:extLst>
              <a:ext uri="{FF2B5EF4-FFF2-40B4-BE49-F238E27FC236}">
                <a16:creationId xmlns:a16="http://schemas.microsoft.com/office/drawing/2014/main" id="{BF4DD685-DB92-49A0-A70A-2AD8FC6E3BF5}"/>
              </a:ext>
            </a:extLst>
          </p:cNvPr>
          <p:cNvSpPr>
            <a:spLocks noChangeArrowheads="1"/>
          </p:cNvSpPr>
          <p:nvPr/>
        </p:nvSpPr>
        <p:spPr bwMode="auto">
          <a:xfrm>
            <a:off x="6858000" y="5299764"/>
            <a:ext cx="1054608" cy="4572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Brown</a:t>
            </a:r>
          </a:p>
        </p:txBody>
      </p:sp>
      <p:sp>
        <p:nvSpPr>
          <p:cNvPr id="15" name="Rectangle 14">
            <a:extLst>
              <a:ext uri="{FF2B5EF4-FFF2-40B4-BE49-F238E27FC236}">
                <a16:creationId xmlns:a16="http://schemas.microsoft.com/office/drawing/2014/main" id="{A8119073-7DE4-4FC6-B773-2DA925179FCC}"/>
              </a:ext>
            </a:extLst>
          </p:cNvPr>
          <p:cNvSpPr>
            <a:spLocks noChangeArrowheads="1"/>
          </p:cNvSpPr>
          <p:nvPr/>
        </p:nvSpPr>
        <p:spPr bwMode="auto">
          <a:xfrm>
            <a:off x="7978521" y="6025624"/>
            <a:ext cx="1054608" cy="4572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Black</a:t>
            </a:r>
          </a:p>
        </p:txBody>
      </p:sp>
      <p:cxnSp>
        <p:nvCxnSpPr>
          <p:cNvPr id="16" name="AutoShape 9">
            <a:extLst>
              <a:ext uri="{FF2B5EF4-FFF2-40B4-BE49-F238E27FC236}">
                <a16:creationId xmlns:a16="http://schemas.microsoft.com/office/drawing/2014/main" id="{75FEEC49-1C57-484D-8B8B-5014DE388F68}"/>
              </a:ext>
            </a:extLst>
          </p:cNvPr>
          <p:cNvCxnSpPr>
            <a:cxnSpLocks noChangeShapeType="1"/>
            <a:stCxn id="8" idx="2"/>
            <a:endCxn id="9" idx="0"/>
          </p:cNvCxnSpPr>
          <p:nvPr/>
        </p:nvCxnSpPr>
        <p:spPr bwMode="auto">
          <a:xfrm>
            <a:off x="1600200" y="2286000"/>
            <a:ext cx="0" cy="762000"/>
          </a:xfrm>
          <a:prstGeom prst="straightConnector1">
            <a:avLst/>
          </a:prstGeom>
          <a:noFill/>
          <a:ln w="28575">
            <a:solidFill>
              <a:schemeClr val="bg1"/>
            </a:solidFill>
            <a:round/>
            <a:headEnd type="triangle" w="med" len="med"/>
            <a:tailEnd type="none" w="lg" len="lg"/>
          </a:ln>
          <a:extLst>
            <a:ext uri="{909E8E84-426E-40DD-AFC4-6F175D3DCCD1}">
              <a14:hiddenFill xmlns:a14="http://schemas.microsoft.com/office/drawing/2010/main">
                <a:noFill/>
              </a14:hiddenFill>
            </a:ext>
          </a:extLst>
        </p:spPr>
      </p:cxnSp>
      <p:cxnSp>
        <p:nvCxnSpPr>
          <p:cNvPr id="17" name="AutoShape 9">
            <a:extLst>
              <a:ext uri="{FF2B5EF4-FFF2-40B4-BE49-F238E27FC236}">
                <a16:creationId xmlns:a16="http://schemas.microsoft.com/office/drawing/2014/main" id="{217556E8-1BF8-41DF-B832-E2BE3227EBA1}"/>
              </a:ext>
            </a:extLst>
          </p:cNvPr>
          <p:cNvCxnSpPr>
            <a:cxnSpLocks noChangeShapeType="1"/>
            <a:stCxn id="10" idx="2"/>
            <a:endCxn id="11" idx="0"/>
          </p:cNvCxnSpPr>
          <p:nvPr/>
        </p:nvCxnSpPr>
        <p:spPr bwMode="auto">
          <a:xfrm>
            <a:off x="7687627" y="2286000"/>
            <a:ext cx="0" cy="762000"/>
          </a:xfrm>
          <a:prstGeom prst="straightConnector1">
            <a:avLst/>
          </a:prstGeom>
          <a:noFill/>
          <a:ln w="28575">
            <a:solidFill>
              <a:schemeClr val="bg1"/>
            </a:solidFill>
            <a:round/>
            <a:headEnd type="triangle" w="med" len="med"/>
            <a:tailEnd type="none" w="lg" len="lg"/>
          </a:ln>
          <a:extLst>
            <a:ext uri="{909E8E84-426E-40DD-AFC4-6F175D3DCCD1}">
              <a14:hiddenFill xmlns:a14="http://schemas.microsoft.com/office/drawing/2010/main">
                <a:noFill/>
              </a14:hiddenFill>
            </a:ext>
          </a:extLst>
        </p:spPr>
      </p:cxnSp>
      <p:cxnSp>
        <p:nvCxnSpPr>
          <p:cNvPr id="18" name="AutoShape 9">
            <a:extLst>
              <a:ext uri="{FF2B5EF4-FFF2-40B4-BE49-F238E27FC236}">
                <a16:creationId xmlns:a16="http://schemas.microsoft.com/office/drawing/2014/main" id="{53AF2D2C-325E-467A-8804-ABF05E8EC36A}"/>
              </a:ext>
            </a:extLst>
          </p:cNvPr>
          <p:cNvCxnSpPr>
            <a:cxnSpLocks noChangeShapeType="1"/>
            <a:stCxn id="11" idx="1"/>
            <a:endCxn id="12" idx="0"/>
          </p:cNvCxnSpPr>
          <p:nvPr/>
        </p:nvCxnSpPr>
        <p:spPr bwMode="auto">
          <a:xfrm flipH="1">
            <a:off x="4762500" y="3276600"/>
            <a:ext cx="2010727" cy="533400"/>
          </a:xfrm>
          <a:prstGeom prst="straightConnector1">
            <a:avLst/>
          </a:prstGeom>
          <a:noFill/>
          <a:ln w="28575">
            <a:solidFill>
              <a:schemeClr val="bg1"/>
            </a:solidFill>
            <a:round/>
            <a:headEnd type="triangle" w="med" len="med"/>
            <a:tailEnd type="none" w="lg" len="lg"/>
          </a:ln>
          <a:extLst>
            <a:ext uri="{909E8E84-426E-40DD-AFC4-6F175D3DCCD1}">
              <a14:hiddenFill xmlns:a14="http://schemas.microsoft.com/office/drawing/2010/main">
                <a:noFill/>
              </a14:hiddenFill>
            </a:ext>
          </a:extLst>
        </p:spPr>
      </p:cxnSp>
      <p:cxnSp>
        <p:nvCxnSpPr>
          <p:cNvPr id="19" name="AutoShape 9">
            <a:extLst>
              <a:ext uri="{FF2B5EF4-FFF2-40B4-BE49-F238E27FC236}">
                <a16:creationId xmlns:a16="http://schemas.microsoft.com/office/drawing/2014/main" id="{47377F81-BB39-448F-93E7-74AD227A0B76}"/>
              </a:ext>
            </a:extLst>
          </p:cNvPr>
          <p:cNvCxnSpPr>
            <a:cxnSpLocks noChangeShapeType="1"/>
            <a:stCxn id="11" idx="2"/>
            <a:endCxn id="13" idx="0"/>
          </p:cNvCxnSpPr>
          <p:nvPr/>
        </p:nvCxnSpPr>
        <p:spPr bwMode="auto">
          <a:xfrm flipH="1">
            <a:off x="6406896" y="3505200"/>
            <a:ext cx="1280731" cy="1014276"/>
          </a:xfrm>
          <a:prstGeom prst="straightConnector1">
            <a:avLst/>
          </a:prstGeom>
          <a:noFill/>
          <a:ln w="28575">
            <a:solidFill>
              <a:schemeClr val="bg1"/>
            </a:solidFill>
            <a:round/>
            <a:headEnd type="triangle" w="med" len="med"/>
            <a:tailEnd type="none" w="lg" len="lg"/>
          </a:ln>
          <a:extLst>
            <a:ext uri="{909E8E84-426E-40DD-AFC4-6F175D3DCCD1}">
              <a14:hiddenFill xmlns:a14="http://schemas.microsoft.com/office/drawing/2010/main">
                <a:noFill/>
              </a14:hiddenFill>
            </a:ext>
          </a:extLst>
        </p:spPr>
      </p:cxnSp>
      <p:cxnSp>
        <p:nvCxnSpPr>
          <p:cNvPr id="20" name="AutoShape 9">
            <a:extLst>
              <a:ext uri="{FF2B5EF4-FFF2-40B4-BE49-F238E27FC236}">
                <a16:creationId xmlns:a16="http://schemas.microsoft.com/office/drawing/2014/main" id="{925347CA-D383-484E-A620-5E062569EB13}"/>
              </a:ext>
            </a:extLst>
          </p:cNvPr>
          <p:cNvCxnSpPr>
            <a:cxnSpLocks noChangeShapeType="1"/>
            <a:stCxn id="11" idx="2"/>
            <a:endCxn id="14" idx="0"/>
          </p:cNvCxnSpPr>
          <p:nvPr/>
        </p:nvCxnSpPr>
        <p:spPr bwMode="auto">
          <a:xfrm flipH="1">
            <a:off x="7385304" y="3505200"/>
            <a:ext cx="302323" cy="1794564"/>
          </a:xfrm>
          <a:prstGeom prst="straightConnector1">
            <a:avLst/>
          </a:prstGeom>
          <a:noFill/>
          <a:ln w="28575">
            <a:solidFill>
              <a:schemeClr val="bg1"/>
            </a:solidFill>
            <a:round/>
            <a:headEnd type="triangle" w="med" len="med"/>
            <a:tailEnd type="none" w="lg" len="lg"/>
          </a:ln>
          <a:extLst>
            <a:ext uri="{909E8E84-426E-40DD-AFC4-6F175D3DCCD1}">
              <a14:hiddenFill xmlns:a14="http://schemas.microsoft.com/office/drawing/2010/main">
                <a:noFill/>
              </a14:hiddenFill>
            </a:ext>
          </a:extLst>
        </p:spPr>
      </p:cxnSp>
      <p:cxnSp>
        <p:nvCxnSpPr>
          <p:cNvPr id="21" name="AutoShape 9">
            <a:extLst>
              <a:ext uri="{FF2B5EF4-FFF2-40B4-BE49-F238E27FC236}">
                <a16:creationId xmlns:a16="http://schemas.microsoft.com/office/drawing/2014/main" id="{01FA3B3F-F84D-4632-ABC0-F2D2863B132F}"/>
              </a:ext>
            </a:extLst>
          </p:cNvPr>
          <p:cNvCxnSpPr>
            <a:cxnSpLocks noChangeShapeType="1"/>
            <a:stCxn id="11" idx="2"/>
            <a:endCxn id="15" idx="0"/>
          </p:cNvCxnSpPr>
          <p:nvPr/>
        </p:nvCxnSpPr>
        <p:spPr bwMode="auto">
          <a:xfrm>
            <a:off x="7687627" y="3505200"/>
            <a:ext cx="818198" cy="2520424"/>
          </a:xfrm>
          <a:prstGeom prst="straightConnector1">
            <a:avLst/>
          </a:prstGeom>
          <a:noFill/>
          <a:ln w="28575">
            <a:solidFill>
              <a:schemeClr val="bg1"/>
            </a:solidFill>
            <a:round/>
            <a:headEnd type="triangle" w="med" len="med"/>
            <a:tailEnd type="none" w="lg" len="lg"/>
          </a:ln>
          <a:extLst>
            <a:ext uri="{909E8E84-426E-40DD-AFC4-6F175D3DCCD1}">
              <a14:hiddenFill xmlns:a14="http://schemas.microsoft.com/office/drawing/2010/main">
                <a:noFill/>
              </a14:hiddenFill>
            </a:ext>
          </a:extLst>
        </p:spPr>
      </p:cxnSp>
      <p:sp>
        <p:nvSpPr>
          <p:cNvPr id="22" name="TextBox 21">
            <a:extLst>
              <a:ext uri="{FF2B5EF4-FFF2-40B4-BE49-F238E27FC236}">
                <a16:creationId xmlns:a16="http://schemas.microsoft.com/office/drawing/2014/main" id="{40F36139-F3D6-4B46-91D8-631E66E16B0B}"/>
              </a:ext>
            </a:extLst>
          </p:cNvPr>
          <p:cNvSpPr txBox="1"/>
          <p:nvPr/>
        </p:nvSpPr>
        <p:spPr>
          <a:xfrm>
            <a:off x="1600200" y="2362200"/>
            <a:ext cx="526105" cy="461665"/>
          </a:xfrm>
          <a:prstGeom prst="rect">
            <a:avLst/>
          </a:prstGeom>
          <a:noFill/>
        </p:spPr>
        <p:txBody>
          <a:bodyPr wrap="none" rtlCol="0">
            <a:spAutoFit/>
          </a:bodyPr>
          <a:lstStyle/>
          <a:p>
            <a:r>
              <a:rPr lang="en-US" sz="2400" b="0" dirty="0" err="1">
                <a:solidFill>
                  <a:schemeClr val="bg1"/>
                </a:solidFill>
              </a:rPr>
              <a:t>isa</a:t>
            </a:r>
            <a:endParaRPr lang="en-US" sz="2400" b="0" dirty="0">
              <a:solidFill>
                <a:schemeClr val="bg1"/>
              </a:solidFill>
            </a:endParaRPr>
          </a:p>
        </p:txBody>
      </p:sp>
      <p:sp>
        <p:nvSpPr>
          <p:cNvPr id="23" name="TextBox 22">
            <a:extLst>
              <a:ext uri="{FF2B5EF4-FFF2-40B4-BE49-F238E27FC236}">
                <a16:creationId xmlns:a16="http://schemas.microsoft.com/office/drawing/2014/main" id="{1664CC43-890D-47B5-9B74-82999FF71E8E}"/>
              </a:ext>
            </a:extLst>
          </p:cNvPr>
          <p:cNvSpPr txBox="1"/>
          <p:nvPr/>
        </p:nvSpPr>
        <p:spPr>
          <a:xfrm>
            <a:off x="7703495" y="2438400"/>
            <a:ext cx="526105" cy="461665"/>
          </a:xfrm>
          <a:prstGeom prst="rect">
            <a:avLst/>
          </a:prstGeom>
          <a:noFill/>
        </p:spPr>
        <p:txBody>
          <a:bodyPr wrap="none" rtlCol="0">
            <a:spAutoFit/>
          </a:bodyPr>
          <a:lstStyle/>
          <a:p>
            <a:r>
              <a:rPr lang="en-US" sz="2400" b="0" dirty="0" err="1">
                <a:solidFill>
                  <a:schemeClr val="bg1"/>
                </a:solidFill>
              </a:rPr>
              <a:t>isa</a:t>
            </a:r>
            <a:endParaRPr lang="en-US" sz="2400" b="0" dirty="0">
              <a:solidFill>
                <a:schemeClr val="bg1"/>
              </a:solidFill>
            </a:endParaRPr>
          </a:p>
        </p:txBody>
      </p:sp>
      <p:sp>
        <p:nvSpPr>
          <p:cNvPr id="24" name="TextBox 23">
            <a:extLst>
              <a:ext uri="{FF2B5EF4-FFF2-40B4-BE49-F238E27FC236}">
                <a16:creationId xmlns:a16="http://schemas.microsoft.com/office/drawing/2014/main" id="{A6B61D17-575C-4DFC-A017-40E642D85729}"/>
              </a:ext>
            </a:extLst>
          </p:cNvPr>
          <p:cNvSpPr txBox="1"/>
          <p:nvPr/>
        </p:nvSpPr>
        <p:spPr>
          <a:xfrm>
            <a:off x="5486400" y="3043535"/>
            <a:ext cx="526105" cy="461665"/>
          </a:xfrm>
          <a:prstGeom prst="rect">
            <a:avLst/>
          </a:prstGeom>
          <a:noFill/>
        </p:spPr>
        <p:txBody>
          <a:bodyPr wrap="none" rtlCol="0">
            <a:spAutoFit/>
          </a:bodyPr>
          <a:lstStyle/>
          <a:p>
            <a:r>
              <a:rPr lang="en-US" sz="2400" b="0" dirty="0" err="1">
                <a:solidFill>
                  <a:schemeClr val="bg1"/>
                </a:solidFill>
              </a:rPr>
              <a:t>isa</a:t>
            </a:r>
            <a:endParaRPr lang="en-US" sz="2400" b="0" dirty="0">
              <a:solidFill>
                <a:schemeClr val="bg1"/>
              </a:solidFill>
            </a:endParaRPr>
          </a:p>
        </p:txBody>
      </p:sp>
      <p:sp>
        <p:nvSpPr>
          <p:cNvPr id="25" name="TextBox 24">
            <a:extLst>
              <a:ext uri="{FF2B5EF4-FFF2-40B4-BE49-F238E27FC236}">
                <a16:creationId xmlns:a16="http://schemas.microsoft.com/office/drawing/2014/main" id="{A87AFCA8-8E56-40C8-AEF7-D6AB7411628F}"/>
              </a:ext>
            </a:extLst>
          </p:cNvPr>
          <p:cNvSpPr txBox="1"/>
          <p:nvPr/>
        </p:nvSpPr>
        <p:spPr>
          <a:xfrm>
            <a:off x="6560495" y="3653135"/>
            <a:ext cx="526105" cy="461665"/>
          </a:xfrm>
          <a:prstGeom prst="rect">
            <a:avLst/>
          </a:prstGeom>
          <a:noFill/>
        </p:spPr>
        <p:txBody>
          <a:bodyPr wrap="none" rtlCol="0">
            <a:spAutoFit/>
          </a:bodyPr>
          <a:lstStyle/>
          <a:p>
            <a:r>
              <a:rPr lang="en-US" sz="2400" b="0" dirty="0" err="1">
                <a:solidFill>
                  <a:schemeClr val="bg1"/>
                </a:solidFill>
              </a:rPr>
              <a:t>isa</a:t>
            </a:r>
            <a:endParaRPr lang="en-US" sz="2400" b="0" dirty="0">
              <a:solidFill>
                <a:schemeClr val="bg1"/>
              </a:solidFill>
            </a:endParaRPr>
          </a:p>
        </p:txBody>
      </p:sp>
      <p:sp>
        <p:nvSpPr>
          <p:cNvPr id="26" name="TextBox 25">
            <a:extLst>
              <a:ext uri="{FF2B5EF4-FFF2-40B4-BE49-F238E27FC236}">
                <a16:creationId xmlns:a16="http://schemas.microsoft.com/office/drawing/2014/main" id="{6C686F18-076C-4D02-9273-8951E999542C}"/>
              </a:ext>
            </a:extLst>
          </p:cNvPr>
          <p:cNvSpPr txBox="1"/>
          <p:nvPr/>
        </p:nvSpPr>
        <p:spPr>
          <a:xfrm>
            <a:off x="7010400" y="4110335"/>
            <a:ext cx="526105" cy="461665"/>
          </a:xfrm>
          <a:prstGeom prst="rect">
            <a:avLst/>
          </a:prstGeom>
          <a:noFill/>
        </p:spPr>
        <p:txBody>
          <a:bodyPr wrap="none" rtlCol="0">
            <a:spAutoFit/>
          </a:bodyPr>
          <a:lstStyle/>
          <a:p>
            <a:r>
              <a:rPr lang="en-US" sz="2400" b="0" dirty="0" err="1">
                <a:solidFill>
                  <a:schemeClr val="bg1"/>
                </a:solidFill>
              </a:rPr>
              <a:t>isa</a:t>
            </a:r>
            <a:endParaRPr lang="en-US" sz="2400" b="0" dirty="0">
              <a:solidFill>
                <a:schemeClr val="bg1"/>
              </a:solidFill>
            </a:endParaRPr>
          </a:p>
        </p:txBody>
      </p:sp>
      <p:sp>
        <p:nvSpPr>
          <p:cNvPr id="27" name="TextBox 26">
            <a:extLst>
              <a:ext uri="{FF2B5EF4-FFF2-40B4-BE49-F238E27FC236}">
                <a16:creationId xmlns:a16="http://schemas.microsoft.com/office/drawing/2014/main" id="{C8953828-5687-4020-92BB-B13E947585D0}"/>
              </a:ext>
            </a:extLst>
          </p:cNvPr>
          <p:cNvSpPr txBox="1"/>
          <p:nvPr/>
        </p:nvSpPr>
        <p:spPr>
          <a:xfrm>
            <a:off x="8236895" y="4643735"/>
            <a:ext cx="526105" cy="461665"/>
          </a:xfrm>
          <a:prstGeom prst="rect">
            <a:avLst/>
          </a:prstGeom>
          <a:noFill/>
        </p:spPr>
        <p:txBody>
          <a:bodyPr wrap="none" rtlCol="0">
            <a:spAutoFit/>
          </a:bodyPr>
          <a:lstStyle/>
          <a:p>
            <a:r>
              <a:rPr lang="en-US" sz="2400" b="0" dirty="0" err="1">
                <a:solidFill>
                  <a:schemeClr val="bg1"/>
                </a:solidFill>
              </a:rPr>
              <a:t>isa</a:t>
            </a:r>
            <a:endParaRPr lang="en-US" sz="2400" b="0" dirty="0">
              <a:solidFill>
                <a:schemeClr val="bg1"/>
              </a:solidFill>
            </a:endParaRPr>
          </a:p>
        </p:txBody>
      </p:sp>
      <p:cxnSp>
        <p:nvCxnSpPr>
          <p:cNvPr id="29" name="AutoShape 9">
            <a:extLst>
              <a:ext uri="{FF2B5EF4-FFF2-40B4-BE49-F238E27FC236}">
                <a16:creationId xmlns:a16="http://schemas.microsoft.com/office/drawing/2014/main" id="{E6BFA493-ED67-4FF4-99D6-0F02459722A2}"/>
              </a:ext>
            </a:extLst>
          </p:cNvPr>
          <p:cNvCxnSpPr>
            <a:cxnSpLocks noChangeShapeType="1"/>
          </p:cNvCxnSpPr>
          <p:nvPr/>
        </p:nvCxnSpPr>
        <p:spPr bwMode="auto">
          <a:xfrm>
            <a:off x="1600200" y="3505200"/>
            <a:ext cx="1066800" cy="2209800"/>
          </a:xfrm>
          <a:prstGeom prst="straightConnector1">
            <a:avLst/>
          </a:prstGeom>
          <a:noFill/>
          <a:ln w="28575">
            <a:solidFill>
              <a:srgbClr val="FFFF00"/>
            </a:solidFill>
            <a:round/>
            <a:headEnd type="triangle" w="med" len="med"/>
            <a:tailEnd type="none" w="lg" len="lg"/>
          </a:ln>
          <a:extLst>
            <a:ext uri="{909E8E84-426E-40DD-AFC4-6F175D3DCCD1}">
              <a14:hiddenFill xmlns:a14="http://schemas.microsoft.com/office/drawing/2010/main">
                <a:noFill/>
              </a14:hiddenFill>
            </a:ext>
          </a:extLst>
        </p:spPr>
      </p:cxnSp>
      <p:sp>
        <p:nvSpPr>
          <p:cNvPr id="32" name="TextBox 31">
            <a:extLst>
              <a:ext uri="{FF2B5EF4-FFF2-40B4-BE49-F238E27FC236}">
                <a16:creationId xmlns:a16="http://schemas.microsoft.com/office/drawing/2014/main" id="{68500163-8164-445E-A2C8-1C7D0091E87E}"/>
              </a:ext>
            </a:extLst>
          </p:cNvPr>
          <p:cNvSpPr txBox="1"/>
          <p:nvPr/>
        </p:nvSpPr>
        <p:spPr>
          <a:xfrm>
            <a:off x="515920" y="4012338"/>
            <a:ext cx="1191353" cy="830997"/>
          </a:xfrm>
          <a:prstGeom prst="rect">
            <a:avLst/>
          </a:prstGeom>
          <a:noFill/>
        </p:spPr>
        <p:txBody>
          <a:bodyPr wrap="none" rtlCol="0">
            <a:spAutoFit/>
          </a:bodyPr>
          <a:lstStyle/>
          <a:p>
            <a:r>
              <a:rPr lang="en-US" sz="2400" b="0" dirty="0">
                <a:solidFill>
                  <a:srgbClr val="FFFF00"/>
                </a:solidFill>
              </a:rPr>
              <a:t>instance</a:t>
            </a:r>
          </a:p>
          <a:p>
            <a:r>
              <a:rPr lang="en-US" sz="2400" b="0" dirty="0">
                <a:solidFill>
                  <a:srgbClr val="FFFF00"/>
                </a:solidFill>
              </a:rPr>
              <a:t>of at t</a:t>
            </a:r>
            <a:r>
              <a:rPr lang="en-US" sz="2400" b="0" baseline="-25000" dirty="0">
                <a:solidFill>
                  <a:srgbClr val="FFFF00"/>
                </a:solidFill>
              </a:rPr>
              <a:t>3</a:t>
            </a:r>
          </a:p>
        </p:txBody>
      </p:sp>
      <p:sp>
        <p:nvSpPr>
          <p:cNvPr id="33" name="Rectangle: Rounded Corners 32">
            <a:extLst>
              <a:ext uri="{FF2B5EF4-FFF2-40B4-BE49-F238E27FC236}">
                <a16:creationId xmlns:a16="http://schemas.microsoft.com/office/drawing/2014/main" id="{C6A80B3F-3C51-45C9-BF47-E418EBAF7612}"/>
              </a:ext>
            </a:extLst>
          </p:cNvPr>
          <p:cNvSpPr/>
          <p:nvPr/>
        </p:nvSpPr>
        <p:spPr bwMode="auto">
          <a:xfrm rot="20223121">
            <a:off x="3243480" y="5935879"/>
            <a:ext cx="167777" cy="161225"/>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34" name="AutoShape 9">
            <a:extLst>
              <a:ext uri="{FF2B5EF4-FFF2-40B4-BE49-F238E27FC236}">
                <a16:creationId xmlns:a16="http://schemas.microsoft.com/office/drawing/2014/main" id="{825F295A-98B1-43E2-85E6-C34364453B95}"/>
              </a:ext>
            </a:extLst>
          </p:cNvPr>
          <p:cNvCxnSpPr>
            <a:cxnSpLocks noChangeShapeType="1"/>
            <a:endCxn id="33" idx="3"/>
          </p:cNvCxnSpPr>
          <p:nvPr/>
        </p:nvCxnSpPr>
        <p:spPr bwMode="auto">
          <a:xfrm flipH="1">
            <a:off x="3404618" y="5528364"/>
            <a:ext cx="3453382" cy="455420"/>
          </a:xfrm>
          <a:prstGeom prst="straightConnector1">
            <a:avLst/>
          </a:prstGeom>
          <a:noFill/>
          <a:ln w="28575">
            <a:solidFill>
              <a:srgbClr val="FFFF00"/>
            </a:solidFill>
            <a:round/>
            <a:headEnd type="triangle" w="med" len="med"/>
            <a:tailEnd type="none" w="lg" len="lg"/>
          </a:ln>
          <a:extLst>
            <a:ext uri="{909E8E84-426E-40DD-AFC4-6F175D3DCCD1}">
              <a14:hiddenFill xmlns:a14="http://schemas.microsoft.com/office/drawing/2010/main">
                <a:noFill/>
              </a14:hiddenFill>
            </a:ext>
          </a:extLst>
        </p:spPr>
      </p:cxnSp>
      <p:sp>
        <p:nvSpPr>
          <p:cNvPr id="38" name="TextBox 37">
            <a:extLst>
              <a:ext uri="{FF2B5EF4-FFF2-40B4-BE49-F238E27FC236}">
                <a16:creationId xmlns:a16="http://schemas.microsoft.com/office/drawing/2014/main" id="{17228D63-701C-47C5-B457-DBA06C141D20}"/>
              </a:ext>
            </a:extLst>
          </p:cNvPr>
          <p:cNvSpPr txBox="1"/>
          <p:nvPr/>
        </p:nvSpPr>
        <p:spPr>
          <a:xfrm>
            <a:off x="4592002" y="5715000"/>
            <a:ext cx="2181225" cy="461665"/>
          </a:xfrm>
          <a:prstGeom prst="rect">
            <a:avLst/>
          </a:prstGeom>
          <a:noFill/>
        </p:spPr>
        <p:txBody>
          <a:bodyPr wrap="square" rtlCol="0">
            <a:spAutoFit/>
          </a:bodyPr>
          <a:lstStyle/>
          <a:p>
            <a:r>
              <a:rPr lang="en-US" sz="2400" b="0" dirty="0">
                <a:solidFill>
                  <a:srgbClr val="FFFF00"/>
                </a:solidFill>
              </a:rPr>
              <a:t>instance of at t</a:t>
            </a:r>
            <a:r>
              <a:rPr lang="en-US" sz="2400" b="0" baseline="-25000" dirty="0">
                <a:solidFill>
                  <a:srgbClr val="FFFF00"/>
                </a:solidFill>
              </a:rPr>
              <a:t>3</a:t>
            </a:r>
          </a:p>
        </p:txBody>
      </p:sp>
    </p:spTree>
    <p:extLst>
      <p:ext uri="{BB962C8B-B14F-4D97-AF65-F5344CB8AC3E}">
        <p14:creationId xmlns:p14="http://schemas.microsoft.com/office/powerpoint/2010/main" val="3087731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C4EB6-F6F9-4969-8D46-862575C6B60C}"/>
              </a:ext>
            </a:extLst>
          </p:cNvPr>
          <p:cNvSpPr>
            <a:spLocks noGrp="1"/>
          </p:cNvSpPr>
          <p:nvPr>
            <p:ph type="title"/>
          </p:nvPr>
        </p:nvSpPr>
        <p:spPr/>
        <p:txBody>
          <a:bodyPr/>
          <a:lstStyle/>
          <a:p>
            <a:r>
              <a:rPr lang="en-US" dirty="0"/>
              <a:t>Quality</a:t>
            </a:r>
          </a:p>
        </p:txBody>
      </p:sp>
      <p:sp>
        <p:nvSpPr>
          <p:cNvPr id="4" name="Slide Number Placeholder 3">
            <a:extLst>
              <a:ext uri="{FF2B5EF4-FFF2-40B4-BE49-F238E27FC236}">
                <a16:creationId xmlns:a16="http://schemas.microsoft.com/office/drawing/2014/main" id="{EF061AEB-7380-4734-84CE-A7EB98DD1C8F}"/>
              </a:ext>
            </a:extLst>
          </p:cNvPr>
          <p:cNvSpPr>
            <a:spLocks noGrp="1"/>
          </p:cNvSpPr>
          <p:nvPr>
            <p:ph type="sldNum" sz="quarter" idx="10"/>
          </p:nvPr>
        </p:nvSpPr>
        <p:spPr/>
        <p:txBody>
          <a:bodyPr/>
          <a:lstStyle/>
          <a:p>
            <a:fld id="{01EF93C7-D0AB-41D7-8C62-1F8A9E33AE23}" type="slidenum">
              <a:rPr lang="en-US" smtClean="0"/>
              <a:pPr/>
              <a:t>59</a:t>
            </a:fld>
            <a:endParaRPr lang="en-US"/>
          </a:p>
        </p:txBody>
      </p:sp>
      <p:pic>
        <p:nvPicPr>
          <p:cNvPr id="8" name="Picture 7">
            <a:extLst>
              <a:ext uri="{FF2B5EF4-FFF2-40B4-BE49-F238E27FC236}">
                <a16:creationId xmlns:a16="http://schemas.microsoft.com/office/drawing/2014/main" id="{AB475DEB-3BB9-489E-A299-1E285FE82F8A}"/>
              </a:ext>
            </a:extLst>
          </p:cNvPr>
          <p:cNvPicPr>
            <a:picLocks noChangeAspect="1"/>
          </p:cNvPicPr>
          <p:nvPr/>
        </p:nvPicPr>
        <p:blipFill>
          <a:blip r:embed="rId2"/>
          <a:stretch>
            <a:fillRect/>
          </a:stretch>
        </p:blipFill>
        <p:spPr>
          <a:xfrm>
            <a:off x="2209800" y="4844143"/>
            <a:ext cx="2209800" cy="1647825"/>
          </a:xfrm>
          <a:prstGeom prst="rect">
            <a:avLst/>
          </a:prstGeom>
        </p:spPr>
      </p:pic>
      <p:sp>
        <p:nvSpPr>
          <p:cNvPr id="9" name="Rectangle 8">
            <a:extLst>
              <a:ext uri="{FF2B5EF4-FFF2-40B4-BE49-F238E27FC236}">
                <a16:creationId xmlns:a16="http://schemas.microsoft.com/office/drawing/2014/main" id="{4B8FB37C-13E7-4B44-B551-54F8DE43498B}"/>
              </a:ext>
            </a:extLst>
          </p:cNvPr>
          <p:cNvSpPr>
            <a:spLocks noChangeArrowheads="1"/>
          </p:cNvSpPr>
          <p:nvPr/>
        </p:nvSpPr>
        <p:spPr bwMode="auto">
          <a:xfrm>
            <a:off x="685800" y="1828800"/>
            <a:ext cx="1828800" cy="4572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Object</a:t>
            </a:r>
          </a:p>
        </p:txBody>
      </p:sp>
      <p:sp>
        <p:nvSpPr>
          <p:cNvPr id="10" name="Rectangle 9">
            <a:extLst>
              <a:ext uri="{FF2B5EF4-FFF2-40B4-BE49-F238E27FC236}">
                <a16:creationId xmlns:a16="http://schemas.microsoft.com/office/drawing/2014/main" id="{30BE71A7-E36C-41CF-8AF3-E1609510986E}"/>
              </a:ext>
            </a:extLst>
          </p:cNvPr>
          <p:cNvSpPr>
            <a:spLocks noChangeArrowheads="1"/>
          </p:cNvSpPr>
          <p:nvPr/>
        </p:nvSpPr>
        <p:spPr bwMode="auto">
          <a:xfrm>
            <a:off x="685800" y="3048000"/>
            <a:ext cx="1828800" cy="4572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Banana</a:t>
            </a:r>
          </a:p>
        </p:txBody>
      </p:sp>
      <p:sp>
        <p:nvSpPr>
          <p:cNvPr id="11" name="Rectangle 10">
            <a:extLst>
              <a:ext uri="{FF2B5EF4-FFF2-40B4-BE49-F238E27FC236}">
                <a16:creationId xmlns:a16="http://schemas.microsoft.com/office/drawing/2014/main" id="{FCA3F374-943D-4E4D-BA41-CF17114444E9}"/>
              </a:ext>
            </a:extLst>
          </p:cNvPr>
          <p:cNvSpPr>
            <a:spLocks noChangeArrowheads="1"/>
          </p:cNvSpPr>
          <p:nvPr/>
        </p:nvSpPr>
        <p:spPr bwMode="auto">
          <a:xfrm>
            <a:off x="6773227" y="1828800"/>
            <a:ext cx="1828800" cy="4572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Quality</a:t>
            </a:r>
          </a:p>
        </p:txBody>
      </p:sp>
      <p:sp>
        <p:nvSpPr>
          <p:cNvPr id="12" name="Rectangle 11">
            <a:extLst>
              <a:ext uri="{FF2B5EF4-FFF2-40B4-BE49-F238E27FC236}">
                <a16:creationId xmlns:a16="http://schemas.microsoft.com/office/drawing/2014/main" id="{3B92D278-E814-4504-BC98-E8B7CC6C56D8}"/>
              </a:ext>
            </a:extLst>
          </p:cNvPr>
          <p:cNvSpPr>
            <a:spLocks noChangeArrowheads="1"/>
          </p:cNvSpPr>
          <p:nvPr/>
        </p:nvSpPr>
        <p:spPr bwMode="auto">
          <a:xfrm>
            <a:off x="6773227" y="3048000"/>
            <a:ext cx="1828800" cy="4572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Color</a:t>
            </a:r>
          </a:p>
        </p:txBody>
      </p:sp>
      <p:sp>
        <p:nvSpPr>
          <p:cNvPr id="13" name="Rectangle 12">
            <a:extLst>
              <a:ext uri="{FF2B5EF4-FFF2-40B4-BE49-F238E27FC236}">
                <a16:creationId xmlns:a16="http://schemas.microsoft.com/office/drawing/2014/main" id="{0E3E43EC-BC49-419E-A8BC-F7ADE6B6C1F7}"/>
              </a:ext>
            </a:extLst>
          </p:cNvPr>
          <p:cNvSpPr>
            <a:spLocks noChangeArrowheads="1"/>
          </p:cNvSpPr>
          <p:nvPr/>
        </p:nvSpPr>
        <p:spPr bwMode="auto">
          <a:xfrm>
            <a:off x="4267200" y="3810000"/>
            <a:ext cx="990600" cy="4572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Green</a:t>
            </a:r>
          </a:p>
        </p:txBody>
      </p:sp>
      <p:sp>
        <p:nvSpPr>
          <p:cNvPr id="14" name="Rectangle 13">
            <a:extLst>
              <a:ext uri="{FF2B5EF4-FFF2-40B4-BE49-F238E27FC236}">
                <a16:creationId xmlns:a16="http://schemas.microsoft.com/office/drawing/2014/main" id="{4738EC35-82E3-4203-8674-356EF2FFA189}"/>
              </a:ext>
            </a:extLst>
          </p:cNvPr>
          <p:cNvSpPr>
            <a:spLocks noChangeArrowheads="1"/>
          </p:cNvSpPr>
          <p:nvPr/>
        </p:nvSpPr>
        <p:spPr bwMode="auto">
          <a:xfrm>
            <a:off x="5879592" y="4519476"/>
            <a:ext cx="1054608" cy="4572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Yellow</a:t>
            </a:r>
          </a:p>
        </p:txBody>
      </p:sp>
      <p:sp>
        <p:nvSpPr>
          <p:cNvPr id="15" name="Rectangle 14">
            <a:extLst>
              <a:ext uri="{FF2B5EF4-FFF2-40B4-BE49-F238E27FC236}">
                <a16:creationId xmlns:a16="http://schemas.microsoft.com/office/drawing/2014/main" id="{872E5097-311D-4E75-9DFA-56DB2C326BF8}"/>
              </a:ext>
            </a:extLst>
          </p:cNvPr>
          <p:cNvSpPr>
            <a:spLocks noChangeArrowheads="1"/>
          </p:cNvSpPr>
          <p:nvPr/>
        </p:nvSpPr>
        <p:spPr bwMode="auto">
          <a:xfrm>
            <a:off x="6858000" y="5299764"/>
            <a:ext cx="1054608" cy="4572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Brown</a:t>
            </a:r>
          </a:p>
        </p:txBody>
      </p:sp>
      <p:sp>
        <p:nvSpPr>
          <p:cNvPr id="16" name="Rectangle 15">
            <a:extLst>
              <a:ext uri="{FF2B5EF4-FFF2-40B4-BE49-F238E27FC236}">
                <a16:creationId xmlns:a16="http://schemas.microsoft.com/office/drawing/2014/main" id="{4A746547-1AFE-4E29-81B2-88EF443CCCED}"/>
              </a:ext>
            </a:extLst>
          </p:cNvPr>
          <p:cNvSpPr>
            <a:spLocks noChangeArrowheads="1"/>
          </p:cNvSpPr>
          <p:nvPr/>
        </p:nvSpPr>
        <p:spPr bwMode="auto">
          <a:xfrm>
            <a:off x="7978521" y="6025624"/>
            <a:ext cx="1054608" cy="4572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Black</a:t>
            </a:r>
          </a:p>
        </p:txBody>
      </p:sp>
      <p:cxnSp>
        <p:nvCxnSpPr>
          <p:cNvPr id="17" name="AutoShape 9">
            <a:extLst>
              <a:ext uri="{FF2B5EF4-FFF2-40B4-BE49-F238E27FC236}">
                <a16:creationId xmlns:a16="http://schemas.microsoft.com/office/drawing/2014/main" id="{8179CFEB-ADE3-4FD0-8401-DDC44FB38996}"/>
              </a:ext>
            </a:extLst>
          </p:cNvPr>
          <p:cNvCxnSpPr>
            <a:cxnSpLocks noChangeShapeType="1"/>
            <a:stCxn id="9" idx="2"/>
            <a:endCxn id="10" idx="0"/>
          </p:cNvCxnSpPr>
          <p:nvPr/>
        </p:nvCxnSpPr>
        <p:spPr bwMode="auto">
          <a:xfrm>
            <a:off x="1600200" y="2286000"/>
            <a:ext cx="0" cy="762000"/>
          </a:xfrm>
          <a:prstGeom prst="straightConnector1">
            <a:avLst/>
          </a:prstGeom>
          <a:noFill/>
          <a:ln w="28575">
            <a:solidFill>
              <a:schemeClr val="bg1"/>
            </a:solidFill>
            <a:round/>
            <a:headEnd type="triangle" w="med" len="med"/>
            <a:tailEnd type="none" w="lg" len="lg"/>
          </a:ln>
          <a:extLst>
            <a:ext uri="{909E8E84-426E-40DD-AFC4-6F175D3DCCD1}">
              <a14:hiddenFill xmlns:a14="http://schemas.microsoft.com/office/drawing/2010/main">
                <a:noFill/>
              </a14:hiddenFill>
            </a:ext>
          </a:extLst>
        </p:spPr>
      </p:cxnSp>
      <p:cxnSp>
        <p:nvCxnSpPr>
          <p:cNvPr id="18" name="AutoShape 9">
            <a:extLst>
              <a:ext uri="{FF2B5EF4-FFF2-40B4-BE49-F238E27FC236}">
                <a16:creationId xmlns:a16="http://schemas.microsoft.com/office/drawing/2014/main" id="{1E22EAE4-E3EF-4AEF-8E08-E5CBD12B7248}"/>
              </a:ext>
            </a:extLst>
          </p:cNvPr>
          <p:cNvCxnSpPr>
            <a:cxnSpLocks noChangeShapeType="1"/>
            <a:stCxn id="11" idx="2"/>
            <a:endCxn id="12" idx="0"/>
          </p:cNvCxnSpPr>
          <p:nvPr/>
        </p:nvCxnSpPr>
        <p:spPr bwMode="auto">
          <a:xfrm>
            <a:off x="7687627" y="2286000"/>
            <a:ext cx="0" cy="762000"/>
          </a:xfrm>
          <a:prstGeom prst="straightConnector1">
            <a:avLst/>
          </a:prstGeom>
          <a:noFill/>
          <a:ln w="28575">
            <a:solidFill>
              <a:schemeClr val="bg1"/>
            </a:solidFill>
            <a:round/>
            <a:headEnd type="triangle" w="med" len="med"/>
            <a:tailEnd type="none" w="lg" len="lg"/>
          </a:ln>
          <a:extLst>
            <a:ext uri="{909E8E84-426E-40DD-AFC4-6F175D3DCCD1}">
              <a14:hiddenFill xmlns:a14="http://schemas.microsoft.com/office/drawing/2010/main">
                <a:noFill/>
              </a14:hiddenFill>
            </a:ext>
          </a:extLst>
        </p:spPr>
      </p:cxnSp>
      <p:cxnSp>
        <p:nvCxnSpPr>
          <p:cNvPr id="19" name="AutoShape 9">
            <a:extLst>
              <a:ext uri="{FF2B5EF4-FFF2-40B4-BE49-F238E27FC236}">
                <a16:creationId xmlns:a16="http://schemas.microsoft.com/office/drawing/2014/main" id="{C39F16E7-D97A-4A23-BD6F-BA4B3C0911D5}"/>
              </a:ext>
            </a:extLst>
          </p:cNvPr>
          <p:cNvCxnSpPr>
            <a:cxnSpLocks noChangeShapeType="1"/>
            <a:stCxn id="12" idx="1"/>
            <a:endCxn id="13" idx="0"/>
          </p:cNvCxnSpPr>
          <p:nvPr/>
        </p:nvCxnSpPr>
        <p:spPr bwMode="auto">
          <a:xfrm flipH="1">
            <a:off x="4762500" y="3276600"/>
            <a:ext cx="2010727" cy="533400"/>
          </a:xfrm>
          <a:prstGeom prst="straightConnector1">
            <a:avLst/>
          </a:prstGeom>
          <a:noFill/>
          <a:ln w="28575">
            <a:solidFill>
              <a:schemeClr val="bg1"/>
            </a:solidFill>
            <a:round/>
            <a:headEnd type="triangle" w="med" len="med"/>
            <a:tailEnd type="none" w="lg" len="lg"/>
          </a:ln>
          <a:extLst>
            <a:ext uri="{909E8E84-426E-40DD-AFC4-6F175D3DCCD1}">
              <a14:hiddenFill xmlns:a14="http://schemas.microsoft.com/office/drawing/2010/main">
                <a:noFill/>
              </a14:hiddenFill>
            </a:ext>
          </a:extLst>
        </p:spPr>
      </p:cxnSp>
      <p:cxnSp>
        <p:nvCxnSpPr>
          <p:cNvPr id="20" name="AutoShape 9">
            <a:extLst>
              <a:ext uri="{FF2B5EF4-FFF2-40B4-BE49-F238E27FC236}">
                <a16:creationId xmlns:a16="http://schemas.microsoft.com/office/drawing/2014/main" id="{AB056357-AC02-4B4E-86E2-4194675B9A2C}"/>
              </a:ext>
            </a:extLst>
          </p:cNvPr>
          <p:cNvCxnSpPr>
            <a:cxnSpLocks noChangeShapeType="1"/>
            <a:stCxn id="12" idx="2"/>
            <a:endCxn id="14" idx="0"/>
          </p:cNvCxnSpPr>
          <p:nvPr/>
        </p:nvCxnSpPr>
        <p:spPr bwMode="auto">
          <a:xfrm flipH="1">
            <a:off x="6406896" y="3505200"/>
            <a:ext cx="1280731" cy="1014276"/>
          </a:xfrm>
          <a:prstGeom prst="straightConnector1">
            <a:avLst/>
          </a:prstGeom>
          <a:noFill/>
          <a:ln w="28575">
            <a:solidFill>
              <a:schemeClr val="bg1"/>
            </a:solidFill>
            <a:round/>
            <a:headEnd type="triangle" w="med" len="med"/>
            <a:tailEnd type="none" w="lg" len="lg"/>
          </a:ln>
          <a:extLst>
            <a:ext uri="{909E8E84-426E-40DD-AFC4-6F175D3DCCD1}">
              <a14:hiddenFill xmlns:a14="http://schemas.microsoft.com/office/drawing/2010/main">
                <a:noFill/>
              </a14:hiddenFill>
            </a:ext>
          </a:extLst>
        </p:spPr>
      </p:cxnSp>
      <p:cxnSp>
        <p:nvCxnSpPr>
          <p:cNvPr id="21" name="AutoShape 9">
            <a:extLst>
              <a:ext uri="{FF2B5EF4-FFF2-40B4-BE49-F238E27FC236}">
                <a16:creationId xmlns:a16="http://schemas.microsoft.com/office/drawing/2014/main" id="{CCAC7B60-69CB-49ED-B34D-D3CB9FF1D9ED}"/>
              </a:ext>
            </a:extLst>
          </p:cNvPr>
          <p:cNvCxnSpPr>
            <a:cxnSpLocks noChangeShapeType="1"/>
            <a:stCxn id="12" idx="2"/>
            <a:endCxn id="15" idx="0"/>
          </p:cNvCxnSpPr>
          <p:nvPr/>
        </p:nvCxnSpPr>
        <p:spPr bwMode="auto">
          <a:xfrm flipH="1">
            <a:off x="7385304" y="3505200"/>
            <a:ext cx="302323" cy="1794564"/>
          </a:xfrm>
          <a:prstGeom prst="straightConnector1">
            <a:avLst/>
          </a:prstGeom>
          <a:noFill/>
          <a:ln w="28575">
            <a:solidFill>
              <a:schemeClr val="bg1"/>
            </a:solidFill>
            <a:round/>
            <a:headEnd type="triangle" w="med" len="med"/>
            <a:tailEnd type="none" w="lg" len="lg"/>
          </a:ln>
          <a:extLst>
            <a:ext uri="{909E8E84-426E-40DD-AFC4-6F175D3DCCD1}">
              <a14:hiddenFill xmlns:a14="http://schemas.microsoft.com/office/drawing/2010/main">
                <a:noFill/>
              </a14:hiddenFill>
            </a:ext>
          </a:extLst>
        </p:spPr>
      </p:cxnSp>
      <p:cxnSp>
        <p:nvCxnSpPr>
          <p:cNvPr id="22" name="AutoShape 9">
            <a:extLst>
              <a:ext uri="{FF2B5EF4-FFF2-40B4-BE49-F238E27FC236}">
                <a16:creationId xmlns:a16="http://schemas.microsoft.com/office/drawing/2014/main" id="{FA4F8C40-2CF8-4D28-8A30-3921D9B5B098}"/>
              </a:ext>
            </a:extLst>
          </p:cNvPr>
          <p:cNvCxnSpPr>
            <a:cxnSpLocks noChangeShapeType="1"/>
            <a:stCxn id="12" idx="2"/>
            <a:endCxn id="16" idx="0"/>
          </p:cNvCxnSpPr>
          <p:nvPr/>
        </p:nvCxnSpPr>
        <p:spPr bwMode="auto">
          <a:xfrm>
            <a:off x="7687627" y="3505200"/>
            <a:ext cx="818198" cy="2520424"/>
          </a:xfrm>
          <a:prstGeom prst="straightConnector1">
            <a:avLst/>
          </a:prstGeom>
          <a:noFill/>
          <a:ln w="28575">
            <a:solidFill>
              <a:schemeClr val="bg1"/>
            </a:solidFill>
            <a:round/>
            <a:headEnd type="triangle" w="med" len="med"/>
            <a:tailEnd type="none" w="lg" len="lg"/>
          </a:ln>
          <a:extLst>
            <a:ext uri="{909E8E84-426E-40DD-AFC4-6F175D3DCCD1}">
              <a14:hiddenFill xmlns:a14="http://schemas.microsoft.com/office/drawing/2010/main">
                <a:noFill/>
              </a14:hiddenFill>
            </a:ext>
          </a:extLst>
        </p:spPr>
      </p:cxnSp>
      <p:sp>
        <p:nvSpPr>
          <p:cNvPr id="23" name="TextBox 22">
            <a:extLst>
              <a:ext uri="{FF2B5EF4-FFF2-40B4-BE49-F238E27FC236}">
                <a16:creationId xmlns:a16="http://schemas.microsoft.com/office/drawing/2014/main" id="{8EF622D6-FBAD-45C4-A3F0-C12CB97205C5}"/>
              </a:ext>
            </a:extLst>
          </p:cNvPr>
          <p:cNvSpPr txBox="1"/>
          <p:nvPr/>
        </p:nvSpPr>
        <p:spPr>
          <a:xfrm>
            <a:off x="1600200" y="2362200"/>
            <a:ext cx="526105" cy="461665"/>
          </a:xfrm>
          <a:prstGeom prst="rect">
            <a:avLst/>
          </a:prstGeom>
          <a:noFill/>
        </p:spPr>
        <p:txBody>
          <a:bodyPr wrap="none" rtlCol="0">
            <a:spAutoFit/>
          </a:bodyPr>
          <a:lstStyle/>
          <a:p>
            <a:r>
              <a:rPr lang="en-US" sz="2400" b="0" dirty="0" err="1">
                <a:solidFill>
                  <a:schemeClr val="bg1"/>
                </a:solidFill>
              </a:rPr>
              <a:t>isa</a:t>
            </a:r>
            <a:endParaRPr lang="en-US" sz="2400" b="0" dirty="0">
              <a:solidFill>
                <a:schemeClr val="bg1"/>
              </a:solidFill>
            </a:endParaRPr>
          </a:p>
        </p:txBody>
      </p:sp>
      <p:sp>
        <p:nvSpPr>
          <p:cNvPr id="24" name="TextBox 23">
            <a:extLst>
              <a:ext uri="{FF2B5EF4-FFF2-40B4-BE49-F238E27FC236}">
                <a16:creationId xmlns:a16="http://schemas.microsoft.com/office/drawing/2014/main" id="{C9FEFB1A-1B1C-4CB7-AABD-046D31A67764}"/>
              </a:ext>
            </a:extLst>
          </p:cNvPr>
          <p:cNvSpPr txBox="1"/>
          <p:nvPr/>
        </p:nvSpPr>
        <p:spPr>
          <a:xfrm>
            <a:off x="7703495" y="2438400"/>
            <a:ext cx="526105" cy="461665"/>
          </a:xfrm>
          <a:prstGeom prst="rect">
            <a:avLst/>
          </a:prstGeom>
          <a:noFill/>
        </p:spPr>
        <p:txBody>
          <a:bodyPr wrap="none" rtlCol="0">
            <a:spAutoFit/>
          </a:bodyPr>
          <a:lstStyle/>
          <a:p>
            <a:r>
              <a:rPr lang="en-US" sz="2400" b="0" dirty="0" err="1">
                <a:solidFill>
                  <a:schemeClr val="bg1"/>
                </a:solidFill>
              </a:rPr>
              <a:t>isa</a:t>
            </a:r>
            <a:endParaRPr lang="en-US" sz="2400" b="0" dirty="0">
              <a:solidFill>
                <a:schemeClr val="bg1"/>
              </a:solidFill>
            </a:endParaRPr>
          </a:p>
        </p:txBody>
      </p:sp>
      <p:sp>
        <p:nvSpPr>
          <p:cNvPr id="25" name="TextBox 24">
            <a:extLst>
              <a:ext uri="{FF2B5EF4-FFF2-40B4-BE49-F238E27FC236}">
                <a16:creationId xmlns:a16="http://schemas.microsoft.com/office/drawing/2014/main" id="{EEEAF18D-BA36-4C5D-A81A-BBF64743D236}"/>
              </a:ext>
            </a:extLst>
          </p:cNvPr>
          <p:cNvSpPr txBox="1"/>
          <p:nvPr/>
        </p:nvSpPr>
        <p:spPr>
          <a:xfrm>
            <a:off x="5486400" y="3043535"/>
            <a:ext cx="526105" cy="461665"/>
          </a:xfrm>
          <a:prstGeom prst="rect">
            <a:avLst/>
          </a:prstGeom>
          <a:noFill/>
        </p:spPr>
        <p:txBody>
          <a:bodyPr wrap="none" rtlCol="0">
            <a:spAutoFit/>
          </a:bodyPr>
          <a:lstStyle/>
          <a:p>
            <a:r>
              <a:rPr lang="en-US" sz="2400" b="0" dirty="0" err="1">
                <a:solidFill>
                  <a:schemeClr val="bg1"/>
                </a:solidFill>
              </a:rPr>
              <a:t>isa</a:t>
            </a:r>
            <a:endParaRPr lang="en-US" sz="2400" b="0" dirty="0">
              <a:solidFill>
                <a:schemeClr val="bg1"/>
              </a:solidFill>
            </a:endParaRPr>
          </a:p>
        </p:txBody>
      </p:sp>
      <p:sp>
        <p:nvSpPr>
          <p:cNvPr id="26" name="TextBox 25">
            <a:extLst>
              <a:ext uri="{FF2B5EF4-FFF2-40B4-BE49-F238E27FC236}">
                <a16:creationId xmlns:a16="http://schemas.microsoft.com/office/drawing/2014/main" id="{56185DEE-6FF6-4660-8E4D-D8C750542CAC}"/>
              </a:ext>
            </a:extLst>
          </p:cNvPr>
          <p:cNvSpPr txBox="1"/>
          <p:nvPr/>
        </p:nvSpPr>
        <p:spPr>
          <a:xfrm>
            <a:off x="6560495" y="3653135"/>
            <a:ext cx="526105" cy="461665"/>
          </a:xfrm>
          <a:prstGeom prst="rect">
            <a:avLst/>
          </a:prstGeom>
          <a:noFill/>
        </p:spPr>
        <p:txBody>
          <a:bodyPr wrap="none" rtlCol="0">
            <a:spAutoFit/>
          </a:bodyPr>
          <a:lstStyle/>
          <a:p>
            <a:r>
              <a:rPr lang="en-US" sz="2400" b="0" dirty="0" err="1">
                <a:solidFill>
                  <a:schemeClr val="bg1"/>
                </a:solidFill>
              </a:rPr>
              <a:t>isa</a:t>
            </a:r>
            <a:endParaRPr lang="en-US" sz="2400" b="0" dirty="0">
              <a:solidFill>
                <a:schemeClr val="bg1"/>
              </a:solidFill>
            </a:endParaRPr>
          </a:p>
        </p:txBody>
      </p:sp>
      <p:sp>
        <p:nvSpPr>
          <p:cNvPr id="27" name="TextBox 26">
            <a:extLst>
              <a:ext uri="{FF2B5EF4-FFF2-40B4-BE49-F238E27FC236}">
                <a16:creationId xmlns:a16="http://schemas.microsoft.com/office/drawing/2014/main" id="{FC31B0DA-916B-4EC8-A2BD-EA860BDB1889}"/>
              </a:ext>
            </a:extLst>
          </p:cNvPr>
          <p:cNvSpPr txBox="1"/>
          <p:nvPr/>
        </p:nvSpPr>
        <p:spPr>
          <a:xfrm>
            <a:off x="7010400" y="4110335"/>
            <a:ext cx="526105" cy="461665"/>
          </a:xfrm>
          <a:prstGeom prst="rect">
            <a:avLst/>
          </a:prstGeom>
          <a:noFill/>
        </p:spPr>
        <p:txBody>
          <a:bodyPr wrap="none" rtlCol="0">
            <a:spAutoFit/>
          </a:bodyPr>
          <a:lstStyle/>
          <a:p>
            <a:r>
              <a:rPr lang="en-US" sz="2400" b="0" dirty="0" err="1">
                <a:solidFill>
                  <a:schemeClr val="bg1"/>
                </a:solidFill>
              </a:rPr>
              <a:t>isa</a:t>
            </a:r>
            <a:endParaRPr lang="en-US" sz="2400" b="0" dirty="0">
              <a:solidFill>
                <a:schemeClr val="bg1"/>
              </a:solidFill>
            </a:endParaRPr>
          </a:p>
        </p:txBody>
      </p:sp>
      <p:sp>
        <p:nvSpPr>
          <p:cNvPr id="28" name="TextBox 27">
            <a:extLst>
              <a:ext uri="{FF2B5EF4-FFF2-40B4-BE49-F238E27FC236}">
                <a16:creationId xmlns:a16="http://schemas.microsoft.com/office/drawing/2014/main" id="{98121CA3-8768-400B-9198-D90B895CC0E1}"/>
              </a:ext>
            </a:extLst>
          </p:cNvPr>
          <p:cNvSpPr txBox="1"/>
          <p:nvPr/>
        </p:nvSpPr>
        <p:spPr>
          <a:xfrm>
            <a:off x="8236895" y="4643735"/>
            <a:ext cx="526105" cy="461665"/>
          </a:xfrm>
          <a:prstGeom prst="rect">
            <a:avLst/>
          </a:prstGeom>
          <a:noFill/>
        </p:spPr>
        <p:txBody>
          <a:bodyPr wrap="none" rtlCol="0">
            <a:spAutoFit/>
          </a:bodyPr>
          <a:lstStyle/>
          <a:p>
            <a:r>
              <a:rPr lang="en-US" sz="2400" b="0" dirty="0" err="1">
                <a:solidFill>
                  <a:schemeClr val="bg1"/>
                </a:solidFill>
              </a:rPr>
              <a:t>isa</a:t>
            </a:r>
            <a:endParaRPr lang="en-US" sz="2400" b="0" dirty="0">
              <a:solidFill>
                <a:schemeClr val="bg1"/>
              </a:solidFill>
            </a:endParaRPr>
          </a:p>
        </p:txBody>
      </p:sp>
      <p:cxnSp>
        <p:nvCxnSpPr>
          <p:cNvPr id="30" name="AutoShape 9">
            <a:extLst>
              <a:ext uri="{FF2B5EF4-FFF2-40B4-BE49-F238E27FC236}">
                <a16:creationId xmlns:a16="http://schemas.microsoft.com/office/drawing/2014/main" id="{6520194A-681D-4DAB-93AB-128702E9B149}"/>
              </a:ext>
            </a:extLst>
          </p:cNvPr>
          <p:cNvCxnSpPr>
            <a:cxnSpLocks noChangeShapeType="1"/>
          </p:cNvCxnSpPr>
          <p:nvPr/>
        </p:nvCxnSpPr>
        <p:spPr bwMode="auto">
          <a:xfrm>
            <a:off x="1600200" y="3505200"/>
            <a:ext cx="1066800" cy="2209800"/>
          </a:xfrm>
          <a:prstGeom prst="straightConnector1">
            <a:avLst/>
          </a:prstGeom>
          <a:noFill/>
          <a:ln w="28575">
            <a:solidFill>
              <a:srgbClr val="FFFF00"/>
            </a:solidFill>
            <a:round/>
            <a:headEnd type="triangle" w="med" len="med"/>
            <a:tailEnd type="none" w="lg" len="lg"/>
          </a:ln>
          <a:extLst>
            <a:ext uri="{909E8E84-426E-40DD-AFC4-6F175D3DCCD1}">
              <a14:hiddenFill xmlns:a14="http://schemas.microsoft.com/office/drawing/2010/main">
                <a:noFill/>
              </a14:hiddenFill>
            </a:ext>
          </a:extLst>
        </p:spPr>
      </p:cxnSp>
      <p:sp>
        <p:nvSpPr>
          <p:cNvPr id="31" name="TextBox 30">
            <a:extLst>
              <a:ext uri="{FF2B5EF4-FFF2-40B4-BE49-F238E27FC236}">
                <a16:creationId xmlns:a16="http://schemas.microsoft.com/office/drawing/2014/main" id="{2158602C-5924-428A-BE76-26F8B4AE3709}"/>
              </a:ext>
            </a:extLst>
          </p:cNvPr>
          <p:cNvSpPr txBox="1"/>
          <p:nvPr/>
        </p:nvSpPr>
        <p:spPr>
          <a:xfrm>
            <a:off x="515920" y="4012338"/>
            <a:ext cx="1191353" cy="830997"/>
          </a:xfrm>
          <a:prstGeom prst="rect">
            <a:avLst/>
          </a:prstGeom>
          <a:noFill/>
        </p:spPr>
        <p:txBody>
          <a:bodyPr wrap="none" rtlCol="0">
            <a:spAutoFit/>
          </a:bodyPr>
          <a:lstStyle/>
          <a:p>
            <a:r>
              <a:rPr lang="en-US" sz="2400" b="0" dirty="0">
                <a:solidFill>
                  <a:srgbClr val="FFFF00"/>
                </a:solidFill>
              </a:rPr>
              <a:t>instance</a:t>
            </a:r>
          </a:p>
          <a:p>
            <a:r>
              <a:rPr lang="en-US" sz="2400" b="0" dirty="0">
                <a:solidFill>
                  <a:srgbClr val="FFFF00"/>
                </a:solidFill>
              </a:rPr>
              <a:t>of at t</a:t>
            </a:r>
            <a:r>
              <a:rPr lang="en-US" sz="2400" b="0" baseline="-25000" dirty="0">
                <a:solidFill>
                  <a:srgbClr val="FFFF00"/>
                </a:solidFill>
              </a:rPr>
              <a:t>4</a:t>
            </a:r>
          </a:p>
        </p:txBody>
      </p:sp>
      <p:sp>
        <p:nvSpPr>
          <p:cNvPr id="32" name="Rectangle: Rounded Corners 31">
            <a:extLst>
              <a:ext uri="{FF2B5EF4-FFF2-40B4-BE49-F238E27FC236}">
                <a16:creationId xmlns:a16="http://schemas.microsoft.com/office/drawing/2014/main" id="{E6F77F79-9A58-4A21-91CC-FCBD8F29C59F}"/>
              </a:ext>
            </a:extLst>
          </p:cNvPr>
          <p:cNvSpPr/>
          <p:nvPr/>
        </p:nvSpPr>
        <p:spPr bwMode="auto">
          <a:xfrm rot="20223121">
            <a:off x="3243480" y="5935879"/>
            <a:ext cx="167777" cy="161225"/>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33" name="AutoShape 9">
            <a:extLst>
              <a:ext uri="{FF2B5EF4-FFF2-40B4-BE49-F238E27FC236}">
                <a16:creationId xmlns:a16="http://schemas.microsoft.com/office/drawing/2014/main" id="{4835F9A0-5CEE-4EA4-89C8-75ABE30C4908}"/>
              </a:ext>
            </a:extLst>
          </p:cNvPr>
          <p:cNvCxnSpPr>
            <a:cxnSpLocks noChangeShapeType="1"/>
            <a:stCxn id="16" idx="1"/>
            <a:endCxn id="32" idx="3"/>
          </p:cNvCxnSpPr>
          <p:nvPr/>
        </p:nvCxnSpPr>
        <p:spPr bwMode="auto">
          <a:xfrm flipH="1" flipV="1">
            <a:off x="3404618" y="5983784"/>
            <a:ext cx="4573903" cy="270440"/>
          </a:xfrm>
          <a:prstGeom prst="straightConnector1">
            <a:avLst/>
          </a:prstGeom>
          <a:noFill/>
          <a:ln w="28575">
            <a:solidFill>
              <a:srgbClr val="FFFF00"/>
            </a:solidFill>
            <a:round/>
            <a:headEnd type="triangle" w="med" len="med"/>
            <a:tailEnd type="none" w="lg" len="lg"/>
          </a:ln>
          <a:extLst>
            <a:ext uri="{909E8E84-426E-40DD-AFC4-6F175D3DCCD1}">
              <a14:hiddenFill xmlns:a14="http://schemas.microsoft.com/office/drawing/2010/main">
                <a:noFill/>
              </a14:hiddenFill>
            </a:ext>
          </a:extLst>
        </p:spPr>
      </p:cxnSp>
      <p:sp>
        <p:nvSpPr>
          <p:cNvPr id="35" name="TextBox 34">
            <a:extLst>
              <a:ext uri="{FF2B5EF4-FFF2-40B4-BE49-F238E27FC236}">
                <a16:creationId xmlns:a16="http://schemas.microsoft.com/office/drawing/2014/main" id="{DF97DC08-0115-419E-8643-4A2CFED7AE92}"/>
              </a:ext>
            </a:extLst>
          </p:cNvPr>
          <p:cNvSpPr txBox="1"/>
          <p:nvPr/>
        </p:nvSpPr>
        <p:spPr>
          <a:xfrm>
            <a:off x="5522270" y="6173559"/>
            <a:ext cx="2181225" cy="461665"/>
          </a:xfrm>
          <a:prstGeom prst="rect">
            <a:avLst/>
          </a:prstGeom>
          <a:noFill/>
        </p:spPr>
        <p:txBody>
          <a:bodyPr wrap="square" rtlCol="0">
            <a:spAutoFit/>
          </a:bodyPr>
          <a:lstStyle/>
          <a:p>
            <a:r>
              <a:rPr lang="en-US" sz="2400" b="0" dirty="0">
                <a:solidFill>
                  <a:srgbClr val="FFFF00"/>
                </a:solidFill>
              </a:rPr>
              <a:t>instance of at t</a:t>
            </a:r>
            <a:r>
              <a:rPr lang="en-US" sz="2400" b="0" baseline="-25000" dirty="0">
                <a:solidFill>
                  <a:srgbClr val="FFFF00"/>
                </a:solidFill>
              </a:rPr>
              <a:t>4</a:t>
            </a:r>
          </a:p>
        </p:txBody>
      </p:sp>
    </p:spTree>
    <p:extLst>
      <p:ext uri="{BB962C8B-B14F-4D97-AF65-F5344CB8AC3E}">
        <p14:creationId xmlns:p14="http://schemas.microsoft.com/office/powerpoint/2010/main" val="63756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9034F-5A77-4290-B504-F851BD3F8237}"/>
              </a:ext>
            </a:extLst>
          </p:cNvPr>
          <p:cNvSpPr>
            <a:spLocks noGrp="1"/>
          </p:cNvSpPr>
          <p:nvPr>
            <p:ph type="title"/>
          </p:nvPr>
        </p:nvSpPr>
        <p:spPr/>
        <p:txBody>
          <a:bodyPr/>
          <a:lstStyle/>
          <a:p>
            <a:r>
              <a:rPr lang="en-US" dirty="0"/>
              <a:t>BFO</a:t>
            </a:r>
          </a:p>
        </p:txBody>
      </p:sp>
      <p:sp>
        <p:nvSpPr>
          <p:cNvPr id="3" name="Content Placeholder 2">
            <a:extLst>
              <a:ext uri="{FF2B5EF4-FFF2-40B4-BE49-F238E27FC236}">
                <a16:creationId xmlns:a16="http://schemas.microsoft.com/office/drawing/2014/main" id="{2D36AEAF-CD66-4720-BF7C-292F85FFD235}"/>
              </a:ext>
            </a:extLst>
          </p:cNvPr>
          <p:cNvSpPr>
            <a:spLocks noGrp="1"/>
          </p:cNvSpPr>
          <p:nvPr>
            <p:ph idx="1"/>
          </p:nvPr>
        </p:nvSpPr>
        <p:spPr/>
        <p:txBody>
          <a:bodyPr/>
          <a:lstStyle/>
          <a:p>
            <a:pPr>
              <a:buFont typeface="Arial" panose="020B0604020202020204" pitchFamily="34" charset="0"/>
              <a:buChar char="•"/>
            </a:pPr>
            <a:r>
              <a:rPr lang="en-US" dirty="0"/>
              <a:t>BFO is a domain-independent top ontology</a:t>
            </a:r>
          </a:p>
          <a:p>
            <a:pPr lvl="1">
              <a:buFont typeface="Arial" panose="020B0604020202020204" pitchFamily="34" charset="0"/>
              <a:buChar char="•"/>
            </a:pPr>
            <a:r>
              <a:rPr lang="en-US" dirty="0"/>
              <a:t>All entity types represented in it are relevant for all domains</a:t>
            </a:r>
          </a:p>
          <a:p>
            <a:pPr lvl="1">
              <a:buFont typeface="Arial" panose="020B0604020202020204" pitchFamily="34" charset="0"/>
              <a:buChar char="•"/>
            </a:pPr>
            <a:r>
              <a:rPr lang="en-US" dirty="0"/>
              <a:t>Yet independent from any domain perspective</a:t>
            </a:r>
          </a:p>
          <a:p>
            <a:pPr>
              <a:buFont typeface="Arial" panose="020B0604020202020204" pitchFamily="34" charset="0"/>
              <a:buChar char="•"/>
            </a:pPr>
            <a:r>
              <a:rPr lang="en-US" dirty="0"/>
              <a:t>Compare with SNOMED CT:</a:t>
            </a:r>
          </a:p>
          <a:p>
            <a:pPr lvl="1">
              <a:buFont typeface="Arial" panose="020B0604020202020204" pitchFamily="34" charset="0"/>
              <a:buChar char="•"/>
            </a:pPr>
            <a:r>
              <a:rPr lang="en-US" dirty="0"/>
              <a:t>It has a top-ontology, but:</a:t>
            </a:r>
          </a:p>
          <a:p>
            <a:pPr lvl="2">
              <a:buFont typeface="Arial" panose="020B0604020202020204" pitchFamily="34" charset="0"/>
              <a:buChar char="•"/>
            </a:pPr>
            <a:r>
              <a:rPr lang="en-US" dirty="0"/>
              <a:t>Domain-dependent</a:t>
            </a:r>
          </a:p>
          <a:p>
            <a:pPr lvl="2">
              <a:buFont typeface="Arial" panose="020B0604020202020204" pitchFamily="34" charset="0"/>
              <a:buChar char="•"/>
            </a:pPr>
            <a:r>
              <a:rPr lang="en-US" dirty="0"/>
              <a:t>Relevant from the perspective of individual patient care.</a:t>
            </a:r>
          </a:p>
          <a:p>
            <a:pPr lvl="2">
              <a:buFont typeface="Arial" panose="020B0604020202020204" pitchFamily="34" charset="0"/>
              <a:buChar char="•"/>
            </a:pPr>
            <a:endParaRPr lang="en-US" dirty="0"/>
          </a:p>
          <a:p>
            <a:pPr marL="914400" lvl="2" indent="0">
              <a:buNone/>
            </a:pPr>
            <a:r>
              <a:rPr lang="en-US" dirty="0">
                <a:hlinkClick r:id="rId2"/>
              </a:rPr>
              <a:t>https://browser.ihtsdotools.org/?perspective=full&amp;conceptId1=138875005&amp;edition=MAIN/2024-09-01&amp;release=&amp;languages=en</a:t>
            </a:r>
            <a:r>
              <a:rPr lang="en-US" dirty="0"/>
              <a:t> </a:t>
            </a:r>
          </a:p>
        </p:txBody>
      </p:sp>
      <p:sp>
        <p:nvSpPr>
          <p:cNvPr id="4" name="Slide Number Placeholder 3">
            <a:extLst>
              <a:ext uri="{FF2B5EF4-FFF2-40B4-BE49-F238E27FC236}">
                <a16:creationId xmlns:a16="http://schemas.microsoft.com/office/drawing/2014/main" id="{005FA9D5-BD87-4FAB-BBD4-1C620F2ED96B}"/>
              </a:ext>
            </a:extLst>
          </p:cNvPr>
          <p:cNvSpPr>
            <a:spLocks noGrp="1"/>
          </p:cNvSpPr>
          <p:nvPr>
            <p:ph type="sldNum" sz="quarter" idx="3"/>
          </p:nvPr>
        </p:nvSpPr>
        <p:spPr/>
        <p:txBody>
          <a:bodyPr/>
          <a:lstStyle/>
          <a:p>
            <a:fld id="{7C5DB68A-9D44-4073-920F-D08D647C06A7}" type="slidenum">
              <a:rPr lang="en-US" smtClean="0"/>
              <a:t>6</a:t>
            </a:fld>
            <a:endParaRPr lang="en-US" dirty="0"/>
          </a:p>
        </p:txBody>
      </p:sp>
    </p:spTree>
    <p:extLst>
      <p:ext uri="{BB962C8B-B14F-4D97-AF65-F5344CB8AC3E}">
        <p14:creationId xmlns:p14="http://schemas.microsoft.com/office/powerpoint/2010/main" val="233951313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5FFE1-6E9A-4C01-858D-669862233EBF}"/>
              </a:ext>
            </a:extLst>
          </p:cNvPr>
          <p:cNvSpPr>
            <a:spLocks noGrp="1"/>
          </p:cNvSpPr>
          <p:nvPr>
            <p:ph type="title"/>
          </p:nvPr>
        </p:nvSpPr>
        <p:spPr/>
        <p:txBody>
          <a:bodyPr/>
          <a:lstStyle/>
          <a:p>
            <a:r>
              <a:rPr lang="en-US" dirty="0"/>
              <a:t>Relational Quality</a:t>
            </a:r>
          </a:p>
        </p:txBody>
      </p:sp>
      <p:sp>
        <p:nvSpPr>
          <p:cNvPr id="3" name="Content Placeholder 2">
            <a:extLst>
              <a:ext uri="{FF2B5EF4-FFF2-40B4-BE49-F238E27FC236}">
                <a16:creationId xmlns:a16="http://schemas.microsoft.com/office/drawing/2014/main" id="{F4A44AD7-D97F-4191-8223-13D324C3B644}"/>
              </a:ext>
            </a:extLst>
          </p:cNvPr>
          <p:cNvSpPr>
            <a:spLocks noGrp="1"/>
          </p:cNvSpPr>
          <p:nvPr>
            <p:ph idx="1"/>
          </p:nvPr>
        </p:nvSpPr>
        <p:spPr>
          <a:xfrm>
            <a:off x="228600" y="1447800"/>
            <a:ext cx="8686800" cy="1371600"/>
          </a:xfrm>
        </p:spPr>
        <p:txBody>
          <a:bodyPr/>
          <a:lstStyle/>
          <a:p>
            <a:pPr>
              <a:buFont typeface="Arial" panose="020B0604020202020204" pitchFamily="34" charset="0"/>
              <a:buChar char="•"/>
            </a:pPr>
            <a:r>
              <a:rPr lang="en-GB" u="sng" dirty="0">
                <a:latin typeface="+mn-lt"/>
              </a:rPr>
              <a:t>Definition</a:t>
            </a:r>
            <a:r>
              <a:rPr lang="en-GB" cap="small" dirty="0">
                <a:latin typeface="+mn-lt"/>
              </a:rPr>
              <a:t>:</a:t>
            </a:r>
            <a:r>
              <a:rPr lang="en-GB" dirty="0">
                <a:latin typeface="+mn-lt"/>
              </a:rPr>
              <a:t> </a:t>
            </a:r>
            <a:r>
              <a:rPr lang="en-GB" i="1" dirty="0">
                <a:latin typeface="+mn-lt"/>
              </a:rPr>
              <a:t>b</a:t>
            </a:r>
            <a:r>
              <a:rPr lang="en-GB" dirty="0">
                <a:latin typeface="+mn-lt"/>
              </a:rPr>
              <a:t> is a </a:t>
            </a:r>
            <a:r>
              <a:rPr lang="en-GB" i="1" dirty="0">
                <a:latin typeface="+mn-lt"/>
              </a:rPr>
              <a:t>relational quality =</a:t>
            </a:r>
            <a:r>
              <a:rPr lang="en-GB" dirty="0">
                <a:latin typeface="+mn-lt"/>
              </a:rPr>
              <a:t>Def. </a:t>
            </a:r>
            <a:r>
              <a:rPr lang="en-GB" i="1" dirty="0">
                <a:latin typeface="+mn-lt"/>
              </a:rPr>
              <a:t>b</a:t>
            </a:r>
            <a:r>
              <a:rPr lang="en-GB" dirty="0">
                <a:latin typeface="+mn-lt"/>
              </a:rPr>
              <a:t> is a </a:t>
            </a:r>
            <a:r>
              <a:rPr lang="en-GB" i="1" dirty="0">
                <a:latin typeface="+mn-lt"/>
              </a:rPr>
              <a:t>quality</a:t>
            </a:r>
            <a:r>
              <a:rPr lang="en-GB" dirty="0">
                <a:latin typeface="+mn-lt"/>
              </a:rPr>
              <a:t> and there exists </a:t>
            </a:r>
            <a:r>
              <a:rPr lang="en-GB" i="1" dirty="0">
                <a:latin typeface="+mn-lt"/>
              </a:rPr>
              <a:t>c</a:t>
            </a:r>
            <a:r>
              <a:rPr lang="en-GB" dirty="0">
                <a:latin typeface="+mn-lt"/>
              </a:rPr>
              <a:t> and </a:t>
            </a:r>
            <a:r>
              <a:rPr lang="en-GB" i="1" dirty="0">
                <a:latin typeface="+mn-lt"/>
              </a:rPr>
              <a:t>d</a:t>
            </a:r>
            <a:r>
              <a:rPr lang="en-GB" dirty="0">
                <a:latin typeface="+mn-lt"/>
              </a:rPr>
              <a:t> such that </a:t>
            </a:r>
            <a:r>
              <a:rPr lang="en-GB" i="1" dirty="0">
                <a:latin typeface="+mn-lt"/>
              </a:rPr>
              <a:t>c</a:t>
            </a:r>
            <a:r>
              <a:rPr lang="en-GB" dirty="0">
                <a:latin typeface="+mn-lt"/>
              </a:rPr>
              <a:t> and </a:t>
            </a:r>
            <a:r>
              <a:rPr lang="en-GB" i="1" dirty="0">
                <a:latin typeface="+mn-lt"/>
              </a:rPr>
              <a:t>d</a:t>
            </a:r>
            <a:r>
              <a:rPr lang="en-GB" dirty="0">
                <a:latin typeface="+mn-lt"/>
              </a:rPr>
              <a:t> are not identical, &amp; </a:t>
            </a:r>
            <a:r>
              <a:rPr lang="en-GB" i="1" dirty="0">
                <a:latin typeface="+mn-lt"/>
              </a:rPr>
              <a:t>b</a:t>
            </a:r>
            <a:r>
              <a:rPr lang="en-GB" dirty="0">
                <a:latin typeface="+mn-lt"/>
              </a:rPr>
              <a:t> </a:t>
            </a:r>
            <a:r>
              <a:rPr lang="en-GB" b="1" dirty="0">
                <a:latin typeface="+mn-lt"/>
              </a:rPr>
              <a:t>s-depends on</a:t>
            </a:r>
            <a:r>
              <a:rPr lang="en-GB" dirty="0">
                <a:latin typeface="+mn-lt"/>
              </a:rPr>
              <a:t> </a:t>
            </a:r>
            <a:r>
              <a:rPr lang="en-GB" i="1" dirty="0">
                <a:latin typeface="+mn-lt"/>
              </a:rPr>
              <a:t>c</a:t>
            </a:r>
            <a:r>
              <a:rPr lang="en-GB" dirty="0">
                <a:latin typeface="+mn-lt"/>
              </a:rPr>
              <a:t> &amp; </a:t>
            </a:r>
            <a:r>
              <a:rPr lang="en-GB" i="1" dirty="0">
                <a:latin typeface="+mn-lt"/>
              </a:rPr>
              <a:t>b</a:t>
            </a:r>
            <a:r>
              <a:rPr lang="en-GB" dirty="0">
                <a:latin typeface="+mn-lt"/>
              </a:rPr>
              <a:t> </a:t>
            </a:r>
            <a:r>
              <a:rPr lang="en-GB" b="1" dirty="0">
                <a:latin typeface="+mn-lt"/>
              </a:rPr>
              <a:t>s-depends on</a:t>
            </a:r>
            <a:r>
              <a:rPr lang="en-GB" dirty="0">
                <a:latin typeface="+mn-lt"/>
              </a:rPr>
              <a:t> </a:t>
            </a:r>
            <a:r>
              <a:rPr lang="en-GB" i="1" dirty="0">
                <a:latin typeface="+mn-lt"/>
              </a:rPr>
              <a:t>d.</a:t>
            </a:r>
          </a:p>
          <a:p>
            <a:pPr>
              <a:buFont typeface="Arial" panose="020B0604020202020204" pitchFamily="34" charset="0"/>
              <a:buChar char="•"/>
            </a:pPr>
            <a:endParaRPr lang="en-GB" i="1" dirty="0">
              <a:latin typeface="+mn-lt"/>
            </a:endParaRPr>
          </a:p>
          <a:p>
            <a:pPr>
              <a:buFont typeface="Arial" panose="020B0604020202020204" pitchFamily="34" charset="0"/>
              <a:buChar char="•"/>
            </a:pPr>
            <a:endParaRPr lang="en-GB" i="1" dirty="0">
              <a:latin typeface="+mn-lt"/>
            </a:endParaRPr>
          </a:p>
          <a:p>
            <a:pPr>
              <a:buFont typeface="Arial" panose="020B0604020202020204" pitchFamily="34" charset="0"/>
              <a:buChar char="•"/>
            </a:pPr>
            <a:endParaRPr lang="en-GB" i="1" dirty="0">
              <a:latin typeface="+mn-lt"/>
            </a:endParaRPr>
          </a:p>
          <a:p>
            <a:pPr>
              <a:buFont typeface="Arial" panose="020B0604020202020204" pitchFamily="34" charset="0"/>
              <a:buChar char="•"/>
            </a:pPr>
            <a:endParaRPr lang="en-GB" i="1" dirty="0">
              <a:latin typeface="+mn-lt"/>
            </a:endParaRPr>
          </a:p>
          <a:p>
            <a:pPr>
              <a:buFont typeface="Arial" panose="020B0604020202020204" pitchFamily="34" charset="0"/>
              <a:buChar char="•"/>
            </a:pPr>
            <a:endParaRPr lang="en-GB" i="1" dirty="0">
              <a:latin typeface="+mn-lt"/>
            </a:endParaRPr>
          </a:p>
          <a:p>
            <a:pPr>
              <a:buFont typeface="Arial" panose="020B0604020202020204" pitchFamily="34" charset="0"/>
              <a:buChar char="•"/>
            </a:pPr>
            <a:endParaRPr lang="en-US" dirty="0">
              <a:latin typeface="+mn-lt"/>
            </a:endParaRPr>
          </a:p>
          <a:p>
            <a:pPr>
              <a:buFont typeface="Arial" panose="020B0604020202020204" pitchFamily="34" charset="0"/>
              <a:buChar char="•"/>
            </a:pPr>
            <a:endParaRPr lang="en-US" dirty="0">
              <a:latin typeface="+mn-lt"/>
            </a:endParaRPr>
          </a:p>
        </p:txBody>
      </p:sp>
      <p:sp>
        <p:nvSpPr>
          <p:cNvPr id="4" name="Slide Number Placeholder 3">
            <a:extLst>
              <a:ext uri="{FF2B5EF4-FFF2-40B4-BE49-F238E27FC236}">
                <a16:creationId xmlns:a16="http://schemas.microsoft.com/office/drawing/2014/main" id="{EED69B87-AE06-4630-B40A-D0F00F00ED33}"/>
              </a:ext>
            </a:extLst>
          </p:cNvPr>
          <p:cNvSpPr>
            <a:spLocks noGrp="1"/>
          </p:cNvSpPr>
          <p:nvPr>
            <p:ph type="sldNum" sz="quarter" idx="10"/>
          </p:nvPr>
        </p:nvSpPr>
        <p:spPr/>
        <p:txBody>
          <a:bodyPr/>
          <a:lstStyle/>
          <a:p>
            <a:fld id="{01EF93C7-D0AB-41D7-8C62-1F8A9E33AE23}" type="slidenum">
              <a:rPr lang="en-US" smtClean="0"/>
              <a:pPr/>
              <a:t>60</a:t>
            </a:fld>
            <a:endParaRPr lang="en-US"/>
          </a:p>
        </p:txBody>
      </p:sp>
      <p:sp>
        <p:nvSpPr>
          <p:cNvPr id="5" name="Rectangle 4">
            <a:extLst>
              <a:ext uri="{FF2B5EF4-FFF2-40B4-BE49-F238E27FC236}">
                <a16:creationId xmlns:a16="http://schemas.microsoft.com/office/drawing/2014/main" id="{A59A077B-AB09-468F-BD0E-41B1C7D9F58B}"/>
              </a:ext>
            </a:extLst>
          </p:cNvPr>
          <p:cNvSpPr>
            <a:spLocks noChangeArrowheads="1"/>
          </p:cNvSpPr>
          <p:nvPr/>
        </p:nvSpPr>
        <p:spPr bwMode="auto">
          <a:xfrm>
            <a:off x="2484337" y="5953671"/>
            <a:ext cx="969264" cy="457200"/>
          </a:xfrm>
          <a:prstGeom prst="rect">
            <a:avLst/>
          </a:prstGeom>
          <a:solidFill>
            <a:srgbClr val="FFFF00"/>
          </a:solidFill>
          <a:ln w="28575">
            <a:solidFill>
              <a:schemeClr val="tx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John</a:t>
            </a:r>
          </a:p>
        </p:txBody>
      </p:sp>
      <p:sp>
        <p:nvSpPr>
          <p:cNvPr id="6" name="Rectangle 5">
            <a:extLst>
              <a:ext uri="{FF2B5EF4-FFF2-40B4-BE49-F238E27FC236}">
                <a16:creationId xmlns:a16="http://schemas.microsoft.com/office/drawing/2014/main" id="{9E7899DF-FD5A-40F1-8A0D-0DED1E9DA713}"/>
              </a:ext>
            </a:extLst>
          </p:cNvPr>
          <p:cNvSpPr>
            <a:spLocks noChangeArrowheads="1"/>
          </p:cNvSpPr>
          <p:nvPr/>
        </p:nvSpPr>
        <p:spPr bwMode="auto">
          <a:xfrm>
            <a:off x="5867400" y="4570544"/>
            <a:ext cx="1066800" cy="457200"/>
          </a:xfrm>
          <a:prstGeom prst="rect">
            <a:avLst/>
          </a:prstGeom>
          <a:solidFill>
            <a:srgbClr val="FFFF00"/>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Mary</a:t>
            </a:r>
          </a:p>
        </p:txBody>
      </p:sp>
      <p:sp>
        <p:nvSpPr>
          <p:cNvPr id="7" name="Rectangle 6">
            <a:extLst>
              <a:ext uri="{FF2B5EF4-FFF2-40B4-BE49-F238E27FC236}">
                <a16:creationId xmlns:a16="http://schemas.microsoft.com/office/drawing/2014/main" id="{BAF6ECE1-3D6E-4A0C-8F62-270E4A771B9D}"/>
              </a:ext>
            </a:extLst>
          </p:cNvPr>
          <p:cNvSpPr>
            <a:spLocks noChangeArrowheads="1"/>
          </p:cNvSpPr>
          <p:nvPr/>
        </p:nvSpPr>
        <p:spPr bwMode="auto">
          <a:xfrm>
            <a:off x="289887" y="3892297"/>
            <a:ext cx="1447800" cy="838200"/>
          </a:xfrm>
          <a:prstGeom prst="rect">
            <a:avLst/>
          </a:prstGeom>
          <a:solidFill>
            <a:srgbClr val="FFFF00"/>
          </a:solidFill>
          <a:ln w="28575">
            <a:solidFill>
              <a:schemeClr val="tx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John’s love </a:t>
            </a:r>
          </a:p>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for Mary</a:t>
            </a:r>
          </a:p>
        </p:txBody>
      </p:sp>
      <p:sp>
        <p:nvSpPr>
          <p:cNvPr id="8" name="Rectangle 7">
            <a:extLst>
              <a:ext uri="{FF2B5EF4-FFF2-40B4-BE49-F238E27FC236}">
                <a16:creationId xmlns:a16="http://schemas.microsoft.com/office/drawing/2014/main" id="{C3027665-89C8-4EA8-B455-C8BEBBCCB8A0}"/>
              </a:ext>
            </a:extLst>
          </p:cNvPr>
          <p:cNvSpPr>
            <a:spLocks noChangeArrowheads="1"/>
          </p:cNvSpPr>
          <p:nvPr/>
        </p:nvSpPr>
        <p:spPr bwMode="auto">
          <a:xfrm>
            <a:off x="2960535" y="4387281"/>
            <a:ext cx="1447800" cy="838200"/>
          </a:xfrm>
          <a:prstGeom prst="rect">
            <a:avLst/>
          </a:prstGeom>
          <a:solidFill>
            <a:srgbClr val="FFFF00"/>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Mary’s love </a:t>
            </a:r>
          </a:p>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for John</a:t>
            </a:r>
          </a:p>
        </p:txBody>
      </p:sp>
      <p:sp>
        <p:nvSpPr>
          <p:cNvPr id="9" name="Rectangle 8">
            <a:extLst>
              <a:ext uri="{FF2B5EF4-FFF2-40B4-BE49-F238E27FC236}">
                <a16:creationId xmlns:a16="http://schemas.microsoft.com/office/drawing/2014/main" id="{B7266EB9-9476-4F32-A2C8-EB68D69D09B6}"/>
              </a:ext>
            </a:extLst>
          </p:cNvPr>
          <p:cNvSpPr>
            <a:spLocks noChangeArrowheads="1"/>
          </p:cNvSpPr>
          <p:nvPr/>
        </p:nvSpPr>
        <p:spPr bwMode="auto">
          <a:xfrm>
            <a:off x="6710173" y="5762283"/>
            <a:ext cx="2036064" cy="838200"/>
          </a:xfrm>
          <a:prstGeom prst="rect">
            <a:avLst/>
          </a:prstGeom>
          <a:solidFill>
            <a:srgbClr val="FFFF00"/>
          </a:solidFill>
          <a:ln w="28575">
            <a:solidFill>
              <a:schemeClr val="bg1"/>
            </a:solidFill>
            <a:prstDash val="dashDot"/>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The love between</a:t>
            </a:r>
          </a:p>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Mary and John</a:t>
            </a:r>
          </a:p>
        </p:txBody>
      </p:sp>
      <p:sp>
        <p:nvSpPr>
          <p:cNvPr id="10" name="Rectangle 9">
            <a:extLst>
              <a:ext uri="{FF2B5EF4-FFF2-40B4-BE49-F238E27FC236}">
                <a16:creationId xmlns:a16="http://schemas.microsoft.com/office/drawing/2014/main" id="{7CEEE191-C385-406A-8AE6-BC9DEBDC1B71}"/>
              </a:ext>
            </a:extLst>
          </p:cNvPr>
          <p:cNvSpPr>
            <a:spLocks noChangeArrowheads="1"/>
          </p:cNvSpPr>
          <p:nvPr/>
        </p:nvSpPr>
        <p:spPr bwMode="auto">
          <a:xfrm>
            <a:off x="3200400" y="3058668"/>
            <a:ext cx="969264" cy="4572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Quality</a:t>
            </a:r>
          </a:p>
        </p:txBody>
      </p:sp>
      <p:sp>
        <p:nvSpPr>
          <p:cNvPr id="11" name="Rectangle 10">
            <a:extLst>
              <a:ext uri="{FF2B5EF4-FFF2-40B4-BE49-F238E27FC236}">
                <a16:creationId xmlns:a16="http://schemas.microsoft.com/office/drawing/2014/main" id="{A0A6EDD2-A623-41B5-A6C0-4D01CEE80A3A}"/>
              </a:ext>
            </a:extLst>
          </p:cNvPr>
          <p:cNvSpPr>
            <a:spLocks noChangeArrowheads="1"/>
          </p:cNvSpPr>
          <p:nvPr/>
        </p:nvSpPr>
        <p:spPr bwMode="auto">
          <a:xfrm>
            <a:off x="7118605" y="2934046"/>
            <a:ext cx="1219200" cy="706443"/>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Relational</a:t>
            </a:r>
          </a:p>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Quality</a:t>
            </a:r>
          </a:p>
        </p:txBody>
      </p:sp>
      <p:cxnSp>
        <p:nvCxnSpPr>
          <p:cNvPr id="12" name="AutoShape 9">
            <a:extLst>
              <a:ext uri="{FF2B5EF4-FFF2-40B4-BE49-F238E27FC236}">
                <a16:creationId xmlns:a16="http://schemas.microsoft.com/office/drawing/2014/main" id="{3CC1B115-10AE-4225-9F1C-954A7B31C309}"/>
              </a:ext>
            </a:extLst>
          </p:cNvPr>
          <p:cNvCxnSpPr>
            <a:cxnSpLocks noChangeShapeType="1"/>
            <a:stCxn id="10" idx="3"/>
            <a:endCxn id="11" idx="1"/>
          </p:cNvCxnSpPr>
          <p:nvPr/>
        </p:nvCxnSpPr>
        <p:spPr bwMode="auto">
          <a:xfrm>
            <a:off x="4169664" y="3287268"/>
            <a:ext cx="2948941" cy="0"/>
          </a:xfrm>
          <a:prstGeom prst="straightConnector1">
            <a:avLst/>
          </a:prstGeom>
          <a:noFill/>
          <a:ln w="28575">
            <a:solidFill>
              <a:schemeClr val="bg1"/>
            </a:solidFill>
            <a:round/>
            <a:headEnd type="triangle" w="med" len="med"/>
            <a:tailEnd type="none" w="lg" len="lg"/>
          </a:ln>
          <a:extLst>
            <a:ext uri="{909E8E84-426E-40DD-AFC4-6F175D3DCCD1}">
              <a14:hiddenFill xmlns:a14="http://schemas.microsoft.com/office/drawing/2010/main">
                <a:noFill/>
              </a14:hiddenFill>
            </a:ext>
          </a:extLst>
        </p:spPr>
      </p:cxnSp>
      <p:sp>
        <p:nvSpPr>
          <p:cNvPr id="13" name="TextBox 12">
            <a:extLst>
              <a:ext uri="{FF2B5EF4-FFF2-40B4-BE49-F238E27FC236}">
                <a16:creationId xmlns:a16="http://schemas.microsoft.com/office/drawing/2014/main" id="{E240D26E-0326-4D69-9836-0932432F7202}"/>
              </a:ext>
            </a:extLst>
          </p:cNvPr>
          <p:cNvSpPr txBox="1"/>
          <p:nvPr/>
        </p:nvSpPr>
        <p:spPr>
          <a:xfrm>
            <a:off x="5338302" y="3274367"/>
            <a:ext cx="526105" cy="461665"/>
          </a:xfrm>
          <a:prstGeom prst="rect">
            <a:avLst/>
          </a:prstGeom>
          <a:noFill/>
        </p:spPr>
        <p:txBody>
          <a:bodyPr wrap="none" rtlCol="0">
            <a:spAutoFit/>
          </a:bodyPr>
          <a:lstStyle/>
          <a:p>
            <a:r>
              <a:rPr lang="en-US" sz="2400" b="0" dirty="0" err="1">
                <a:solidFill>
                  <a:schemeClr val="bg1"/>
                </a:solidFill>
              </a:rPr>
              <a:t>isa</a:t>
            </a:r>
            <a:endParaRPr lang="en-US" sz="2400" b="0" dirty="0">
              <a:solidFill>
                <a:schemeClr val="bg1"/>
              </a:solidFill>
            </a:endParaRPr>
          </a:p>
        </p:txBody>
      </p:sp>
      <p:cxnSp>
        <p:nvCxnSpPr>
          <p:cNvPr id="16" name="AutoShape 9">
            <a:extLst>
              <a:ext uri="{FF2B5EF4-FFF2-40B4-BE49-F238E27FC236}">
                <a16:creationId xmlns:a16="http://schemas.microsoft.com/office/drawing/2014/main" id="{D17A18CB-6790-4955-85BC-D1D2B608BC1F}"/>
              </a:ext>
            </a:extLst>
          </p:cNvPr>
          <p:cNvCxnSpPr>
            <a:cxnSpLocks noChangeShapeType="1"/>
            <a:stCxn id="10" idx="1"/>
            <a:endCxn id="7" idx="0"/>
          </p:cNvCxnSpPr>
          <p:nvPr/>
        </p:nvCxnSpPr>
        <p:spPr bwMode="auto">
          <a:xfrm flipH="1">
            <a:off x="1013787" y="3287268"/>
            <a:ext cx="2186613" cy="605029"/>
          </a:xfrm>
          <a:prstGeom prst="straightConnector1">
            <a:avLst/>
          </a:prstGeom>
          <a:noFill/>
          <a:ln w="28575">
            <a:solidFill>
              <a:srgbClr val="FFFF00"/>
            </a:solidFill>
            <a:round/>
            <a:headEnd type="triangle" w="med" len="med"/>
            <a:tailEnd type="none" w="lg" len="lg"/>
          </a:ln>
          <a:extLst>
            <a:ext uri="{909E8E84-426E-40DD-AFC4-6F175D3DCCD1}">
              <a14:hiddenFill xmlns:a14="http://schemas.microsoft.com/office/drawing/2010/main">
                <a:noFill/>
              </a14:hiddenFill>
            </a:ext>
          </a:extLst>
        </p:spPr>
      </p:cxnSp>
      <p:sp>
        <p:nvSpPr>
          <p:cNvPr id="17" name="TextBox 16">
            <a:extLst>
              <a:ext uri="{FF2B5EF4-FFF2-40B4-BE49-F238E27FC236}">
                <a16:creationId xmlns:a16="http://schemas.microsoft.com/office/drawing/2014/main" id="{02C7AC08-51A2-421E-BFDE-46F11990D420}"/>
              </a:ext>
            </a:extLst>
          </p:cNvPr>
          <p:cNvSpPr txBox="1"/>
          <p:nvPr/>
        </p:nvSpPr>
        <p:spPr>
          <a:xfrm>
            <a:off x="855509" y="3146536"/>
            <a:ext cx="1616964" cy="369332"/>
          </a:xfrm>
          <a:prstGeom prst="rect">
            <a:avLst/>
          </a:prstGeom>
          <a:noFill/>
        </p:spPr>
        <p:txBody>
          <a:bodyPr wrap="square" rtlCol="0">
            <a:spAutoFit/>
          </a:bodyPr>
          <a:lstStyle/>
          <a:p>
            <a:r>
              <a:rPr lang="en-US" sz="1800" b="0" dirty="0">
                <a:solidFill>
                  <a:srgbClr val="FFFF00"/>
                </a:solidFill>
              </a:rPr>
              <a:t>Instance of at t</a:t>
            </a:r>
            <a:endParaRPr lang="en-US" sz="1800" b="0" baseline="-25000" dirty="0">
              <a:solidFill>
                <a:srgbClr val="FFFF00"/>
              </a:solidFill>
            </a:endParaRPr>
          </a:p>
        </p:txBody>
      </p:sp>
      <p:cxnSp>
        <p:nvCxnSpPr>
          <p:cNvPr id="21" name="AutoShape 9">
            <a:extLst>
              <a:ext uri="{FF2B5EF4-FFF2-40B4-BE49-F238E27FC236}">
                <a16:creationId xmlns:a16="http://schemas.microsoft.com/office/drawing/2014/main" id="{03AC1961-FB7F-4C59-9990-1822EC3832D2}"/>
              </a:ext>
            </a:extLst>
          </p:cNvPr>
          <p:cNvCxnSpPr>
            <a:cxnSpLocks noChangeShapeType="1"/>
            <a:stCxn id="10" idx="2"/>
            <a:endCxn id="8" idx="0"/>
          </p:cNvCxnSpPr>
          <p:nvPr/>
        </p:nvCxnSpPr>
        <p:spPr bwMode="auto">
          <a:xfrm flipH="1">
            <a:off x="3684435" y="3515868"/>
            <a:ext cx="597" cy="871413"/>
          </a:xfrm>
          <a:prstGeom prst="straightConnector1">
            <a:avLst/>
          </a:prstGeom>
          <a:noFill/>
          <a:ln w="28575">
            <a:solidFill>
              <a:srgbClr val="FFFF00"/>
            </a:solidFill>
            <a:round/>
            <a:headEnd type="triangle" w="med" len="med"/>
            <a:tailEnd type="none" w="lg" len="lg"/>
          </a:ln>
          <a:extLst>
            <a:ext uri="{909E8E84-426E-40DD-AFC4-6F175D3DCCD1}">
              <a14:hiddenFill xmlns:a14="http://schemas.microsoft.com/office/drawing/2010/main">
                <a:noFill/>
              </a14:hiddenFill>
            </a:ext>
          </a:extLst>
        </p:spPr>
      </p:cxnSp>
      <p:sp>
        <p:nvSpPr>
          <p:cNvPr id="22" name="TextBox 21">
            <a:extLst>
              <a:ext uri="{FF2B5EF4-FFF2-40B4-BE49-F238E27FC236}">
                <a16:creationId xmlns:a16="http://schemas.microsoft.com/office/drawing/2014/main" id="{86C2C0DD-03BF-4D13-ABCC-547FAF5182F1}"/>
              </a:ext>
            </a:extLst>
          </p:cNvPr>
          <p:cNvSpPr txBox="1"/>
          <p:nvPr/>
        </p:nvSpPr>
        <p:spPr>
          <a:xfrm>
            <a:off x="2418916" y="3636550"/>
            <a:ext cx="1737687" cy="646331"/>
          </a:xfrm>
          <a:prstGeom prst="rect">
            <a:avLst/>
          </a:prstGeom>
          <a:noFill/>
        </p:spPr>
        <p:txBody>
          <a:bodyPr wrap="square" rtlCol="0">
            <a:spAutoFit/>
          </a:bodyPr>
          <a:lstStyle/>
          <a:p>
            <a:r>
              <a:rPr lang="en-US" sz="1800" b="0" dirty="0">
                <a:solidFill>
                  <a:srgbClr val="FFFF00"/>
                </a:solidFill>
              </a:rPr>
              <a:t>Instance </a:t>
            </a:r>
          </a:p>
          <a:p>
            <a:r>
              <a:rPr lang="en-US" sz="1800" b="0" dirty="0">
                <a:solidFill>
                  <a:srgbClr val="FFFF00"/>
                </a:solidFill>
              </a:rPr>
              <a:t>of at t</a:t>
            </a:r>
            <a:endParaRPr lang="en-US" sz="1800" b="0" baseline="-25000" dirty="0">
              <a:solidFill>
                <a:srgbClr val="FFFF00"/>
              </a:solidFill>
            </a:endParaRPr>
          </a:p>
        </p:txBody>
      </p:sp>
      <p:cxnSp>
        <p:nvCxnSpPr>
          <p:cNvPr id="27" name="AutoShape 9">
            <a:extLst>
              <a:ext uri="{FF2B5EF4-FFF2-40B4-BE49-F238E27FC236}">
                <a16:creationId xmlns:a16="http://schemas.microsoft.com/office/drawing/2014/main" id="{3E558794-D518-44FA-A1E6-9BF75C7DEB80}"/>
              </a:ext>
            </a:extLst>
          </p:cNvPr>
          <p:cNvCxnSpPr>
            <a:cxnSpLocks noChangeShapeType="1"/>
            <a:stCxn id="11" idx="2"/>
            <a:endCxn id="9" idx="0"/>
          </p:cNvCxnSpPr>
          <p:nvPr/>
        </p:nvCxnSpPr>
        <p:spPr bwMode="auto">
          <a:xfrm>
            <a:off x="7728205" y="3640489"/>
            <a:ext cx="0" cy="2121794"/>
          </a:xfrm>
          <a:prstGeom prst="straightConnector1">
            <a:avLst/>
          </a:prstGeom>
          <a:noFill/>
          <a:ln w="28575">
            <a:solidFill>
              <a:srgbClr val="FFFF00"/>
            </a:solidFill>
            <a:round/>
            <a:headEnd type="triangle" w="med" len="med"/>
            <a:tailEnd type="none" w="lg" len="lg"/>
          </a:ln>
          <a:extLst>
            <a:ext uri="{909E8E84-426E-40DD-AFC4-6F175D3DCCD1}">
              <a14:hiddenFill xmlns:a14="http://schemas.microsoft.com/office/drawing/2010/main">
                <a:noFill/>
              </a14:hiddenFill>
            </a:ext>
          </a:extLst>
        </p:spPr>
      </p:cxnSp>
      <p:sp>
        <p:nvSpPr>
          <p:cNvPr id="28" name="TextBox 27">
            <a:extLst>
              <a:ext uri="{FF2B5EF4-FFF2-40B4-BE49-F238E27FC236}">
                <a16:creationId xmlns:a16="http://schemas.microsoft.com/office/drawing/2014/main" id="{87B294BF-6866-4D76-BB7B-E204DEAD8612}"/>
              </a:ext>
            </a:extLst>
          </p:cNvPr>
          <p:cNvSpPr txBox="1"/>
          <p:nvPr/>
        </p:nvSpPr>
        <p:spPr>
          <a:xfrm>
            <a:off x="7406313" y="4205045"/>
            <a:ext cx="1737687" cy="646331"/>
          </a:xfrm>
          <a:prstGeom prst="rect">
            <a:avLst/>
          </a:prstGeom>
          <a:noFill/>
        </p:spPr>
        <p:txBody>
          <a:bodyPr wrap="square" rtlCol="0">
            <a:spAutoFit/>
          </a:bodyPr>
          <a:lstStyle/>
          <a:p>
            <a:r>
              <a:rPr lang="en-US" sz="1800" b="0" dirty="0">
                <a:solidFill>
                  <a:srgbClr val="FFFF00"/>
                </a:solidFill>
              </a:rPr>
              <a:t>Instance</a:t>
            </a:r>
          </a:p>
          <a:p>
            <a:r>
              <a:rPr lang="en-US" sz="1800" b="0" dirty="0">
                <a:solidFill>
                  <a:srgbClr val="FFFF00"/>
                </a:solidFill>
              </a:rPr>
              <a:t> of at t</a:t>
            </a:r>
            <a:endParaRPr lang="en-US" sz="1800" b="0" baseline="-25000" dirty="0">
              <a:solidFill>
                <a:srgbClr val="FFFF00"/>
              </a:solidFill>
            </a:endParaRPr>
          </a:p>
        </p:txBody>
      </p:sp>
      <p:cxnSp>
        <p:nvCxnSpPr>
          <p:cNvPr id="31" name="AutoShape 9">
            <a:extLst>
              <a:ext uri="{FF2B5EF4-FFF2-40B4-BE49-F238E27FC236}">
                <a16:creationId xmlns:a16="http://schemas.microsoft.com/office/drawing/2014/main" id="{10D3C4FB-9899-4479-9995-2C37C2DE9A62}"/>
              </a:ext>
            </a:extLst>
          </p:cNvPr>
          <p:cNvCxnSpPr>
            <a:cxnSpLocks noChangeShapeType="1"/>
            <a:stCxn id="5" idx="1"/>
            <a:endCxn id="7" idx="2"/>
          </p:cNvCxnSpPr>
          <p:nvPr/>
        </p:nvCxnSpPr>
        <p:spPr bwMode="auto">
          <a:xfrm flipH="1" flipV="1">
            <a:off x="1013787" y="4730497"/>
            <a:ext cx="1470550" cy="1451774"/>
          </a:xfrm>
          <a:prstGeom prst="straightConnector1">
            <a:avLst/>
          </a:prstGeom>
          <a:noFill/>
          <a:ln w="28575">
            <a:solidFill>
              <a:srgbClr val="FFC000"/>
            </a:solidFill>
            <a:round/>
            <a:headEnd type="triangle" w="med" len="med"/>
            <a:tailEnd type="none" w="lg" len="lg"/>
          </a:ln>
          <a:extLst>
            <a:ext uri="{909E8E84-426E-40DD-AFC4-6F175D3DCCD1}">
              <a14:hiddenFill xmlns:a14="http://schemas.microsoft.com/office/drawing/2010/main">
                <a:noFill/>
              </a14:hiddenFill>
            </a:ext>
          </a:extLst>
        </p:spPr>
      </p:cxnSp>
      <p:cxnSp>
        <p:nvCxnSpPr>
          <p:cNvPr id="35" name="AutoShape 9">
            <a:extLst>
              <a:ext uri="{FF2B5EF4-FFF2-40B4-BE49-F238E27FC236}">
                <a16:creationId xmlns:a16="http://schemas.microsoft.com/office/drawing/2014/main" id="{059D568D-3C1D-4C8B-AB19-8A7FF131BF17}"/>
              </a:ext>
            </a:extLst>
          </p:cNvPr>
          <p:cNvCxnSpPr>
            <a:cxnSpLocks noChangeShapeType="1"/>
            <a:stCxn id="6" idx="1"/>
            <a:endCxn id="8" idx="3"/>
          </p:cNvCxnSpPr>
          <p:nvPr/>
        </p:nvCxnSpPr>
        <p:spPr bwMode="auto">
          <a:xfrm flipH="1">
            <a:off x="4408335" y="4799144"/>
            <a:ext cx="1459065" cy="7237"/>
          </a:xfrm>
          <a:prstGeom prst="straightConnector1">
            <a:avLst/>
          </a:prstGeom>
          <a:noFill/>
          <a:ln w="28575">
            <a:solidFill>
              <a:srgbClr val="FFC000"/>
            </a:solidFill>
            <a:round/>
            <a:headEnd type="triangle" w="med" len="med"/>
            <a:tailEnd type="none" w="lg" len="lg"/>
          </a:ln>
          <a:extLst>
            <a:ext uri="{909E8E84-426E-40DD-AFC4-6F175D3DCCD1}">
              <a14:hiddenFill xmlns:a14="http://schemas.microsoft.com/office/drawing/2010/main">
                <a:noFill/>
              </a14:hiddenFill>
            </a:ext>
          </a:extLst>
        </p:spPr>
      </p:cxnSp>
      <p:cxnSp>
        <p:nvCxnSpPr>
          <p:cNvPr id="38" name="AutoShape 9">
            <a:extLst>
              <a:ext uri="{FF2B5EF4-FFF2-40B4-BE49-F238E27FC236}">
                <a16:creationId xmlns:a16="http://schemas.microsoft.com/office/drawing/2014/main" id="{D472BF63-CB03-4183-A2D6-7512E7AEEA28}"/>
              </a:ext>
            </a:extLst>
          </p:cNvPr>
          <p:cNvCxnSpPr>
            <a:cxnSpLocks noChangeShapeType="1"/>
            <a:stCxn id="5" idx="3"/>
            <a:endCxn id="9" idx="1"/>
          </p:cNvCxnSpPr>
          <p:nvPr/>
        </p:nvCxnSpPr>
        <p:spPr bwMode="auto">
          <a:xfrm flipV="1">
            <a:off x="3453601" y="6181383"/>
            <a:ext cx="3256572" cy="888"/>
          </a:xfrm>
          <a:prstGeom prst="straightConnector1">
            <a:avLst/>
          </a:prstGeom>
          <a:noFill/>
          <a:ln w="28575">
            <a:solidFill>
              <a:srgbClr val="FFC000"/>
            </a:solidFill>
            <a:round/>
            <a:headEnd type="triangle" w="med" len="med"/>
            <a:tailEnd type="none" w="lg" len="lg"/>
          </a:ln>
          <a:extLst>
            <a:ext uri="{909E8E84-426E-40DD-AFC4-6F175D3DCCD1}">
              <a14:hiddenFill xmlns:a14="http://schemas.microsoft.com/office/drawing/2010/main">
                <a:noFill/>
              </a14:hiddenFill>
            </a:ext>
          </a:extLst>
        </p:spPr>
      </p:cxnSp>
      <p:cxnSp>
        <p:nvCxnSpPr>
          <p:cNvPr id="41" name="AutoShape 9">
            <a:extLst>
              <a:ext uri="{FF2B5EF4-FFF2-40B4-BE49-F238E27FC236}">
                <a16:creationId xmlns:a16="http://schemas.microsoft.com/office/drawing/2014/main" id="{C22AF053-F534-4B73-93A6-BCC08CDDEFB5}"/>
              </a:ext>
            </a:extLst>
          </p:cNvPr>
          <p:cNvCxnSpPr>
            <a:cxnSpLocks noChangeShapeType="1"/>
            <a:stCxn id="6" idx="2"/>
            <a:endCxn id="9" idx="1"/>
          </p:cNvCxnSpPr>
          <p:nvPr/>
        </p:nvCxnSpPr>
        <p:spPr bwMode="auto">
          <a:xfrm>
            <a:off x="6400800" y="5027744"/>
            <a:ext cx="309373" cy="1153639"/>
          </a:xfrm>
          <a:prstGeom prst="straightConnector1">
            <a:avLst/>
          </a:prstGeom>
          <a:noFill/>
          <a:ln w="28575">
            <a:solidFill>
              <a:srgbClr val="FFC000"/>
            </a:solidFill>
            <a:round/>
            <a:headEnd type="triangle" w="med" len="med"/>
            <a:tailEnd type="none" w="lg" len="lg"/>
          </a:ln>
          <a:extLst>
            <a:ext uri="{909E8E84-426E-40DD-AFC4-6F175D3DCCD1}">
              <a14:hiddenFill xmlns:a14="http://schemas.microsoft.com/office/drawing/2010/main">
                <a:noFill/>
              </a14:hiddenFill>
            </a:ext>
          </a:extLst>
        </p:spPr>
      </p:cxnSp>
      <p:sp>
        <p:nvSpPr>
          <p:cNvPr id="74" name="TextBox 73">
            <a:extLst>
              <a:ext uri="{FF2B5EF4-FFF2-40B4-BE49-F238E27FC236}">
                <a16:creationId xmlns:a16="http://schemas.microsoft.com/office/drawing/2014/main" id="{6F023809-1376-4A86-AC19-18EC0432D199}"/>
              </a:ext>
            </a:extLst>
          </p:cNvPr>
          <p:cNvSpPr txBox="1"/>
          <p:nvPr/>
        </p:nvSpPr>
        <p:spPr>
          <a:xfrm>
            <a:off x="205305" y="5321273"/>
            <a:ext cx="1616964" cy="369332"/>
          </a:xfrm>
          <a:prstGeom prst="rect">
            <a:avLst/>
          </a:prstGeom>
          <a:noFill/>
        </p:spPr>
        <p:txBody>
          <a:bodyPr wrap="square" rtlCol="0">
            <a:spAutoFit/>
          </a:bodyPr>
          <a:lstStyle/>
          <a:p>
            <a:r>
              <a:rPr lang="en-US" sz="1800" b="0" dirty="0">
                <a:solidFill>
                  <a:srgbClr val="FFC000"/>
                </a:solidFill>
              </a:rPr>
              <a:t>s-depends on</a:t>
            </a:r>
            <a:endParaRPr lang="en-US" sz="1800" b="0" baseline="-25000" dirty="0">
              <a:solidFill>
                <a:srgbClr val="FFC000"/>
              </a:solidFill>
            </a:endParaRPr>
          </a:p>
        </p:txBody>
      </p:sp>
      <p:sp>
        <p:nvSpPr>
          <p:cNvPr id="75" name="TextBox 74">
            <a:extLst>
              <a:ext uri="{FF2B5EF4-FFF2-40B4-BE49-F238E27FC236}">
                <a16:creationId xmlns:a16="http://schemas.microsoft.com/office/drawing/2014/main" id="{5609D33E-B5DF-46E6-B9FB-1DFF7275546A}"/>
              </a:ext>
            </a:extLst>
          </p:cNvPr>
          <p:cNvSpPr txBox="1"/>
          <p:nvPr/>
        </p:nvSpPr>
        <p:spPr>
          <a:xfrm>
            <a:off x="4197478" y="6145316"/>
            <a:ext cx="1616964" cy="369332"/>
          </a:xfrm>
          <a:prstGeom prst="rect">
            <a:avLst/>
          </a:prstGeom>
          <a:noFill/>
        </p:spPr>
        <p:txBody>
          <a:bodyPr wrap="square" rtlCol="0">
            <a:spAutoFit/>
          </a:bodyPr>
          <a:lstStyle/>
          <a:p>
            <a:r>
              <a:rPr lang="en-US" sz="1800" b="0" dirty="0">
                <a:solidFill>
                  <a:srgbClr val="FFC000"/>
                </a:solidFill>
              </a:rPr>
              <a:t>s-depends on</a:t>
            </a:r>
            <a:endParaRPr lang="en-US" sz="1800" b="0" baseline="-25000" dirty="0">
              <a:solidFill>
                <a:srgbClr val="FFC000"/>
              </a:solidFill>
            </a:endParaRPr>
          </a:p>
        </p:txBody>
      </p:sp>
      <p:sp>
        <p:nvSpPr>
          <p:cNvPr id="76" name="TextBox 75">
            <a:extLst>
              <a:ext uri="{FF2B5EF4-FFF2-40B4-BE49-F238E27FC236}">
                <a16:creationId xmlns:a16="http://schemas.microsoft.com/office/drawing/2014/main" id="{1348C626-C0AF-4B29-981A-3E414CCCD27E}"/>
              </a:ext>
            </a:extLst>
          </p:cNvPr>
          <p:cNvSpPr txBox="1"/>
          <p:nvPr/>
        </p:nvSpPr>
        <p:spPr>
          <a:xfrm>
            <a:off x="5012436" y="5257800"/>
            <a:ext cx="1616964" cy="369332"/>
          </a:xfrm>
          <a:prstGeom prst="rect">
            <a:avLst/>
          </a:prstGeom>
          <a:noFill/>
        </p:spPr>
        <p:txBody>
          <a:bodyPr wrap="square" rtlCol="0">
            <a:spAutoFit/>
          </a:bodyPr>
          <a:lstStyle/>
          <a:p>
            <a:r>
              <a:rPr lang="en-US" sz="1800" b="0" dirty="0">
                <a:solidFill>
                  <a:srgbClr val="FFC000"/>
                </a:solidFill>
              </a:rPr>
              <a:t>s-depends on</a:t>
            </a:r>
            <a:endParaRPr lang="en-US" sz="1800" b="0" baseline="-25000" dirty="0">
              <a:solidFill>
                <a:srgbClr val="FFC000"/>
              </a:solidFill>
            </a:endParaRPr>
          </a:p>
        </p:txBody>
      </p:sp>
      <p:sp>
        <p:nvSpPr>
          <p:cNvPr id="77" name="TextBox 76">
            <a:extLst>
              <a:ext uri="{FF2B5EF4-FFF2-40B4-BE49-F238E27FC236}">
                <a16:creationId xmlns:a16="http://schemas.microsoft.com/office/drawing/2014/main" id="{7E04713A-EF60-4313-BDDC-F6647946D95C}"/>
              </a:ext>
            </a:extLst>
          </p:cNvPr>
          <p:cNvSpPr txBox="1"/>
          <p:nvPr/>
        </p:nvSpPr>
        <p:spPr>
          <a:xfrm>
            <a:off x="4325440" y="4411779"/>
            <a:ext cx="1616964" cy="369332"/>
          </a:xfrm>
          <a:prstGeom prst="rect">
            <a:avLst/>
          </a:prstGeom>
          <a:noFill/>
        </p:spPr>
        <p:txBody>
          <a:bodyPr wrap="square" rtlCol="0">
            <a:spAutoFit/>
          </a:bodyPr>
          <a:lstStyle/>
          <a:p>
            <a:r>
              <a:rPr lang="en-US" sz="1800" b="0" dirty="0">
                <a:solidFill>
                  <a:srgbClr val="FFC000"/>
                </a:solidFill>
              </a:rPr>
              <a:t>s-depends on</a:t>
            </a:r>
            <a:endParaRPr lang="en-US" sz="1800" b="0" baseline="-25000" dirty="0">
              <a:solidFill>
                <a:srgbClr val="FFC000"/>
              </a:solidFill>
            </a:endParaRPr>
          </a:p>
        </p:txBody>
      </p:sp>
    </p:spTree>
    <p:extLst>
      <p:ext uri="{BB962C8B-B14F-4D97-AF65-F5344CB8AC3E}">
        <p14:creationId xmlns:p14="http://schemas.microsoft.com/office/powerpoint/2010/main" val="5227636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CAF11-A30B-482D-A9A1-D0DBFE1BAACC}"/>
              </a:ext>
            </a:extLst>
          </p:cNvPr>
          <p:cNvSpPr>
            <a:spLocks noGrp="1"/>
          </p:cNvSpPr>
          <p:nvPr>
            <p:ph type="title"/>
          </p:nvPr>
        </p:nvSpPr>
        <p:spPr/>
        <p:txBody>
          <a:bodyPr/>
          <a:lstStyle/>
          <a:p>
            <a:r>
              <a:rPr lang="en-US" dirty="0"/>
              <a:t>Realizable Entity</a:t>
            </a:r>
          </a:p>
        </p:txBody>
      </p:sp>
      <p:sp>
        <p:nvSpPr>
          <p:cNvPr id="3" name="Content Placeholder 2">
            <a:extLst>
              <a:ext uri="{FF2B5EF4-FFF2-40B4-BE49-F238E27FC236}">
                <a16:creationId xmlns:a16="http://schemas.microsoft.com/office/drawing/2014/main" id="{9979ED76-FC95-4033-B68E-964007501172}"/>
              </a:ext>
            </a:extLst>
          </p:cNvPr>
          <p:cNvSpPr>
            <a:spLocks noGrp="1"/>
          </p:cNvSpPr>
          <p:nvPr>
            <p:ph idx="1"/>
          </p:nvPr>
        </p:nvSpPr>
        <p:spPr>
          <a:xfrm>
            <a:off x="27432" y="2743200"/>
            <a:ext cx="4419600" cy="3787556"/>
          </a:xfrm>
          <a:ln>
            <a:solidFill>
              <a:schemeClr val="bg1"/>
            </a:solidFill>
          </a:ln>
        </p:spPr>
        <p:txBody>
          <a:bodyPr/>
          <a:lstStyle/>
          <a:p>
            <a:r>
              <a:rPr lang="en-GB" sz="2000" u="sng" dirty="0">
                <a:latin typeface="+mn-lt"/>
              </a:rPr>
              <a:t>Elucidation</a:t>
            </a:r>
            <a:r>
              <a:rPr lang="en-GB" sz="2000" cap="small" dirty="0">
                <a:latin typeface="+mn-lt"/>
              </a:rPr>
              <a:t>:</a:t>
            </a:r>
            <a:r>
              <a:rPr lang="en-GB" sz="2000" dirty="0">
                <a:latin typeface="+mn-lt"/>
              </a:rPr>
              <a:t> </a:t>
            </a:r>
            <a:r>
              <a:rPr lang="en-GB" sz="2000" i="1" dirty="0">
                <a:latin typeface="+mn-lt"/>
              </a:rPr>
              <a:t>b</a:t>
            </a:r>
            <a:r>
              <a:rPr lang="en-GB" sz="2000" dirty="0">
                <a:latin typeface="+mn-lt"/>
              </a:rPr>
              <a:t> is a </a:t>
            </a:r>
            <a:r>
              <a:rPr lang="en-GB" sz="2000" i="1" dirty="0">
                <a:latin typeface="+mn-lt"/>
              </a:rPr>
              <a:t>disposition</a:t>
            </a:r>
            <a:r>
              <a:rPr lang="en-GB" sz="2000" dirty="0">
                <a:latin typeface="+mn-lt"/>
              </a:rPr>
              <a:t> means:</a:t>
            </a:r>
            <a:endParaRPr lang="en-US" sz="2000" dirty="0">
              <a:latin typeface="+mn-lt"/>
            </a:endParaRPr>
          </a:p>
          <a:p>
            <a:r>
              <a:rPr lang="en-GB" sz="2000" i="1" dirty="0">
                <a:latin typeface="+mn-lt"/>
              </a:rPr>
              <a:t> b</a:t>
            </a:r>
            <a:r>
              <a:rPr lang="en-GB" sz="2000" dirty="0">
                <a:latin typeface="+mn-lt"/>
              </a:rPr>
              <a:t> is a </a:t>
            </a:r>
            <a:r>
              <a:rPr lang="en-GB" sz="2000" i="1" dirty="0">
                <a:latin typeface="+mn-lt"/>
              </a:rPr>
              <a:t>realizable entity</a:t>
            </a:r>
            <a:endParaRPr lang="en-US" sz="2000" dirty="0">
              <a:latin typeface="+mn-lt"/>
            </a:endParaRPr>
          </a:p>
          <a:p>
            <a:endParaRPr lang="en-GB" sz="500" dirty="0">
              <a:latin typeface="+mn-lt"/>
            </a:endParaRPr>
          </a:p>
          <a:p>
            <a:r>
              <a:rPr lang="en-GB" sz="2000" dirty="0">
                <a:latin typeface="+mn-lt"/>
              </a:rPr>
              <a:t> &amp; this realization occurs </a:t>
            </a:r>
          </a:p>
          <a:p>
            <a:r>
              <a:rPr lang="en-GB" sz="2000" dirty="0">
                <a:latin typeface="+mn-lt"/>
              </a:rPr>
              <a:t>     in virtue of the bearer’s physical make-up, and when and because this bearer is in some special physical circumstances,</a:t>
            </a:r>
            <a:endParaRPr lang="en-US" sz="2000" dirty="0">
              <a:latin typeface="+mn-lt"/>
            </a:endParaRPr>
          </a:p>
          <a:p>
            <a:endParaRPr lang="en-GB" sz="500" dirty="0">
              <a:latin typeface="+mn-lt"/>
            </a:endParaRPr>
          </a:p>
          <a:p>
            <a:r>
              <a:rPr lang="en-GB" sz="2000" dirty="0">
                <a:latin typeface="+mn-lt"/>
              </a:rPr>
              <a:t> &amp; </a:t>
            </a:r>
            <a:r>
              <a:rPr lang="en-GB" sz="2000" i="1" dirty="0">
                <a:latin typeface="+mn-lt"/>
              </a:rPr>
              <a:t>b</a:t>
            </a:r>
            <a:r>
              <a:rPr lang="en-GB" sz="2000" dirty="0">
                <a:latin typeface="+mn-lt"/>
              </a:rPr>
              <a:t> is such that if it ceases to exist, then its bearer is physically changed.</a:t>
            </a:r>
            <a:endParaRPr lang="en-US" sz="2000" dirty="0">
              <a:latin typeface="+mn-lt"/>
            </a:endParaRPr>
          </a:p>
        </p:txBody>
      </p:sp>
      <p:sp>
        <p:nvSpPr>
          <p:cNvPr id="4" name="Slide Number Placeholder 3">
            <a:extLst>
              <a:ext uri="{FF2B5EF4-FFF2-40B4-BE49-F238E27FC236}">
                <a16:creationId xmlns:a16="http://schemas.microsoft.com/office/drawing/2014/main" id="{AD6D5621-C3F2-4898-A01A-2C4B4F8F5D95}"/>
              </a:ext>
            </a:extLst>
          </p:cNvPr>
          <p:cNvSpPr>
            <a:spLocks noGrp="1"/>
          </p:cNvSpPr>
          <p:nvPr>
            <p:ph type="sldNum" sz="quarter" idx="10"/>
          </p:nvPr>
        </p:nvSpPr>
        <p:spPr/>
        <p:txBody>
          <a:bodyPr/>
          <a:lstStyle/>
          <a:p>
            <a:fld id="{01EF93C7-D0AB-41D7-8C62-1F8A9E33AE23}" type="slidenum">
              <a:rPr lang="en-US" smtClean="0"/>
              <a:pPr/>
              <a:t>61</a:t>
            </a:fld>
            <a:endParaRPr lang="en-US"/>
          </a:p>
        </p:txBody>
      </p:sp>
      <p:sp>
        <p:nvSpPr>
          <p:cNvPr id="5" name="Rectangle 3">
            <a:extLst>
              <a:ext uri="{FF2B5EF4-FFF2-40B4-BE49-F238E27FC236}">
                <a16:creationId xmlns:a16="http://schemas.microsoft.com/office/drawing/2014/main" id="{97077EDA-64CB-463A-ABE6-609E622D4828}"/>
              </a:ext>
            </a:extLst>
          </p:cNvPr>
          <p:cNvSpPr>
            <a:spLocks noChangeArrowheads="1"/>
          </p:cNvSpPr>
          <p:nvPr/>
        </p:nvSpPr>
        <p:spPr bwMode="auto">
          <a:xfrm>
            <a:off x="2133600" y="768368"/>
            <a:ext cx="4876800" cy="603241"/>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b="0" dirty="0">
                <a:latin typeface="Tahoma" panose="020B0604030504040204" pitchFamily="34" charset="0"/>
                <a:ea typeface="MS PGothic" panose="020B0600070205080204" pitchFamily="34" charset="-128"/>
                <a:cs typeface="Times New Roman" panose="02020603050405020304" pitchFamily="18" charset="0"/>
              </a:rPr>
              <a:t>Realizable Entity</a:t>
            </a:r>
          </a:p>
        </p:txBody>
      </p:sp>
      <p:sp>
        <p:nvSpPr>
          <p:cNvPr id="6" name="Rectangle 5">
            <a:extLst>
              <a:ext uri="{FF2B5EF4-FFF2-40B4-BE49-F238E27FC236}">
                <a16:creationId xmlns:a16="http://schemas.microsoft.com/office/drawing/2014/main" id="{58D4EDBB-FE20-49DC-9302-2A593E56866D}"/>
              </a:ext>
            </a:extLst>
          </p:cNvPr>
          <p:cNvSpPr>
            <a:spLocks noChangeArrowheads="1"/>
          </p:cNvSpPr>
          <p:nvPr/>
        </p:nvSpPr>
        <p:spPr bwMode="auto">
          <a:xfrm>
            <a:off x="1295399" y="1905000"/>
            <a:ext cx="1828800" cy="4572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Disposition</a:t>
            </a:r>
          </a:p>
        </p:txBody>
      </p:sp>
      <p:sp>
        <p:nvSpPr>
          <p:cNvPr id="7" name="Rectangle 6">
            <a:extLst>
              <a:ext uri="{FF2B5EF4-FFF2-40B4-BE49-F238E27FC236}">
                <a16:creationId xmlns:a16="http://schemas.microsoft.com/office/drawing/2014/main" id="{CBB55F98-3878-47A6-8BD4-2654609E50CC}"/>
              </a:ext>
            </a:extLst>
          </p:cNvPr>
          <p:cNvSpPr>
            <a:spLocks noChangeArrowheads="1"/>
          </p:cNvSpPr>
          <p:nvPr/>
        </p:nvSpPr>
        <p:spPr bwMode="auto">
          <a:xfrm>
            <a:off x="5791200" y="1905000"/>
            <a:ext cx="1981200" cy="4572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Role</a:t>
            </a:r>
          </a:p>
        </p:txBody>
      </p:sp>
      <p:cxnSp>
        <p:nvCxnSpPr>
          <p:cNvPr id="8" name="AutoShape 9">
            <a:extLst>
              <a:ext uri="{FF2B5EF4-FFF2-40B4-BE49-F238E27FC236}">
                <a16:creationId xmlns:a16="http://schemas.microsoft.com/office/drawing/2014/main" id="{123EE43E-80D6-4C7F-A055-F3AFDC447B08}"/>
              </a:ext>
            </a:extLst>
          </p:cNvPr>
          <p:cNvCxnSpPr>
            <a:cxnSpLocks noChangeShapeType="1"/>
            <a:stCxn id="5" idx="2"/>
            <a:endCxn id="6" idx="0"/>
          </p:cNvCxnSpPr>
          <p:nvPr/>
        </p:nvCxnSpPr>
        <p:spPr bwMode="auto">
          <a:xfrm flipH="1">
            <a:off x="2209799" y="1371609"/>
            <a:ext cx="2362201" cy="533391"/>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15" name="AutoShape 9">
            <a:extLst>
              <a:ext uri="{FF2B5EF4-FFF2-40B4-BE49-F238E27FC236}">
                <a16:creationId xmlns:a16="http://schemas.microsoft.com/office/drawing/2014/main" id="{994A01B4-6B1A-4E6B-BE20-B218567B320D}"/>
              </a:ext>
            </a:extLst>
          </p:cNvPr>
          <p:cNvCxnSpPr>
            <a:cxnSpLocks noChangeShapeType="1"/>
            <a:stCxn id="7" idx="0"/>
            <a:endCxn id="5" idx="2"/>
          </p:cNvCxnSpPr>
          <p:nvPr/>
        </p:nvCxnSpPr>
        <p:spPr bwMode="auto">
          <a:xfrm flipH="1" flipV="1">
            <a:off x="4572000" y="1371609"/>
            <a:ext cx="2209800" cy="533391"/>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sp>
        <p:nvSpPr>
          <p:cNvPr id="19" name="Rectangle 18">
            <a:extLst>
              <a:ext uri="{FF2B5EF4-FFF2-40B4-BE49-F238E27FC236}">
                <a16:creationId xmlns:a16="http://schemas.microsoft.com/office/drawing/2014/main" id="{D228CAFD-4999-46C3-9592-7E3D85FD6187}"/>
              </a:ext>
            </a:extLst>
          </p:cNvPr>
          <p:cNvSpPr/>
          <p:nvPr/>
        </p:nvSpPr>
        <p:spPr>
          <a:xfrm>
            <a:off x="6601968" y="6530756"/>
            <a:ext cx="2505456" cy="307777"/>
          </a:xfrm>
          <a:prstGeom prst="rect">
            <a:avLst/>
          </a:prstGeom>
        </p:spPr>
        <p:txBody>
          <a:bodyPr wrap="square">
            <a:spAutoFit/>
          </a:bodyPr>
          <a:lstStyle/>
          <a:p>
            <a:pPr marL="0" lvl="1" algn="r">
              <a:defRPr/>
            </a:pPr>
            <a:r>
              <a:rPr lang="en-GB" sz="1400" b="0" dirty="0">
                <a:solidFill>
                  <a:schemeClr val="bg1"/>
                </a:solidFill>
              </a:rPr>
              <a:t>ISO/IEC PRF 21838-2:2020(E)</a:t>
            </a:r>
            <a:r>
              <a:rPr lang="en-US" sz="1400" b="0" dirty="0">
                <a:solidFill>
                  <a:schemeClr val="bg1"/>
                </a:solidFill>
              </a:rPr>
              <a:t> </a:t>
            </a:r>
          </a:p>
        </p:txBody>
      </p:sp>
      <p:sp>
        <p:nvSpPr>
          <p:cNvPr id="11" name="Content Placeholder 2">
            <a:extLst>
              <a:ext uri="{FF2B5EF4-FFF2-40B4-BE49-F238E27FC236}">
                <a16:creationId xmlns:a16="http://schemas.microsoft.com/office/drawing/2014/main" id="{DFBF7D53-EDB8-489B-8C1E-8D55980DB4C0}"/>
              </a:ext>
            </a:extLst>
          </p:cNvPr>
          <p:cNvSpPr txBox="1">
            <a:spLocks/>
          </p:cNvSpPr>
          <p:nvPr/>
        </p:nvSpPr>
        <p:spPr>
          <a:xfrm>
            <a:off x="4485132" y="2743200"/>
            <a:ext cx="4610100" cy="3787556"/>
          </a:xfrm>
          <a:prstGeom prst="rect">
            <a:avLst/>
          </a:prstGeom>
          <a:ln>
            <a:solidFill>
              <a:schemeClr val="bg1"/>
            </a:solidFill>
          </a:ln>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r>
              <a:rPr lang="en-GB" sz="2000" u="sng" dirty="0">
                <a:latin typeface="+mn-lt"/>
              </a:rPr>
              <a:t>Elucidation</a:t>
            </a:r>
            <a:r>
              <a:rPr lang="en-GB" sz="2000" cap="small" dirty="0">
                <a:latin typeface="+mn-lt"/>
              </a:rPr>
              <a:t>:</a:t>
            </a:r>
            <a:r>
              <a:rPr lang="en-GB" sz="2000" dirty="0">
                <a:latin typeface="+mn-lt"/>
              </a:rPr>
              <a:t> </a:t>
            </a:r>
            <a:r>
              <a:rPr lang="en-GB" sz="2000" i="1" dirty="0">
                <a:latin typeface="+mn-lt"/>
              </a:rPr>
              <a:t>b</a:t>
            </a:r>
            <a:r>
              <a:rPr lang="en-GB" sz="2000" dirty="0">
                <a:latin typeface="+mn-lt"/>
              </a:rPr>
              <a:t> is a </a:t>
            </a:r>
            <a:r>
              <a:rPr lang="en-GB" sz="2000" i="1" dirty="0">
                <a:latin typeface="+mn-lt"/>
              </a:rPr>
              <a:t>role</a:t>
            </a:r>
            <a:r>
              <a:rPr lang="en-GB" sz="2000" dirty="0">
                <a:latin typeface="+mn-lt"/>
              </a:rPr>
              <a:t> means:</a:t>
            </a:r>
            <a:endParaRPr lang="en-US" sz="2000" dirty="0">
              <a:latin typeface="+mn-lt"/>
            </a:endParaRPr>
          </a:p>
          <a:p>
            <a:r>
              <a:rPr lang="en-GB" sz="2000" i="1" dirty="0">
                <a:latin typeface="+mn-lt"/>
              </a:rPr>
              <a:t> b</a:t>
            </a:r>
            <a:r>
              <a:rPr lang="en-GB" sz="2000" dirty="0">
                <a:latin typeface="+mn-lt"/>
              </a:rPr>
              <a:t> is a </a:t>
            </a:r>
            <a:r>
              <a:rPr lang="en-GB" sz="2000" i="1" dirty="0">
                <a:latin typeface="+mn-lt"/>
              </a:rPr>
              <a:t>realizable entity</a:t>
            </a:r>
            <a:endParaRPr lang="en-US" sz="2000" dirty="0">
              <a:latin typeface="+mn-lt"/>
            </a:endParaRPr>
          </a:p>
          <a:p>
            <a:r>
              <a:rPr lang="en-GB" sz="500" dirty="0">
                <a:latin typeface="+mn-lt"/>
              </a:rPr>
              <a:t> </a:t>
            </a:r>
          </a:p>
          <a:p>
            <a:r>
              <a:rPr lang="en-GB" sz="2000" dirty="0">
                <a:latin typeface="+mn-lt"/>
              </a:rPr>
              <a:t> &amp; </a:t>
            </a:r>
            <a:r>
              <a:rPr lang="en-GB" sz="2000" i="1" dirty="0">
                <a:latin typeface="+mn-lt"/>
              </a:rPr>
              <a:t>b</a:t>
            </a:r>
            <a:r>
              <a:rPr lang="en-GB" sz="2000" dirty="0">
                <a:latin typeface="+mn-lt"/>
              </a:rPr>
              <a:t> exists because there is some single bearer that is in some special physical, social, or institutional set of circumstances in which this bearer does not have to be,</a:t>
            </a:r>
            <a:endParaRPr lang="en-US" sz="2000" dirty="0">
              <a:latin typeface="+mn-lt"/>
            </a:endParaRPr>
          </a:p>
          <a:p>
            <a:r>
              <a:rPr lang="en-GB" sz="300" dirty="0">
                <a:latin typeface="+mn-lt"/>
              </a:rPr>
              <a:t> </a:t>
            </a:r>
          </a:p>
          <a:p>
            <a:r>
              <a:rPr lang="en-GB" sz="500" dirty="0">
                <a:latin typeface="+mn-lt"/>
              </a:rPr>
              <a:t> </a:t>
            </a:r>
          </a:p>
          <a:p>
            <a:r>
              <a:rPr lang="en-GB" sz="2000" dirty="0">
                <a:latin typeface="+mn-lt"/>
              </a:rPr>
              <a:t>&amp; </a:t>
            </a:r>
            <a:r>
              <a:rPr lang="en-GB" sz="2000" i="1" dirty="0">
                <a:latin typeface="+mn-lt"/>
              </a:rPr>
              <a:t>b</a:t>
            </a:r>
            <a:r>
              <a:rPr lang="en-GB" sz="2000" dirty="0">
                <a:latin typeface="+mn-lt"/>
              </a:rPr>
              <a:t> is not such that, if it ceases to exist, then the physical make-up of the bearer is thereby changed</a:t>
            </a:r>
            <a:endParaRPr lang="en-US" sz="2000" dirty="0">
              <a:latin typeface="+mn-lt"/>
            </a:endParaRPr>
          </a:p>
        </p:txBody>
      </p:sp>
    </p:spTree>
    <p:extLst>
      <p:ext uri="{BB962C8B-B14F-4D97-AF65-F5344CB8AC3E}">
        <p14:creationId xmlns:p14="http://schemas.microsoft.com/office/powerpoint/2010/main" val="13550660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BF219-5038-4485-A229-77195BA33431}"/>
              </a:ext>
            </a:extLst>
          </p:cNvPr>
          <p:cNvSpPr>
            <a:spLocks noGrp="1"/>
          </p:cNvSpPr>
          <p:nvPr>
            <p:ph type="title"/>
          </p:nvPr>
        </p:nvSpPr>
        <p:spPr/>
        <p:txBody>
          <a:bodyPr/>
          <a:lstStyle/>
          <a:p>
            <a:r>
              <a:rPr lang="en-US" dirty="0"/>
              <a:t>Function</a:t>
            </a:r>
          </a:p>
        </p:txBody>
      </p:sp>
      <p:sp>
        <p:nvSpPr>
          <p:cNvPr id="3" name="Content Placeholder 2">
            <a:extLst>
              <a:ext uri="{FF2B5EF4-FFF2-40B4-BE49-F238E27FC236}">
                <a16:creationId xmlns:a16="http://schemas.microsoft.com/office/drawing/2014/main" id="{468F7EC4-6709-4E0E-81EE-B130E36F8937}"/>
              </a:ext>
            </a:extLst>
          </p:cNvPr>
          <p:cNvSpPr>
            <a:spLocks noGrp="1"/>
          </p:cNvSpPr>
          <p:nvPr>
            <p:ph idx="1"/>
          </p:nvPr>
        </p:nvSpPr>
        <p:spPr/>
        <p:txBody>
          <a:bodyPr/>
          <a:lstStyle/>
          <a:p>
            <a:pPr>
              <a:buFont typeface="Arial" panose="020B0604020202020204" pitchFamily="34" charset="0"/>
              <a:buChar char="•"/>
            </a:pPr>
            <a:r>
              <a:rPr lang="en-GB" u="sng" dirty="0"/>
              <a:t>Elucidation</a:t>
            </a:r>
            <a:r>
              <a:rPr lang="en-GB" dirty="0"/>
              <a:t>: A </a:t>
            </a:r>
            <a:r>
              <a:rPr lang="en-GB" i="1" dirty="0"/>
              <a:t>function</a:t>
            </a:r>
            <a:r>
              <a:rPr lang="en-GB" dirty="0"/>
              <a:t> is a </a:t>
            </a:r>
            <a:r>
              <a:rPr lang="en-GB" i="1" dirty="0"/>
              <a:t>disposition</a:t>
            </a:r>
            <a:r>
              <a:rPr lang="en-GB" dirty="0"/>
              <a:t> that exists in virtue of the bearer’s physical make-up and this physical make-up is something the bearer possesses because it came into being, either through evolution (in the case of natural biological entities) or through intentional design (in the case of artefacts), in order to realize processes of a certain sort.</a:t>
            </a:r>
            <a:endParaRPr lang="en-US" dirty="0"/>
          </a:p>
          <a:p>
            <a:pPr>
              <a:buFont typeface="Arial" panose="020B0604020202020204" pitchFamily="34" charset="0"/>
              <a:buChar char="•"/>
            </a:pPr>
            <a:r>
              <a:rPr lang="en-GB" u="sng" dirty="0"/>
              <a:t>Examples</a:t>
            </a:r>
            <a:r>
              <a:rPr lang="en-GB" dirty="0"/>
              <a:t>:</a:t>
            </a:r>
          </a:p>
          <a:p>
            <a:pPr lvl="1">
              <a:buFont typeface="Arial" panose="020B0604020202020204" pitchFamily="34" charset="0"/>
              <a:buChar char="•"/>
            </a:pPr>
            <a:r>
              <a:rPr lang="en-GB" dirty="0"/>
              <a:t>The function of a hammer to drive in nails, </a:t>
            </a:r>
          </a:p>
          <a:p>
            <a:pPr lvl="1">
              <a:buFont typeface="Arial" panose="020B0604020202020204" pitchFamily="34" charset="0"/>
              <a:buChar char="•"/>
            </a:pPr>
            <a:r>
              <a:rPr lang="en-GB" dirty="0"/>
              <a:t>the function of a heart pacemaker to regulate the beating of a heart through electricity.</a:t>
            </a:r>
            <a:endParaRPr lang="en-US" dirty="0"/>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FA9C23C7-423B-4C8C-968C-7B00C7625A60}"/>
              </a:ext>
            </a:extLst>
          </p:cNvPr>
          <p:cNvSpPr>
            <a:spLocks noGrp="1"/>
          </p:cNvSpPr>
          <p:nvPr>
            <p:ph type="sldNum" sz="quarter" idx="10"/>
          </p:nvPr>
        </p:nvSpPr>
        <p:spPr/>
        <p:txBody>
          <a:bodyPr/>
          <a:lstStyle/>
          <a:p>
            <a:fld id="{01EF93C7-D0AB-41D7-8C62-1F8A9E33AE23}" type="slidenum">
              <a:rPr lang="en-US" smtClean="0"/>
              <a:pPr/>
              <a:t>62</a:t>
            </a:fld>
            <a:endParaRPr lang="en-US"/>
          </a:p>
        </p:txBody>
      </p:sp>
      <p:sp>
        <p:nvSpPr>
          <p:cNvPr id="5" name="Rectangle 4">
            <a:extLst>
              <a:ext uri="{FF2B5EF4-FFF2-40B4-BE49-F238E27FC236}">
                <a16:creationId xmlns:a16="http://schemas.microsoft.com/office/drawing/2014/main" id="{51BA0CA4-C36B-4ED9-BD95-2D46483D3081}"/>
              </a:ext>
            </a:extLst>
          </p:cNvPr>
          <p:cNvSpPr/>
          <p:nvPr/>
        </p:nvSpPr>
        <p:spPr>
          <a:xfrm>
            <a:off x="6601968" y="6530756"/>
            <a:ext cx="2505456" cy="307777"/>
          </a:xfrm>
          <a:prstGeom prst="rect">
            <a:avLst/>
          </a:prstGeom>
        </p:spPr>
        <p:txBody>
          <a:bodyPr wrap="square">
            <a:spAutoFit/>
          </a:bodyPr>
          <a:lstStyle/>
          <a:p>
            <a:pPr marL="0" lvl="1" algn="r">
              <a:defRPr/>
            </a:pPr>
            <a:r>
              <a:rPr lang="en-GB" sz="1400" b="0" dirty="0">
                <a:solidFill>
                  <a:schemeClr val="bg1"/>
                </a:solidFill>
              </a:rPr>
              <a:t>ISO/IEC PRF 21838-2:2020(E)</a:t>
            </a:r>
            <a:r>
              <a:rPr lang="en-US" sz="1400" b="0" dirty="0">
                <a:solidFill>
                  <a:schemeClr val="bg1"/>
                </a:solidFill>
              </a:rPr>
              <a:t> </a:t>
            </a:r>
          </a:p>
        </p:txBody>
      </p:sp>
    </p:spTree>
    <p:extLst>
      <p:ext uri="{BB962C8B-B14F-4D97-AF65-F5344CB8AC3E}">
        <p14:creationId xmlns:p14="http://schemas.microsoft.com/office/powerpoint/2010/main" val="12742405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C9EA0-9020-4D94-BD57-389478BB75A0}"/>
              </a:ext>
            </a:extLst>
          </p:cNvPr>
          <p:cNvSpPr>
            <a:spLocks noGrp="1"/>
          </p:cNvSpPr>
          <p:nvPr>
            <p:ph type="title"/>
          </p:nvPr>
        </p:nvSpPr>
        <p:spPr/>
        <p:txBody>
          <a:bodyPr/>
          <a:lstStyle/>
          <a:p>
            <a:r>
              <a:rPr lang="en-US" dirty="0"/>
              <a:t>Function / role</a:t>
            </a:r>
          </a:p>
        </p:txBody>
      </p:sp>
      <p:sp>
        <p:nvSpPr>
          <p:cNvPr id="3" name="Content Placeholder 2">
            <a:extLst>
              <a:ext uri="{FF2B5EF4-FFF2-40B4-BE49-F238E27FC236}">
                <a16:creationId xmlns:a16="http://schemas.microsoft.com/office/drawing/2014/main" id="{F2C5DFC3-746A-405B-B179-8A2107AEFFBF}"/>
              </a:ext>
            </a:extLst>
          </p:cNvPr>
          <p:cNvSpPr>
            <a:spLocks noGrp="1"/>
          </p:cNvSpPr>
          <p:nvPr>
            <p:ph idx="1"/>
          </p:nvPr>
        </p:nvSpPr>
        <p:spPr/>
        <p:txBody>
          <a:bodyPr/>
          <a:lstStyle/>
          <a:p>
            <a:pPr>
              <a:buFont typeface="Arial" panose="020B0604020202020204" pitchFamily="34" charset="0"/>
              <a:buChar char="•"/>
            </a:pPr>
            <a:r>
              <a:rPr lang="en-US" dirty="0"/>
              <a:t>Object #1 is designed to do y-type processes:</a:t>
            </a:r>
          </a:p>
          <a:p>
            <a:pPr lvl="1">
              <a:buFont typeface="Arial" panose="020B0604020202020204" pitchFamily="34" charset="0"/>
              <a:buChar char="•"/>
            </a:pPr>
            <a:r>
              <a:rPr lang="en-US" dirty="0">
                <a:sym typeface="Wingdings" panose="05000000000000000000" pitchFamily="2" charset="2"/>
              </a:rPr>
              <a:t> ‘to do y-type processes’ is #1’s function.</a:t>
            </a:r>
          </a:p>
          <a:p>
            <a:pPr>
              <a:buFont typeface="Arial" panose="020B0604020202020204" pitchFamily="34" charset="0"/>
              <a:buChar char="•"/>
            </a:pPr>
            <a:r>
              <a:rPr lang="en-US" dirty="0"/>
              <a:t>Object #1 is bought by somebody to do only z-type processes:</a:t>
            </a:r>
          </a:p>
          <a:p>
            <a:pPr lvl="1">
              <a:buFont typeface="Arial" panose="020B0604020202020204" pitchFamily="34" charset="0"/>
              <a:buChar char="•"/>
            </a:pPr>
            <a:r>
              <a:rPr lang="en-US" dirty="0">
                <a:sym typeface="Wingdings" panose="05000000000000000000" pitchFamily="2" charset="2"/>
              </a:rPr>
              <a:t> ‘to do y-type processes’ is still its function </a:t>
            </a:r>
          </a:p>
          <a:p>
            <a:pPr lvl="1">
              <a:buFont typeface="Arial" panose="020B0604020202020204" pitchFamily="34" charset="0"/>
              <a:buChar char="•"/>
            </a:pPr>
            <a:r>
              <a:rPr lang="en-US" dirty="0">
                <a:sym typeface="Wingdings" panose="05000000000000000000" pitchFamily="2" charset="2"/>
              </a:rPr>
              <a:t> ‘to do z-type processes’ is an acquired role.</a:t>
            </a:r>
          </a:p>
          <a:p>
            <a:pPr>
              <a:buFont typeface="Arial" panose="020B0604020202020204" pitchFamily="34" charset="0"/>
              <a:buChar char="•"/>
            </a:pPr>
            <a:r>
              <a:rPr lang="en-US" dirty="0">
                <a:sym typeface="Wingdings" panose="05000000000000000000" pitchFamily="2" charset="2"/>
              </a:rPr>
              <a:t>Object #1 is then bought by </a:t>
            </a:r>
            <a:r>
              <a:rPr lang="en-US" dirty="0"/>
              <a:t>somebody to do only w-type processes:</a:t>
            </a:r>
          </a:p>
          <a:p>
            <a:pPr lvl="1">
              <a:buFont typeface="Arial" panose="020B0604020202020204" pitchFamily="34" charset="0"/>
              <a:buChar char="•"/>
            </a:pPr>
            <a:r>
              <a:rPr lang="en-US" dirty="0">
                <a:sym typeface="Wingdings" panose="05000000000000000000" pitchFamily="2" charset="2"/>
              </a:rPr>
              <a:t> ‘to do y-type processes’ is still its function, </a:t>
            </a:r>
          </a:p>
          <a:p>
            <a:pPr lvl="1">
              <a:buFont typeface="Arial" panose="020B0604020202020204" pitchFamily="34" charset="0"/>
              <a:buChar char="•"/>
            </a:pPr>
            <a:r>
              <a:rPr lang="en-US" dirty="0">
                <a:sym typeface="Wingdings" panose="05000000000000000000" pitchFamily="2" charset="2"/>
              </a:rPr>
              <a:t> ‘to do w-type processes’ is an acquired role,</a:t>
            </a:r>
          </a:p>
          <a:p>
            <a:pPr lvl="1">
              <a:buFont typeface="Arial" panose="020B0604020202020204" pitchFamily="34" charset="0"/>
              <a:buChar char="•"/>
            </a:pPr>
            <a:r>
              <a:rPr lang="en-US" dirty="0">
                <a:sym typeface="Wingdings" panose="05000000000000000000" pitchFamily="2" charset="2"/>
              </a:rPr>
              <a:t> the role ‘to do z-type processes’ is lost.</a:t>
            </a:r>
          </a:p>
        </p:txBody>
      </p:sp>
      <p:sp>
        <p:nvSpPr>
          <p:cNvPr id="4" name="Slide Number Placeholder 3">
            <a:extLst>
              <a:ext uri="{FF2B5EF4-FFF2-40B4-BE49-F238E27FC236}">
                <a16:creationId xmlns:a16="http://schemas.microsoft.com/office/drawing/2014/main" id="{99B7FE5B-1852-4822-AA2E-708F52706C31}"/>
              </a:ext>
            </a:extLst>
          </p:cNvPr>
          <p:cNvSpPr>
            <a:spLocks noGrp="1"/>
          </p:cNvSpPr>
          <p:nvPr>
            <p:ph type="sldNum" sz="quarter" idx="10"/>
          </p:nvPr>
        </p:nvSpPr>
        <p:spPr/>
        <p:txBody>
          <a:bodyPr/>
          <a:lstStyle/>
          <a:p>
            <a:fld id="{01EF93C7-D0AB-41D7-8C62-1F8A9E33AE23}" type="slidenum">
              <a:rPr lang="en-US" smtClean="0"/>
              <a:pPr/>
              <a:t>63</a:t>
            </a:fld>
            <a:endParaRPr lang="en-US"/>
          </a:p>
        </p:txBody>
      </p:sp>
    </p:spTree>
    <p:extLst>
      <p:ext uri="{BB962C8B-B14F-4D97-AF65-F5344CB8AC3E}">
        <p14:creationId xmlns:p14="http://schemas.microsoft.com/office/powerpoint/2010/main" val="40213159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759CC-12F7-486B-A715-BF9571BB114D}"/>
              </a:ext>
            </a:extLst>
          </p:cNvPr>
          <p:cNvSpPr>
            <a:spLocks noGrp="1"/>
          </p:cNvSpPr>
          <p:nvPr>
            <p:ph type="title"/>
          </p:nvPr>
        </p:nvSpPr>
        <p:spPr/>
        <p:txBody>
          <a:bodyPr/>
          <a:lstStyle/>
          <a:p>
            <a:r>
              <a:rPr lang="en-US" dirty="0"/>
              <a:t>!!!!</a:t>
            </a:r>
          </a:p>
        </p:txBody>
      </p:sp>
      <p:sp>
        <p:nvSpPr>
          <p:cNvPr id="3" name="Content Placeholder 2">
            <a:extLst>
              <a:ext uri="{FF2B5EF4-FFF2-40B4-BE49-F238E27FC236}">
                <a16:creationId xmlns:a16="http://schemas.microsoft.com/office/drawing/2014/main" id="{DE4C14A8-8329-4B03-A67B-57A06198B192}"/>
              </a:ext>
            </a:extLst>
          </p:cNvPr>
          <p:cNvSpPr>
            <a:spLocks noGrp="1"/>
          </p:cNvSpPr>
          <p:nvPr>
            <p:ph idx="1"/>
          </p:nvPr>
        </p:nvSpPr>
        <p:spPr/>
        <p:txBody>
          <a:bodyPr/>
          <a:lstStyle/>
          <a:p>
            <a:pPr algn="ctr"/>
            <a:r>
              <a:rPr lang="en-US" sz="4800" dirty="0"/>
              <a:t>You do not need to know all these details by heart </a:t>
            </a:r>
          </a:p>
          <a:p>
            <a:pPr algn="ctr"/>
            <a:r>
              <a:rPr lang="en-US" sz="4800" dirty="0"/>
              <a:t>but</a:t>
            </a:r>
          </a:p>
          <a:p>
            <a:pPr algn="ctr"/>
            <a:r>
              <a:rPr lang="en-US" sz="4800" dirty="0"/>
              <a:t>You must be able to correctly apply them!</a:t>
            </a:r>
          </a:p>
        </p:txBody>
      </p:sp>
      <p:sp>
        <p:nvSpPr>
          <p:cNvPr id="4" name="Slide Number Placeholder 3">
            <a:extLst>
              <a:ext uri="{FF2B5EF4-FFF2-40B4-BE49-F238E27FC236}">
                <a16:creationId xmlns:a16="http://schemas.microsoft.com/office/drawing/2014/main" id="{A7B8D3C4-23BE-4A69-8AF1-A339FCE12FA5}"/>
              </a:ext>
            </a:extLst>
          </p:cNvPr>
          <p:cNvSpPr>
            <a:spLocks noGrp="1"/>
          </p:cNvSpPr>
          <p:nvPr>
            <p:ph type="sldNum" sz="quarter" idx="10"/>
          </p:nvPr>
        </p:nvSpPr>
        <p:spPr/>
        <p:txBody>
          <a:bodyPr/>
          <a:lstStyle/>
          <a:p>
            <a:fld id="{01EF93C7-D0AB-41D7-8C62-1F8A9E33AE23}" type="slidenum">
              <a:rPr lang="en-US" smtClean="0"/>
              <a:pPr/>
              <a:t>64</a:t>
            </a:fld>
            <a:endParaRPr lang="en-US"/>
          </a:p>
        </p:txBody>
      </p:sp>
    </p:spTree>
    <p:extLst>
      <p:ext uri="{BB962C8B-B14F-4D97-AF65-F5344CB8AC3E}">
        <p14:creationId xmlns:p14="http://schemas.microsoft.com/office/powerpoint/2010/main" val="873128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CAF11-A30B-482D-A9A1-D0DBFE1BAACC}"/>
              </a:ext>
            </a:extLst>
          </p:cNvPr>
          <p:cNvSpPr>
            <a:spLocks noGrp="1"/>
          </p:cNvSpPr>
          <p:nvPr>
            <p:ph type="title"/>
          </p:nvPr>
        </p:nvSpPr>
        <p:spPr/>
        <p:txBody>
          <a:bodyPr/>
          <a:lstStyle/>
          <a:p>
            <a:r>
              <a:rPr lang="en-US" dirty="0"/>
              <a:t>BFO top</a:t>
            </a:r>
          </a:p>
        </p:txBody>
      </p:sp>
      <p:sp>
        <p:nvSpPr>
          <p:cNvPr id="21" name="Content Placeholder 20">
            <a:extLst>
              <a:ext uri="{FF2B5EF4-FFF2-40B4-BE49-F238E27FC236}">
                <a16:creationId xmlns:a16="http://schemas.microsoft.com/office/drawing/2014/main" id="{9E922A2C-E0BC-4988-92BB-125F345F9DBA}"/>
              </a:ext>
            </a:extLst>
          </p:cNvPr>
          <p:cNvSpPr>
            <a:spLocks noGrp="1"/>
          </p:cNvSpPr>
          <p:nvPr>
            <p:ph idx="1"/>
          </p:nvPr>
        </p:nvSpPr>
        <p:spPr>
          <a:xfrm>
            <a:off x="228599" y="5054845"/>
            <a:ext cx="8886645" cy="1574554"/>
          </a:xfrm>
        </p:spPr>
        <p:txBody>
          <a:bodyPr/>
          <a:lstStyle/>
          <a:p>
            <a:r>
              <a:rPr lang="en-GB" u="sng" dirty="0"/>
              <a:t>Elucidation</a:t>
            </a:r>
            <a:r>
              <a:rPr lang="en-GB" cap="small" dirty="0"/>
              <a:t>:</a:t>
            </a:r>
            <a:r>
              <a:rPr lang="en-GB" dirty="0"/>
              <a:t> </a:t>
            </a:r>
          </a:p>
          <a:p>
            <a:pPr>
              <a:buFont typeface="Arial" panose="020B0604020202020204" pitchFamily="34" charset="0"/>
              <a:buChar char="•"/>
            </a:pPr>
            <a:r>
              <a:rPr lang="en-GB" dirty="0"/>
              <a:t>An </a:t>
            </a:r>
            <a:r>
              <a:rPr lang="en-GB" i="1" dirty="0"/>
              <a:t>entity</a:t>
            </a:r>
            <a:r>
              <a:rPr lang="en-GB" dirty="0"/>
              <a:t> is anything that </a:t>
            </a:r>
            <a:r>
              <a:rPr lang="en-GB" b="1" dirty="0"/>
              <a:t>exists</a:t>
            </a:r>
            <a:r>
              <a:rPr lang="en-GB" dirty="0"/>
              <a:t> or </a:t>
            </a:r>
            <a:r>
              <a:rPr lang="en-GB" b="1" dirty="0"/>
              <a:t>has existed </a:t>
            </a:r>
            <a:r>
              <a:rPr lang="en-GB" dirty="0"/>
              <a:t>or </a:t>
            </a:r>
            <a:r>
              <a:rPr lang="en-GB" b="1" dirty="0"/>
              <a:t>will exist</a:t>
            </a:r>
            <a:r>
              <a:rPr lang="en-GB" dirty="0"/>
              <a:t>.</a:t>
            </a:r>
          </a:p>
        </p:txBody>
      </p:sp>
      <p:sp>
        <p:nvSpPr>
          <p:cNvPr id="4" name="Slide Number Placeholder 3">
            <a:extLst>
              <a:ext uri="{FF2B5EF4-FFF2-40B4-BE49-F238E27FC236}">
                <a16:creationId xmlns:a16="http://schemas.microsoft.com/office/drawing/2014/main" id="{AD6D5621-C3F2-4898-A01A-2C4B4F8F5D95}"/>
              </a:ext>
            </a:extLst>
          </p:cNvPr>
          <p:cNvSpPr>
            <a:spLocks noGrp="1"/>
          </p:cNvSpPr>
          <p:nvPr>
            <p:ph type="sldNum" sz="quarter" idx="4294967295"/>
          </p:nvPr>
        </p:nvSpPr>
        <p:spPr/>
        <p:txBody>
          <a:bodyPr/>
          <a:lstStyle/>
          <a:p>
            <a:fld id="{01EF93C7-D0AB-41D7-8C62-1F8A9E33AE23}" type="slidenum">
              <a:rPr lang="en-US" smtClean="0"/>
              <a:pPr/>
              <a:t>7</a:t>
            </a:fld>
            <a:endParaRPr lang="en-US"/>
          </a:p>
        </p:txBody>
      </p:sp>
      <p:sp>
        <p:nvSpPr>
          <p:cNvPr id="5" name="Rectangle 3">
            <a:extLst>
              <a:ext uri="{FF2B5EF4-FFF2-40B4-BE49-F238E27FC236}">
                <a16:creationId xmlns:a16="http://schemas.microsoft.com/office/drawing/2014/main" id="{97077EDA-64CB-463A-ABE6-609E622D4828}"/>
              </a:ext>
            </a:extLst>
          </p:cNvPr>
          <p:cNvSpPr>
            <a:spLocks noChangeArrowheads="1"/>
          </p:cNvSpPr>
          <p:nvPr/>
        </p:nvSpPr>
        <p:spPr bwMode="auto">
          <a:xfrm>
            <a:off x="3516630" y="1987559"/>
            <a:ext cx="2057400" cy="97155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Entity</a:t>
            </a:r>
          </a:p>
        </p:txBody>
      </p:sp>
    </p:spTree>
    <p:extLst>
      <p:ext uri="{BB962C8B-B14F-4D97-AF65-F5344CB8AC3E}">
        <p14:creationId xmlns:p14="http://schemas.microsoft.com/office/powerpoint/2010/main" val="1268151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CAF11-A30B-482D-A9A1-D0DBFE1BAACC}"/>
              </a:ext>
            </a:extLst>
          </p:cNvPr>
          <p:cNvSpPr>
            <a:spLocks noGrp="1"/>
          </p:cNvSpPr>
          <p:nvPr>
            <p:ph type="title"/>
          </p:nvPr>
        </p:nvSpPr>
        <p:spPr/>
        <p:txBody>
          <a:bodyPr/>
          <a:lstStyle/>
          <a:p>
            <a:r>
              <a:rPr lang="en-US" dirty="0"/>
              <a:t>BFO top</a:t>
            </a:r>
          </a:p>
        </p:txBody>
      </p:sp>
      <p:sp>
        <p:nvSpPr>
          <p:cNvPr id="21" name="Content Placeholder 20">
            <a:extLst>
              <a:ext uri="{FF2B5EF4-FFF2-40B4-BE49-F238E27FC236}">
                <a16:creationId xmlns:a16="http://schemas.microsoft.com/office/drawing/2014/main" id="{9E922A2C-E0BC-4988-92BB-125F345F9DBA}"/>
              </a:ext>
            </a:extLst>
          </p:cNvPr>
          <p:cNvSpPr>
            <a:spLocks noGrp="1"/>
          </p:cNvSpPr>
          <p:nvPr>
            <p:ph idx="1"/>
          </p:nvPr>
        </p:nvSpPr>
        <p:spPr>
          <a:xfrm>
            <a:off x="228599" y="4648199"/>
            <a:ext cx="8991601" cy="1981199"/>
          </a:xfrm>
        </p:spPr>
        <p:txBody>
          <a:bodyPr/>
          <a:lstStyle/>
          <a:p>
            <a:pPr>
              <a:buFont typeface="Arial" panose="020B0604020202020204" pitchFamily="34" charset="0"/>
              <a:buChar char="•"/>
            </a:pPr>
            <a:r>
              <a:rPr lang="en-GB" dirty="0"/>
              <a:t>          me 						my life</a:t>
            </a:r>
          </a:p>
          <a:p>
            <a:pPr>
              <a:buFont typeface="Arial" panose="020B0604020202020204" pitchFamily="34" charset="0"/>
              <a:buChar char="•"/>
            </a:pPr>
            <a:r>
              <a:rPr lang="en-GB" dirty="0"/>
              <a:t>  my intelligence				      my reasoning</a:t>
            </a:r>
          </a:p>
          <a:p>
            <a:pPr>
              <a:buFont typeface="Arial" panose="020B0604020202020204" pitchFamily="34" charset="0"/>
              <a:buChar char="•"/>
            </a:pPr>
            <a:r>
              <a:rPr lang="en-GB" dirty="0"/>
              <a:t> my heart function		    the functioning of my heart</a:t>
            </a:r>
          </a:p>
          <a:p>
            <a:pPr>
              <a:buFont typeface="Arial" panose="020B0604020202020204" pitchFamily="34" charset="0"/>
              <a:buChar char="•"/>
            </a:pPr>
            <a:r>
              <a:rPr lang="en-GB" dirty="0"/>
              <a:t> my instructor role			      my teaching</a:t>
            </a:r>
          </a:p>
          <a:p>
            <a:pPr>
              <a:buFont typeface="Arial" panose="020B0604020202020204" pitchFamily="34" charset="0"/>
              <a:buChar char="•"/>
            </a:pPr>
            <a:r>
              <a:rPr lang="en-GB" dirty="0"/>
              <a:t>   	     …						    …</a:t>
            </a:r>
          </a:p>
        </p:txBody>
      </p:sp>
      <p:sp>
        <p:nvSpPr>
          <p:cNvPr id="4" name="Slide Number Placeholder 3">
            <a:extLst>
              <a:ext uri="{FF2B5EF4-FFF2-40B4-BE49-F238E27FC236}">
                <a16:creationId xmlns:a16="http://schemas.microsoft.com/office/drawing/2014/main" id="{AD6D5621-C3F2-4898-A01A-2C4B4F8F5D95}"/>
              </a:ext>
            </a:extLst>
          </p:cNvPr>
          <p:cNvSpPr>
            <a:spLocks noGrp="1"/>
          </p:cNvSpPr>
          <p:nvPr>
            <p:ph type="sldNum" sz="quarter" idx="4294967295"/>
          </p:nvPr>
        </p:nvSpPr>
        <p:spPr/>
        <p:txBody>
          <a:bodyPr/>
          <a:lstStyle/>
          <a:p>
            <a:fld id="{01EF93C7-D0AB-41D7-8C62-1F8A9E33AE23}" type="slidenum">
              <a:rPr lang="en-US" smtClean="0"/>
              <a:pPr/>
              <a:t>8</a:t>
            </a:fld>
            <a:endParaRPr lang="en-US"/>
          </a:p>
        </p:txBody>
      </p:sp>
      <p:sp>
        <p:nvSpPr>
          <p:cNvPr id="5" name="Rectangle 3">
            <a:extLst>
              <a:ext uri="{FF2B5EF4-FFF2-40B4-BE49-F238E27FC236}">
                <a16:creationId xmlns:a16="http://schemas.microsoft.com/office/drawing/2014/main" id="{97077EDA-64CB-463A-ABE6-609E622D4828}"/>
              </a:ext>
            </a:extLst>
          </p:cNvPr>
          <p:cNvSpPr>
            <a:spLocks noChangeArrowheads="1"/>
          </p:cNvSpPr>
          <p:nvPr/>
        </p:nvSpPr>
        <p:spPr bwMode="auto">
          <a:xfrm>
            <a:off x="3516630" y="1987559"/>
            <a:ext cx="2057400" cy="97155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Entity</a:t>
            </a:r>
          </a:p>
        </p:txBody>
      </p:sp>
      <p:sp>
        <p:nvSpPr>
          <p:cNvPr id="6" name="Rectangle 5">
            <a:extLst>
              <a:ext uri="{FF2B5EF4-FFF2-40B4-BE49-F238E27FC236}">
                <a16:creationId xmlns:a16="http://schemas.microsoft.com/office/drawing/2014/main" id="{58D4EDBB-FE20-49DC-9302-2A593E56866D}"/>
              </a:ext>
            </a:extLst>
          </p:cNvPr>
          <p:cNvSpPr>
            <a:spLocks noChangeArrowheads="1"/>
          </p:cNvSpPr>
          <p:nvPr/>
        </p:nvSpPr>
        <p:spPr bwMode="auto">
          <a:xfrm>
            <a:off x="1143000" y="3549777"/>
            <a:ext cx="1428750" cy="9144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Continuant</a:t>
            </a:r>
          </a:p>
        </p:txBody>
      </p:sp>
      <p:sp>
        <p:nvSpPr>
          <p:cNvPr id="7" name="Rectangle 6">
            <a:extLst>
              <a:ext uri="{FF2B5EF4-FFF2-40B4-BE49-F238E27FC236}">
                <a16:creationId xmlns:a16="http://schemas.microsoft.com/office/drawing/2014/main" id="{CBB55F98-3878-47A6-8BD4-2654609E50CC}"/>
              </a:ext>
            </a:extLst>
          </p:cNvPr>
          <p:cNvSpPr>
            <a:spLocks noChangeArrowheads="1"/>
          </p:cNvSpPr>
          <p:nvPr/>
        </p:nvSpPr>
        <p:spPr bwMode="auto">
          <a:xfrm>
            <a:off x="6518910" y="3552825"/>
            <a:ext cx="1314450" cy="908304"/>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Occurrent</a:t>
            </a:r>
          </a:p>
        </p:txBody>
      </p:sp>
      <p:cxnSp>
        <p:nvCxnSpPr>
          <p:cNvPr id="8" name="AutoShape 9">
            <a:extLst>
              <a:ext uri="{FF2B5EF4-FFF2-40B4-BE49-F238E27FC236}">
                <a16:creationId xmlns:a16="http://schemas.microsoft.com/office/drawing/2014/main" id="{123EE43E-80D6-4C7F-A055-F3AFDC447B08}"/>
              </a:ext>
            </a:extLst>
          </p:cNvPr>
          <p:cNvCxnSpPr>
            <a:cxnSpLocks noChangeShapeType="1"/>
            <a:stCxn id="5" idx="2"/>
            <a:endCxn id="6" idx="0"/>
          </p:cNvCxnSpPr>
          <p:nvPr/>
        </p:nvCxnSpPr>
        <p:spPr bwMode="auto">
          <a:xfrm flipH="1">
            <a:off x="1857375" y="2959109"/>
            <a:ext cx="2687955" cy="590668"/>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15" name="AutoShape 9">
            <a:extLst>
              <a:ext uri="{FF2B5EF4-FFF2-40B4-BE49-F238E27FC236}">
                <a16:creationId xmlns:a16="http://schemas.microsoft.com/office/drawing/2014/main" id="{994A01B4-6B1A-4E6B-BE20-B218567B320D}"/>
              </a:ext>
            </a:extLst>
          </p:cNvPr>
          <p:cNvCxnSpPr>
            <a:cxnSpLocks noChangeShapeType="1"/>
            <a:stCxn id="7" idx="0"/>
            <a:endCxn id="5" idx="2"/>
          </p:cNvCxnSpPr>
          <p:nvPr/>
        </p:nvCxnSpPr>
        <p:spPr bwMode="auto">
          <a:xfrm flipH="1" flipV="1">
            <a:off x="4545330" y="2959109"/>
            <a:ext cx="2630805" cy="593716"/>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255542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Continuant</a:t>
            </a:r>
          </a:p>
        </p:txBody>
      </p:sp>
      <p:sp>
        <p:nvSpPr>
          <p:cNvPr id="5" name="Content Placeholder 4">
            <a:extLst>
              <a:ext uri="{FF2B5EF4-FFF2-40B4-BE49-F238E27FC236}">
                <a16:creationId xmlns:a16="http://schemas.microsoft.com/office/drawing/2014/main" id="{F335A291-364B-4735-A4D2-315C35570902}"/>
              </a:ext>
            </a:extLst>
          </p:cNvPr>
          <p:cNvSpPr>
            <a:spLocks noGrp="1"/>
          </p:cNvSpPr>
          <p:nvPr>
            <p:ph idx="1"/>
          </p:nvPr>
        </p:nvSpPr>
        <p:spPr/>
        <p:txBody>
          <a:bodyPr/>
          <a:lstStyle/>
          <a:p>
            <a:pPr lvl="0">
              <a:spcBef>
                <a:spcPct val="0"/>
              </a:spcBef>
              <a:buClrTx/>
              <a:buFont typeface="Arial" panose="020B0604020202020204" pitchFamily="34" charset="0"/>
              <a:buChar char="•"/>
              <a:defRPr/>
            </a:pPr>
            <a:r>
              <a:rPr lang="en-US" kern="1200" dirty="0">
                <a:solidFill>
                  <a:srgbClr val="FFFFFF"/>
                </a:solidFill>
                <a:latin typeface="Times New Roman" pitchFamily="18" charset="0"/>
              </a:rPr>
              <a:t>Elucidations:</a:t>
            </a:r>
          </a:p>
          <a:p>
            <a:pPr lvl="1">
              <a:spcBef>
                <a:spcPct val="0"/>
              </a:spcBef>
              <a:buClrTx/>
              <a:buFont typeface="Arial" panose="020B0604020202020204" pitchFamily="34" charset="0"/>
              <a:buChar char="•"/>
              <a:defRPr/>
            </a:pPr>
            <a:r>
              <a:rPr lang="en-US" i="1" kern="1200" dirty="0">
                <a:solidFill>
                  <a:srgbClr val="FFFFFF"/>
                </a:solidFill>
                <a:latin typeface="Times New Roman" pitchFamily="18" charset="0"/>
              </a:rPr>
              <a:t>‘An entity that at any time it exists, exists in total.’</a:t>
            </a:r>
          </a:p>
          <a:p>
            <a:pPr marL="0" lvl="0" indent="0">
              <a:spcBef>
                <a:spcPct val="0"/>
              </a:spcBef>
              <a:buClrTx/>
              <a:defRPr/>
            </a:pPr>
            <a:r>
              <a:rPr lang="en-US" sz="1400" kern="1200" dirty="0">
                <a:solidFill>
                  <a:srgbClr val="FFFFFF"/>
                </a:solidFill>
                <a:latin typeface="Times New Roman" pitchFamily="18" charset="0"/>
              </a:rPr>
              <a:t>		Smith B, Ceusters W. </a:t>
            </a:r>
          </a:p>
          <a:p>
            <a:pPr marL="0" lvl="0" indent="0">
              <a:spcBef>
                <a:spcPct val="0"/>
              </a:spcBef>
              <a:buClrTx/>
              <a:defRPr/>
            </a:pPr>
            <a:r>
              <a:rPr lang="en-US" sz="1400" kern="1200" dirty="0">
                <a:solidFill>
                  <a:srgbClr val="FFFFFF"/>
                </a:solidFill>
                <a:latin typeface="Times New Roman" pitchFamily="18" charset="0"/>
              </a:rPr>
              <a:t>		Ontological Realism as a Methodology for Coordinated Evolution of Scientific Ontologies. </a:t>
            </a:r>
          </a:p>
          <a:p>
            <a:pPr marL="0" lvl="0" indent="0">
              <a:spcBef>
                <a:spcPct val="0"/>
              </a:spcBef>
              <a:buClrTx/>
              <a:defRPr/>
            </a:pPr>
            <a:r>
              <a:rPr lang="en-US" sz="1400" kern="1200" dirty="0">
                <a:solidFill>
                  <a:srgbClr val="FFFFFF"/>
                </a:solidFill>
                <a:latin typeface="Times New Roman" pitchFamily="18" charset="0"/>
              </a:rPr>
              <a:t>		Applied Ontology, 2010;5(3-4):139-188. </a:t>
            </a:r>
          </a:p>
          <a:p>
            <a:pPr lvl="2">
              <a:spcBef>
                <a:spcPct val="0"/>
              </a:spcBef>
              <a:buClrTx/>
              <a:buFont typeface="Arial" panose="020B0604020202020204" pitchFamily="34" charset="0"/>
              <a:buChar char="•"/>
              <a:defRPr/>
            </a:pPr>
            <a:r>
              <a:rPr lang="en-US" kern="1200" dirty="0">
                <a:solidFill>
                  <a:srgbClr val="FFFFFF"/>
                </a:solidFill>
                <a:latin typeface="Times New Roman" pitchFamily="18" charset="0"/>
              </a:rPr>
              <a:t>Time-instant ?</a:t>
            </a:r>
          </a:p>
          <a:p>
            <a:pPr lvl="1">
              <a:spcBef>
                <a:spcPct val="0"/>
              </a:spcBef>
              <a:buClrTx/>
              <a:buFont typeface="Arial" panose="020B0604020202020204" pitchFamily="34" charset="0"/>
              <a:buChar char="•"/>
              <a:defRPr/>
            </a:pPr>
            <a:endParaRPr lang="en-US" kern="1200" dirty="0">
              <a:solidFill>
                <a:srgbClr val="FFFFFF"/>
              </a:solidFill>
              <a:latin typeface="Times New Roman" pitchFamily="18" charset="0"/>
            </a:endParaRPr>
          </a:p>
          <a:p>
            <a:pPr lvl="1">
              <a:spcBef>
                <a:spcPct val="0"/>
              </a:spcBef>
              <a:buClrTx/>
              <a:buFont typeface="Arial" panose="020B0604020202020204" pitchFamily="34" charset="0"/>
              <a:buChar char="•"/>
              <a:defRPr/>
            </a:pPr>
            <a:r>
              <a:rPr lang="en-US" kern="1200" dirty="0">
                <a:solidFill>
                  <a:srgbClr val="FFFFFF"/>
                </a:solidFill>
                <a:latin typeface="Times New Roman" pitchFamily="18" charset="0"/>
              </a:rPr>
              <a:t>‘</a:t>
            </a:r>
            <a:r>
              <a:rPr lang="en-US" i="1" kern="1200" dirty="0">
                <a:solidFill>
                  <a:srgbClr val="FFFFFF"/>
                </a:solidFill>
                <a:latin typeface="Times New Roman" pitchFamily="18" charset="0"/>
              </a:rPr>
              <a:t>An entity that persists, endures, or continues to exist through time while maintaining its identity.</a:t>
            </a:r>
            <a:r>
              <a:rPr lang="en-US" kern="1200" dirty="0">
                <a:solidFill>
                  <a:srgbClr val="FFFFFF"/>
                </a:solidFill>
                <a:latin typeface="Times New Roman" pitchFamily="18" charset="0"/>
              </a:rPr>
              <a:t>’</a:t>
            </a:r>
          </a:p>
          <a:p>
            <a:pPr marL="457200" lvl="1" indent="0">
              <a:spcBef>
                <a:spcPct val="0"/>
              </a:spcBef>
              <a:buClrTx/>
              <a:buNone/>
              <a:defRPr/>
            </a:pPr>
            <a:r>
              <a:rPr lang="en-GB" dirty="0"/>
              <a:t>		</a:t>
            </a:r>
            <a:r>
              <a:rPr lang="en-GB" sz="1400" dirty="0"/>
              <a:t>ISO/IEC PRF 21838-2:2020(E)</a:t>
            </a:r>
            <a:r>
              <a:rPr lang="en-US" sz="1400" kern="1200" dirty="0">
                <a:solidFill>
                  <a:srgbClr val="FFFFFF"/>
                </a:solidFill>
                <a:latin typeface="Times New Roman" pitchFamily="18" charset="0"/>
              </a:rPr>
              <a:t> </a:t>
            </a:r>
          </a:p>
          <a:p>
            <a:pPr marL="457200" lvl="1" indent="0">
              <a:spcBef>
                <a:spcPct val="0"/>
              </a:spcBef>
              <a:buClrTx/>
              <a:buNone/>
              <a:defRPr/>
            </a:pPr>
            <a:r>
              <a:rPr lang="en-US" sz="1400" kern="1200" dirty="0">
                <a:solidFill>
                  <a:srgbClr val="FFFFFF"/>
                </a:solidFill>
                <a:latin typeface="Times New Roman" pitchFamily="18" charset="0"/>
              </a:rPr>
              <a:t>		</a:t>
            </a:r>
          </a:p>
          <a:p>
            <a:pPr lvl="1">
              <a:spcBef>
                <a:spcPct val="0"/>
              </a:spcBef>
              <a:buClrTx/>
              <a:buFont typeface="Arial" panose="020B0604020202020204" pitchFamily="34" charset="0"/>
              <a:buChar char="•"/>
              <a:defRPr/>
            </a:pPr>
            <a:endParaRPr lang="en-US" kern="1200" dirty="0">
              <a:solidFill>
                <a:srgbClr val="FFFFFF"/>
              </a:solidFill>
              <a:latin typeface="Times New Roman" pitchFamily="18" charset="0"/>
            </a:endParaRPr>
          </a:p>
          <a:p>
            <a:pPr lvl="1">
              <a:spcBef>
                <a:spcPct val="0"/>
              </a:spcBef>
              <a:buClrTx/>
              <a:buFont typeface="Arial" panose="020B0604020202020204" pitchFamily="34" charset="0"/>
              <a:buChar char="•"/>
              <a:defRPr/>
            </a:pPr>
            <a:r>
              <a:rPr lang="en-US" kern="1200" dirty="0">
                <a:solidFill>
                  <a:srgbClr val="FFFFFF"/>
                </a:solidFill>
                <a:latin typeface="Times New Roman" pitchFamily="18" charset="0"/>
              </a:rPr>
              <a:t>‘[idem] </a:t>
            </a:r>
            <a:r>
              <a:rPr lang="en-US" i="1" kern="1200" dirty="0">
                <a:solidFill>
                  <a:srgbClr val="FFFFFF"/>
                </a:solidFill>
                <a:latin typeface="Times New Roman" pitchFamily="18" charset="0"/>
              </a:rPr>
              <a:t>… and has no temporal parts</a:t>
            </a:r>
            <a:r>
              <a:rPr lang="en-US" kern="1200" dirty="0">
                <a:solidFill>
                  <a:srgbClr val="FFFFFF"/>
                </a:solidFill>
                <a:latin typeface="Times New Roman" pitchFamily="18" charset="0"/>
              </a:rPr>
              <a:t>’</a:t>
            </a:r>
          </a:p>
          <a:p>
            <a:pPr marL="1771650" lvl="4" indent="0">
              <a:spcBef>
                <a:spcPts val="0"/>
              </a:spcBef>
            </a:pPr>
            <a:r>
              <a:rPr lang="en-US" sz="1400" dirty="0">
                <a:latin typeface="Times New Roman" panose="02020603050405020304" pitchFamily="18" charset="0"/>
                <a:cs typeface="Times New Roman" panose="02020603050405020304" pitchFamily="18" charset="0"/>
              </a:rPr>
              <a:t>Arp, R., B. Smith, and A.D. Spear, </a:t>
            </a:r>
          </a:p>
          <a:p>
            <a:pPr marL="1771650" lvl="4" indent="0">
              <a:spcBef>
                <a:spcPts val="0"/>
              </a:spcBef>
            </a:pPr>
            <a:r>
              <a:rPr lang="en-US" sz="1400" dirty="0">
                <a:latin typeface="Times New Roman" panose="02020603050405020304" pitchFamily="18" charset="0"/>
                <a:cs typeface="Times New Roman" panose="02020603050405020304" pitchFamily="18" charset="0"/>
              </a:rPr>
              <a:t>Building ontologies with basic formal ontology. 2015, </a:t>
            </a:r>
          </a:p>
          <a:p>
            <a:pPr marL="1771650" lvl="4" indent="0">
              <a:spcBef>
                <a:spcPts val="0"/>
              </a:spcBef>
            </a:pPr>
            <a:r>
              <a:rPr lang="en-US" sz="1400" dirty="0">
                <a:latin typeface="Times New Roman" panose="02020603050405020304" pitchFamily="18" charset="0"/>
                <a:cs typeface="Times New Roman" panose="02020603050405020304" pitchFamily="18" charset="0"/>
              </a:rPr>
              <a:t>The MIT Press,: Cambridge, Massachusetts. p. 1 online resource (245 p).</a:t>
            </a:r>
          </a:p>
          <a:p>
            <a:pPr marL="914400" lvl="2" indent="0">
              <a:spcBef>
                <a:spcPct val="0"/>
              </a:spcBef>
              <a:buClrTx/>
              <a:buNone/>
              <a:defRPr/>
            </a:pPr>
            <a:endParaRPr lang="en-US" kern="1200" dirty="0">
              <a:solidFill>
                <a:srgbClr val="FFFFFF"/>
              </a:solidFill>
              <a:latin typeface="Times New Roman" pitchFamily="18" charset="0"/>
            </a:endParaRPr>
          </a:p>
          <a:p>
            <a:pPr lvl="1">
              <a:spcBef>
                <a:spcPct val="0"/>
              </a:spcBef>
              <a:buClrTx/>
              <a:buFont typeface="Arial" panose="020B0604020202020204" pitchFamily="34" charset="0"/>
              <a:buChar char="•"/>
              <a:defRPr/>
            </a:pPr>
            <a:endParaRPr lang="en-US" i="1" u="sng" kern="1200" dirty="0">
              <a:solidFill>
                <a:srgbClr val="FFFFFF"/>
              </a:solidFill>
              <a:latin typeface="Times New Roman" pitchFamily="18" charset="0"/>
            </a:endParaRPr>
          </a:p>
          <a:p>
            <a:pPr lvl="0">
              <a:spcBef>
                <a:spcPct val="0"/>
              </a:spcBef>
              <a:buClrTx/>
              <a:buFont typeface="Arial" panose="020B0604020202020204" pitchFamily="34" charset="0"/>
              <a:buChar char="•"/>
              <a:defRPr/>
            </a:pPr>
            <a:endParaRPr lang="en-US" i="1" u="sng" kern="1200" dirty="0">
              <a:solidFill>
                <a:srgbClr val="FFFFFF"/>
              </a:solidFill>
              <a:latin typeface="Times New Roman" pitchFamily="18" charset="0"/>
            </a:endParaRPr>
          </a:p>
          <a:p>
            <a:pPr lvl="0">
              <a:spcBef>
                <a:spcPct val="0"/>
              </a:spcBef>
              <a:buClrTx/>
              <a:buFont typeface="Arial" panose="020B0604020202020204" pitchFamily="34" charset="0"/>
              <a:buChar char="•"/>
              <a:defRPr/>
            </a:pPr>
            <a:endParaRPr lang="en-US" i="1" u="sng" kern="1200" dirty="0">
              <a:solidFill>
                <a:srgbClr val="FFFFFF"/>
              </a:solidFill>
              <a:latin typeface="Times New Roman" pitchFamily="18" charset="0"/>
            </a:endParaRPr>
          </a:p>
          <a:p>
            <a:pPr lvl="0">
              <a:spcBef>
                <a:spcPct val="0"/>
              </a:spcBef>
              <a:buClrTx/>
              <a:buFont typeface="Arial" panose="020B0604020202020204" pitchFamily="34" charset="0"/>
              <a:buChar char="•"/>
              <a:defRPr/>
            </a:pPr>
            <a:endParaRPr lang="en-US" i="1" u="sng" kern="1200" dirty="0">
              <a:solidFill>
                <a:srgbClr val="FFFFFF"/>
              </a:solidFill>
              <a:latin typeface="Times New Roman" pitchFamily="18" charset="0"/>
            </a:endParaRPr>
          </a:p>
          <a:p>
            <a:pPr lvl="0">
              <a:spcBef>
                <a:spcPct val="0"/>
              </a:spcBef>
              <a:buClrTx/>
              <a:buFont typeface="Arial" panose="020B0604020202020204" pitchFamily="34" charset="0"/>
              <a:buChar char="•"/>
              <a:defRPr/>
            </a:pPr>
            <a:endParaRPr lang="en-US" kern="1200" dirty="0">
              <a:solidFill>
                <a:srgbClr val="FFFFFF"/>
              </a:solidFill>
              <a:latin typeface="Times New Roman" pitchFamily="18" charset="0"/>
            </a:endParaRPr>
          </a:p>
          <a:p>
            <a:pPr>
              <a:buFont typeface="Arial" panose="020B0604020202020204" pitchFamily="34" charset="0"/>
              <a:buChar char="•"/>
            </a:pPr>
            <a:endParaRPr lang="en-US" dirty="0"/>
          </a:p>
        </p:txBody>
      </p:sp>
      <p:sp>
        <p:nvSpPr>
          <p:cNvPr id="3" name="Slide Number Placeholder 2"/>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5DB68A-9D44-4073-920F-D08D647C06A7}"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6" name="Rectangle: Rounded Corners 5">
            <a:extLst>
              <a:ext uri="{FF2B5EF4-FFF2-40B4-BE49-F238E27FC236}">
                <a16:creationId xmlns:a16="http://schemas.microsoft.com/office/drawing/2014/main" id="{3F014EEB-619C-4E7A-95DB-A7160BB5B057}"/>
              </a:ext>
            </a:extLst>
          </p:cNvPr>
          <p:cNvSpPr/>
          <p:nvPr/>
        </p:nvSpPr>
        <p:spPr bwMode="auto">
          <a:xfrm>
            <a:off x="990600" y="4152900"/>
            <a:ext cx="609600" cy="342900"/>
          </a:xfrm>
          <a:prstGeom prst="round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ectangle: Rounded Corners 6">
            <a:extLst>
              <a:ext uri="{FF2B5EF4-FFF2-40B4-BE49-F238E27FC236}">
                <a16:creationId xmlns:a16="http://schemas.microsoft.com/office/drawing/2014/main" id="{2BA6D07D-3E7B-4D1B-B00A-E3E51405CBBC}"/>
              </a:ext>
            </a:extLst>
          </p:cNvPr>
          <p:cNvSpPr/>
          <p:nvPr/>
        </p:nvSpPr>
        <p:spPr bwMode="auto">
          <a:xfrm>
            <a:off x="3124200" y="2106168"/>
            <a:ext cx="1143000" cy="381000"/>
          </a:xfrm>
          <a:prstGeom prst="round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ectangle: Rounded Corners 7">
            <a:extLst>
              <a:ext uri="{FF2B5EF4-FFF2-40B4-BE49-F238E27FC236}">
                <a16:creationId xmlns:a16="http://schemas.microsoft.com/office/drawing/2014/main" id="{0A0F0F35-646E-4616-ACD1-E68A08C74CA1}"/>
              </a:ext>
            </a:extLst>
          </p:cNvPr>
          <p:cNvSpPr/>
          <p:nvPr/>
        </p:nvSpPr>
        <p:spPr bwMode="auto">
          <a:xfrm>
            <a:off x="3352800" y="5446776"/>
            <a:ext cx="2286000" cy="381000"/>
          </a:xfrm>
          <a:prstGeom prst="round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533916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theme/theme1.xml><?xml version="1.0" encoding="utf-8"?>
<a:theme xmlns:a="http://schemas.openxmlformats.org/drawingml/2006/main" name="2014-Indianapoli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2014-Indianapoli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41846</TotalTime>
  <Words>4410</Words>
  <Application>Microsoft Office PowerPoint</Application>
  <PresentationFormat>On-screen Show (4:3)</PresentationFormat>
  <Paragraphs>703</Paragraphs>
  <Slides>64</Slides>
  <Notes>2</Notes>
  <HiddenSlides>0</HiddenSlides>
  <MMClips>0</MMClips>
  <ScaleCrop>false</ScaleCrop>
  <HeadingPairs>
    <vt:vector size="8" baseType="variant">
      <vt:variant>
        <vt:lpstr>Fonts Used</vt:lpstr>
      </vt:variant>
      <vt:variant>
        <vt:i4>13</vt:i4>
      </vt:variant>
      <vt:variant>
        <vt:lpstr>Theme</vt:lpstr>
      </vt:variant>
      <vt:variant>
        <vt:i4>2</vt:i4>
      </vt:variant>
      <vt:variant>
        <vt:lpstr>Embedded OLE Servers</vt:lpstr>
      </vt:variant>
      <vt:variant>
        <vt:i4>1</vt:i4>
      </vt:variant>
      <vt:variant>
        <vt:lpstr>Slide Titles</vt:lpstr>
      </vt:variant>
      <vt:variant>
        <vt:i4>64</vt:i4>
      </vt:variant>
    </vt:vector>
  </HeadingPairs>
  <TitlesOfParts>
    <vt:vector size="80" baseType="lpstr">
      <vt:lpstr>Batang</vt:lpstr>
      <vt:lpstr>ＭＳ 明朝</vt:lpstr>
      <vt:lpstr>ＭＳ Ｐゴシック</vt:lpstr>
      <vt:lpstr>ＭＳ Ｐゴシック</vt:lpstr>
      <vt:lpstr>Arial</vt:lpstr>
      <vt:lpstr>Georgia</vt:lpstr>
      <vt:lpstr>Symbol</vt:lpstr>
      <vt:lpstr>Tahoma</vt:lpstr>
      <vt:lpstr>Times</vt:lpstr>
      <vt:lpstr>Times New Roman</vt:lpstr>
      <vt:lpstr>Trebuchet MS</vt:lpstr>
      <vt:lpstr>Verdana</vt:lpstr>
      <vt:lpstr>Wingdings</vt:lpstr>
      <vt:lpstr>2014-Indianapolis</vt:lpstr>
      <vt:lpstr>1_2014-Indianapolis</vt:lpstr>
      <vt:lpstr>Photo Editor-foto</vt:lpstr>
      <vt:lpstr>BMI508 – Fall 2024 Introduction to Biomedical Ontology  Class 3 – Sept 11, 2024 Basic Formal Ontology I: continuants   </vt:lpstr>
      <vt:lpstr>Assignment</vt:lpstr>
      <vt:lpstr>Required reading pre-class </vt:lpstr>
      <vt:lpstr>Today’s class</vt:lpstr>
      <vt:lpstr>Major references</vt:lpstr>
      <vt:lpstr>BFO</vt:lpstr>
      <vt:lpstr>BFO top</vt:lpstr>
      <vt:lpstr>BFO top</vt:lpstr>
      <vt:lpstr>Continuant</vt:lpstr>
      <vt:lpstr>Time in BFO</vt:lpstr>
      <vt:lpstr>Continuant</vt:lpstr>
      <vt:lpstr>exists at</vt:lpstr>
      <vt:lpstr>Continuant</vt:lpstr>
      <vt:lpstr>‘Identity’</vt:lpstr>
      <vt:lpstr>Identity criteria issues</vt:lpstr>
      <vt:lpstr>Continuant</vt:lpstr>
      <vt:lpstr>PowerPoint Presentation</vt:lpstr>
      <vt:lpstr>Basic Formal Ontology (2.0)  hierarchy of continuants</vt:lpstr>
      <vt:lpstr>Two major continuant types in BFO 1.0</vt:lpstr>
      <vt:lpstr>Three major continuant types in BFO 2.0</vt:lpstr>
      <vt:lpstr>Why the change?</vt:lpstr>
      <vt:lpstr>Independent Continuant (IC)</vt:lpstr>
      <vt:lpstr>Specifically Dependent Continuant (SDC)</vt:lpstr>
      <vt:lpstr>Generically Dependent Continuant (GDC)</vt:lpstr>
      <vt:lpstr>GDCs require SDCs</vt:lpstr>
      <vt:lpstr>Material and Immaterial Entity</vt:lpstr>
      <vt:lpstr>Material Entity</vt:lpstr>
      <vt:lpstr>Material Entity</vt:lpstr>
      <vt:lpstr>Material Entity</vt:lpstr>
      <vt:lpstr>Object</vt:lpstr>
      <vt:lpstr>Object</vt:lpstr>
      <vt:lpstr>‘b is causally unified’ means:</vt:lpstr>
      <vt:lpstr>Forms/Criteria of causal unity (CU)</vt:lpstr>
      <vt:lpstr>b is maximal relative to  some criterion of causal unity CUn </vt:lpstr>
      <vt:lpstr>continuant part of at </vt:lpstr>
      <vt:lpstr>Object aggregate</vt:lpstr>
      <vt:lpstr>member part of at </vt:lpstr>
      <vt:lpstr>Fiat Object Part </vt:lpstr>
      <vt:lpstr>proper continuant part of at </vt:lpstr>
      <vt:lpstr>Traumatic amputation and replantation</vt:lpstr>
      <vt:lpstr>Borderline cases</vt:lpstr>
      <vt:lpstr>Immaterial Entity</vt:lpstr>
      <vt:lpstr>Continuant Fiat Boundary </vt:lpstr>
      <vt:lpstr>Continuant Fiat Boundary</vt:lpstr>
      <vt:lpstr>PowerPoint Presentation</vt:lpstr>
      <vt:lpstr>Fiat Surface </vt:lpstr>
      <vt:lpstr>Fiat Object Part  Fiat Surface</vt:lpstr>
      <vt:lpstr>PowerPoint Presentation</vt:lpstr>
      <vt:lpstr>Note on Continuant Fiat Boundaries</vt:lpstr>
      <vt:lpstr>Spatial Region (1)</vt:lpstr>
      <vt:lpstr>Spatial region (2)</vt:lpstr>
      <vt:lpstr>Site</vt:lpstr>
      <vt:lpstr>Specifically Dependent Continuant</vt:lpstr>
      <vt:lpstr>Specifically Dependent Continuant</vt:lpstr>
      <vt:lpstr>Realizables and realizations</vt:lpstr>
      <vt:lpstr>Quality</vt:lpstr>
      <vt:lpstr>Quality</vt:lpstr>
      <vt:lpstr>Quality</vt:lpstr>
      <vt:lpstr>Quality</vt:lpstr>
      <vt:lpstr>Relational Quality</vt:lpstr>
      <vt:lpstr>Realizable Entity</vt:lpstr>
      <vt:lpstr>Function</vt:lpstr>
      <vt:lpstr>Function / role</vt:lpstr>
      <vt:lpst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seannos</dc:creator>
  <cp:lastModifiedBy>werner ceusters</cp:lastModifiedBy>
  <cp:revision>1602</cp:revision>
  <dcterms:created xsi:type="dcterms:W3CDTF">1601-01-01T00:00:00Z</dcterms:created>
  <dcterms:modified xsi:type="dcterms:W3CDTF">2024-09-11T13:16:34Z</dcterms:modified>
</cp:coreProperties>
</file>