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 id="2147483830" r:id="rId2"/>
  </p:sldMasterIdLst>
  <p:notesMasterIdLst>
    <p:notesMasterId r:id="rId60"/>
  </p:notesMasterIdLst>
  <p:sldIdLst>
    <p:sldId id="1369" r:id="rId3"/>
    <p:sldId id="740" r:id="rId4"/>
    <p:sldId id="741" r:id="rId5"/>
    <p:sldId id="742" r:id="rId6"/>
    <p:sldId id="743" r:id="rId7"/>
    <p:sldId id="744" r:id="rId8"/>
    <p:sldId id="745" r:id="rId9"/>
    <p:sldId id="746" r:id="rId10"/>
    <p:sldId id="747" r:id="rId11"/>
    <p:sldId id="748" r:id="rId12"/>
    <p:sldId id="749" r:id="rId13"/>
    <p:sldId id="750" r:id="rId14"/>
    <p:sldId id="751" r:id="rId15"/>
    <p:sldId id="752" r:id="rId16"/>
    <p:sldId id="753" r:id="rId17"/>
    <p:sldId id="754" r:id="rId18"/>
    <p:sldId id="755" r:id="rId19"/>
    <p:sldId id="756" r:id="rId20"/>
    <p:sldId id="757" r:id="rId21"/>
    <p:sldId id="758" r:id="rId22"/>
    <p:sldId id="759" r:id="rId23"/>
    <p:sldId id="1370" r:id="rId24"/>
    <p:sldId id="760" r:id="rId25"/>
    <p:sldId id="761" r:id="rId26"/>
    <p:sldId id="762" r:id="rId27"/>
    <p:sldId id="763" r:id="rId28"/>
    <p:sldId id="764" r:id="rId29"/>
    <p:sldId id="765" r:id="rId30"/>
    <p:sldId id="766" r:id="rId31"/>
    <p:sldId id="767" r:id="rId32"/>
    <p:sldId id="768" r:id="rId33"/>
    <p:sldId id="769" r:id="rId34"/>
    <p:sldId id="770" r:id="rId35"/>
    <p:sldId id="772" r:id="rId36"/>
    <p:sldId id="773" r:id="rId37"/>
    <p:sldId id="774" r:id="rId38"/>
    <p:sldId id="775" r:id="rId39"/>
    <p:sldId id="776" r:id="rId40"/>
    <p:sldId id="777" r:id="rId41"/>
    <p:sldId id="778" r:id="rId42"/>
    <p:sldId id="779" r:id="rId43"/>
    <p:sldId id="780" r:id="rId44"/>
    <p:sldId id="781" r:id="rId45"/>
    <p:sldId id="782" r:id="rId46"/>
    <p:sldId id="783" r:id="rId47"/>
    <p:sldId id="784" r:id="rId48"/>
    <p:sldId id="785" r:id="rId49"/>
    <p:sldId id="786" r:id="rId50"/>
    <p:sldId id="787" r:id="rId51"/>
    <p:sldId id="788" r:id="rId52"/>
    <p:sldId id="789" r:id="rId53"/>
    <p:sldId id="790" r:id="rId54"/>
    <p:sldId id="791" r:id="rId55"/>
    <p:sldId id="792" r:id="rId56"/>
    <p:sldId id="793" r:id="rId57"/>
    <p:sldId id="794" r:id="rId58"/>
    <p:sldId id="1371" r:id="rId59"/>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9C00"/>
    <a:srgbClr val="ECD63F"/>
    <a:srgbClr val="F6D5A8"/>
    <a:srgbClr val="BBE0E3"/>
    <a:srgbClr val="FF0000"/>
    <a:srgbClr val="000D26"/>
    <a:srgbClr val="D5C139"/>
    <a:srgbClr val="CCCCCC"/>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54" autoAdjust="0"/>
    <p:restoredTop sz="94660"/>
  </p:normalViewPr>
  <p:slideViewPr>
    <p:cSldViewPr>
      <p:cViewPr varScale="1">
        <p:scale>
          <a:sx n="100" d="100"/>
          <a:sy n="100" d="100"/>
        </p:scale>
        <p:origin x="1866" y="72"/>
      </p:cViewPr>
      <p:guideLst>
        <p:guide orient="horz" pos="2160"/>
        <p:guide pos="2880"/>
      </p:guideLst>
    </p:cSldViewPr>
  </p:slideViewPr>
  <p:notesTextViewPr>
    <p:cViewPr>
      <p:scale>
        <a:sx n="100" d="100"/>
        <a:sy n="100" d="100"/>
      </p:scale>
      <p:origin x="0" y="0"/>
    </p:cViewPr>
  </p:notesTextViewPr>
  <p:sorterViewPr>
    <p:cViewPr>
      <p:scale>
        <a:sx n="110" d="100"/>
        <a:sy n="110" d="100"/>
      </p:scale>
      <p:origin x="0" y="-1251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5" Type="http://schemas.openxmlformats.org/officeDocument/2006/relationships/slide" Target="slides/slide3.xml"/><Relationship Id="rId61" Type="http://schemas.openxmlformats.org/officeDocument/2006/relationships/presProps" Target="pres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8AAD61-6DAD-4AB3-A7DC-855B509D5D40}" type="datetimeFigureOut">
              <a:rPr lang="en-US" smtClean="0"/>
              <a:t>10/23/2024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23E3DF-FB59-4075-B972-C0DFEE45DED1}" type="slidenum">
              <a:rPr lang="en-US" smtClean="0"/>
              <a:t>‹#›</a:t>
            </a:fld>
            <a:endParaRPr lang="en-US"/>
          </a:p>
        </p:txBody>
      </p:sp>
    </p:spTree>
    <p:extLst>
      <p:ext uri="{BB962C8B-B14F-4D97-AF65-F5344CB8AC3E}">
        <p14:creationId xmlns:p14="http://schemas.microsoft.com/office/powerpoint/2010/main" val="24068470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D3674D-E59F-4C2D-95C3-E10A23210743}" type="slidenum">
              <a:rPr lang="en-US"/>
              <a:pPr/>
              <a:t>1</a:t>
            </a:fld>
            <a:endParaRPr lang="en-US" dirty="0"/>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p:txBody>
          <a:bodyPr/>
          <a:lstStyle/>
          <a:p>
            <a:endParaRPr lang="en-GB" dirty="0"/>
          </a:p>
        </p:txBody>
      </p:sp>
    </p:spTree>
    <p:extLst>
      <p:ext uri="{BB962C8B-B14F-4D97-AF65-F5344CB8AC3E}">
        <p14:creationId xmlns:p14="http://schemas.microsoft.com/office/powerpoint/2010/main" val="32190784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C4602CF7-3736-44AD-B22E-85DC1383EF6B}" type="slidenum">
              <a:rPr kumimoji="0" lang="en-US" altLang="en-US" sz="1200" b="0" i="0" u="none" strike="noStrike" kern="1200" cap="none" spc="0" normalizeH="0" baseline="0" noProof="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15</a:t>
            </a:fld>
            <a:endParaRPr kumimoji="0" lang="en-US" altLang="en-US" sz="1200" b="0" i="0" u="none" strike="noStrike" kern="1200" cap="none" spc="0" normalizeH="0" baseline="0" noProof="0">
              <a:ln>
                <a:noFill/>
              </a:ln>
              <a:solidFill>
                <a:prstClr val="black"/>
              </a:solidFill>
              <a:effectLst/>
              <a:uLnTx/>
              <a:uFillTx/>
              <a:latin typeface="Times" charset="0"/>
              <a:ea typeface="+mn-ea"/>
              <a:cs typeface="+mn-cs"/>
            </a:endParaRPr>
          </a:p>
        </p:txBody>
      </p:sp>
      <p:sp>
        <p:nvSpPr>
          <p:cNvPr id="652290" name="Rectangle 2"/>
          <p:cNvSpPr>
            <a:spLocks noGrp="1" noRot="1" noChangeAspect="1" noChangeArrowheads="1" noTextEdit="1"/>
          </p:cNvSpPr>
          <p:nvPr>
            <p:ph type="sldImg"/>
          </p:nvPr>
        </p:nvSpPr>
        <p:spPr>
          <a:ln/>
        </p:spPr>
      </p:sp>
      <p:sp>
        <p:nvSpPr>
          <p:cNvPr id="65229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8721455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C5E714F-4023-4424-86D7-A53760B95B89}" type="slidenum">
              <a:rPr kumimoji="0" lang="en-US" altLang="en-US" sz="1200" b="0" i="0" u="none" strike="noStrike" kern="1200" cap="none" spc="0" normalizeH="0" baseline="0" noProof="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17</a:t>
            </a:fld>
            <a:endParaRPr kumimoji="0" lang="en-US" altLang="en-US" sz="1200" b="0" i="0" u="none" strike="noStrike" kern="1200" cap="none" spc="0" normalizeH="0" baseline="0" noProof="0">
              <a:ln>
                <a:noFill/>
              </a:ln>
              <a:solidFill>
                <a:prstClr val="black"/>
              </a:solidFill>
              <a:effectLst/>
              <a:uLnTx/>
              <a:uFillTx/>
              <a:latin typeface="Times" charset="0"/>
              <a:ea typeface="+mn-ea"/>
              <a:cs typeface="+mn-cs"/>
            </a:endParaRPr>
          </a:p>
        </p:txBody>
      </p:sp>
      <p:sp>
        <p:nvSpPr>
          <p:cNvPr id="654338" name="Rectangle 2"/>
          <p:cNvSpPr>
            <a:spLocks noGrp="1" noRot="1" noChangeAspect="1" noChangeArrowheads="1" noTextEdit="1"/>
          </p:cNvSpPr>
          <p:nvPr>
            <p:ph type="sldImg"/>
          </p:nvPr>
        </p:nvSpPr>
        <p:spPr>
          <a:ln/>
        </p:spPr>
      </p:sp>
      <p:sp>
        <p:nvSpPr>
          <p:cNvPr id="65433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5429569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C5E714F-4023-4424-86D7-A53760B95B89}" type="slidenum">
              <a:rPr kumimoji="0" lang="en-US" altLang="en-US" sz="1200" b="0" i="0" u="none" strike="noStrike" kern="1200" cap="none" spc="0" normalizeH="0" baseline="0" noProof="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18</a:t>
            </a:fld>
            <a:endParaRPr kumimoji="0" lang="en-US" altLang="en-US" sz="1200" b="0" i="0" u="none" strike="noStrike" kern="1200" cap="none" spc="0" normalizeH="0" baseline="0" noProof="0">
              <a:ln>
                <a:noFill/>
              </a:ln>
              <a:solidFill>
                <a:prstClr val="black"/>
              </a:solidFill>
              <a:effectLst/>
              <a:uLnTx/>
              <a:uFillTx/>
              <a:latin typeface="Times" charset="0"/>
              <a:ea typeface="+mn-ea"/>
              <a:cs typeface="+mn-cs"/>
            </a:endParaRPr>
          </a:p>
        </p:txBody>
      </p:sp>
      <p:sp>
        <p:nvSpPr>
          <p:cNvPr id="654338" name="Rectangle 2"/>
          <p:cNvSpPr>
            <a:spLocks noGrp="1" noRot="1" noChangeAspect="1" noChangeArrowheads="1" noTextEdit="1"/>
          </p:cNvSpPr>
          <p:nvPr>
            <p:ph type="sldImg"/>
          </p:nvPr>
        </p:nvSpPr>
        <p:spPr>
          <a:ln/>
        </p:spPr>
      </p:sp>
      <p:sp>
        <p:nvSpPr>
          <p:cNvPr id="65433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5935546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F9CB2ECA-4951-4279-96DA-FB1328E2E952}" type="slidenum">
              <a:rPr kumimoji="0" lang="en-US" altLang="en-US" sz="1200" b="0" i="0" u="none" strike="noStrike" kern="1200" cap="none" spc="0" normalizeH="0" baseline="0" noProof="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19</a:t>
            </a:fld>
            <a:endParaRPr kumimoji="0" lang="en-US" altLang="en-US" sz="1200" b="0" i="0" u="none" strike="noStrike" kern="1200" cap="none" spc="0" normalizeH="0" baseline="0" noProof="0">
              <a:ln>
                <a:noFill/>
              </a:ln>
              <a:solidFill>
                <a:prstClr val="black"/>
              </a:solidFill>
              <a:effectLst/>
              <a:uLnTx/>
              <a:uFillTx/>
              <a:latin typeface="Times" charset="0"/>
              <a:ea typeface="+mn-ea"/>
              <a:cs typeface="+mn-cs"/>
            </a:endParaRPr>
          </a:p>
        </p:txBody>
      </p:sp>
      <p:sp>
        <p:nvSpPr>
          <p:cNvPr id="741378" name="Rectangle 2"/>
          <p:cNvSpPr>
            <a:spLocks noGrp="1" noRot="1" noChangeAspect="1" noChangeArrowheads="1" noTextEdit="1"/>
          </p:cNvSpPr>
          <p:nvPr>
            <p:ph type="sldImg"/>
          </p:nvPr>
        </p:nvSpPr>
        <p:spPr>
          <a:ln/>
        </p:spPr>
      </p:sp>
      <p:sp>
        <p:nvSpPr>
          <p:cNvPr id="74137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7882205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0A09A0C1-66A9-4CEB-ADB2-491F4B137DD1}" type="slidenum">
              <a:rPr kumimoji="0" lang="en-US" altLang="en-US" sz="1200" b="0" i="0" u="none" strike="noStrike" kern="1200" cap="none" spc="0" normalizeH="0" baseline="0" noProof="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20</a:t>
            </a:fld>
            <a:endParaRPr kumimoji="0" lang="en-US" altLang="en-US" sz="1200" b="0" i="0" u="none" strike="noStrike" kern="1200" cap="none" spc="0" normalizeH="0" baseline="0" noProof="0">
              <a:ln>
                <a:noFill/>
              </a:ln>
              <a:solidFill>
                <a:prstClr val="black"/>
              </a:solidFill>
              <a:effectLst/>
              <a:uLnTx/>
              <a:uFillTx/>
              <a:latin typeface="Times" charset="0"/>
              <a:ea typeface="+mn-ea"/>
              <a:cs typeface="+mn-cs"/>
            </a:endParaRPr>
          </a:p>
        </p:txBody>
      </p:sp>
      <p:sp>
        <p:nvSpPr>
          <p:cNvPr id="656386" name="Rectangle 2"/>
          <p:cNvSpPr>
            <a:spLocks noGrp="1" noRot="1" noChangeAspect="1" noChangeArrowheads="1" noTextEdit="1"/>
          </p:cNvSpPr>
          <p:nvPr>
            <p:ph type="sldImg"/>
          </p:nvPr>
        </p:nvSpPr>
        <p:spPr>
          <a:ln/>
        </p:spPr>
      </p:sp>
      <p:sp>
        <p:nvSpPr>
          <p:cNvPr id="65638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8148287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9B899BD7-8811-4628-BC12-7FE3FA99215F}" type="slidenum">
              <a:rPr kumimoji="0" lang="en-US" altLang="en-US" sz="1200" b="0" i="0" u="none" strike="noStrike" kern="1200" cap="none" spc="0" normalizeH="0" baseline="0" noProof="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21</a:t>
            </a:fld>
            <a:endParaRPr kumimoji="0" lang="en-US" altLang="en-US" sz="1200" b="0" i="0" u="none" strike="noStrike" kern="1200" cap="none" spc="0" normalizeH="0" baseline="0" noProof="0">
              <a:ln>
                <a:noFill/>
              </a:ln>
              <a:solidFill>
                <a:prstClr val="black"/>
              </a:solidFill>
              <a:effectLst/>
              <a:uLnTx/>
              <a:uFillTx/>
              <a:latin typeface="Times" charset="0"/>
              <a:ea typeface="+mn-ea"/>
              <a:cs typeface="+mn-cs"/>
            </a:endParaRPr>
          </a:p>
        </p:txBody>
      </p:sp>
      <p:sp>
        <p:nvSpPr>
          <p:cNvPr id="658434" name="Rectangle 2"/>
          <p:cNvSpPr>
            <a:spLocks noGrp="1" noRot="1" noChangeAspect="1" noChangeArrowheads="1" noTextEdit="1"/>
          </p:cNvSpPr>
          <p:nvPr>
            <p:ph type="sldImg"/>
          </p:nvPr>
        </p:nvSpPr>
        <p:spPr>
          <a:ln/>
        </p:spPr>
      </p:sp>
      <p:sp>
        <p:nvSpPr>
          <p:cNvPr id="65843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6731254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9B899BD7-8811-4628-BC12-7FE3FA99215F}" type="slidenum">
              <a:rPr kumimoji="0" lang="en-US" altLang="en-US" sz="1200" b="0" i="0" u="none" strike="noStrike" kern="1200" cap="none" spc="0" normalizeH="0" baseline="0" noProof="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22</a:t>
            </a:fld>
            <a:endParaRPr kumimoji="0" lang="en-US" altLang="en-US" sz="1200" b="0" i="0" u="none" strike="noStrike" kern="1200" cap="none" spc="0" normalizeH="0" baseline="0" noProof="0">
              <a:ln>
                <a:noFill/>
              </a:ln>
              <a:solidFill>
                <a:prstClr val="black"/>
              </a:solidFill>
              <a:effectLst/>
              <a:uLnTx/>
              <a:uFillTx/>
              <a:latin typeface="Times" charset="0"/>
              <a:ea typeface="+mn-ea"/>
              <a:cs typeface="+mn-cs"/>
            </a:endParaRPr>
          </a:p>
        </p:txBody>
      </p:sp>
      <p:sp>
        <p:nvSpPr>
          <p:cNvPr id="658434" name="Rectangle 2"/>
          <p:cNvSpPr>
            <a:spLocks noGrp="1" noRot="1" noChangeAspect="1" noChangeArrowheads="1" noTextEdit="1"/>
          </p:cNvSpPr>
          <p:nvPr>
            <p:ph type="sldImg"/>
          </p:nvPr>
        </p:nvSpPr>
        <p:spPr>
          <a:ln/>
        </p:spPr>
      </p:sp>
      <p:sp>
        <p:nvSpPr>
          <p:cNvPr id="65843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0234879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AD6149FF-E34B-4F34-A508-B5B6A7222742}" type="slidenum">
              <a:rPr kumimoji="0" lang="en-US" altLang="en-US" sz="1200" b="0" i="0" u="none" strike="noStrike" kern="1200" cap="none" spc="0" normalizeH="0" baseline="0" noProof="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23</a:t>
            </a:fld>
            <a:endParaRPr kumimoji="0" lang="en-US" altLang="en-US" sz="1200" b="0" i="0" u="none" strike="noStrike" kern="1200" cap="none" spc="0" normalizeH="0" baseline="0" noProof="0">
              <a:ln>
                <a:noFill/>
              </a:ln>
              <a:solidFill>
                <a:prstClr val="black"/>
              </a:solidFill>
              <a:effectLst/>
              <a:uLnTx/>
              <a:uFillTx/>
              <a:latin typeface="Times" charset="0"/>
              <a:ea typeface="+mn-ea"/>
              <a:cs typeface="+mn-cs"/>
            </a:endParaRPr>
          </a:p>
        </p:txBody>
      </p:sp>
      <p:sp>
        <p:nvSpPr>
          <p:cNvPr id="662530" name="Rectangle 2"/>
          <p:cNvSpPr>
            <a:spLocks noGrp="1" noRot="1" noChangeAspect="1" noChangeArrowheads="1" noTextEdit="1"/>
          </p:cNvSpPr>
          <p:nvPr>
            <p:ph type="sldImg"/>
          </p:nvPr>
        </p:nvSpPr>
        <p:spPr>
          <a:ln/>
        </p:spPr>
      </p:sp>
      <p:sp>
        <p:nvSpPr>
          <p:cNvPr id="66253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3344110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694AAC9F-1D9D-4EB5-A787-7C75A4472710}" type="slidenum">
              <a:rPr kumimoji="0" lang="en-US" altLang="en-US" sz="1200" b="0" i="0" u="none" strike="noStrike" kern="1200" cap="none" spc="0" normalizeH="0" baseline="0" noProof="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24</a:t>
            </a:fld>
            <a:endParaRPr kumimoji="0" lang="en-US" altLang="en-US" sz="1200" b="0" i="0" u="none" strike="noStrike" kern="1200" cap="none" spc="0" normalizeH="0" baseline="0" noProof="0">
              <a:ln>
                <a:noFill/>
              </a:ln>
              <a:solidFill>
                <a:prstClr val="black"/>
              </a:solidFill>
              <a:effectLst/>
              <a:uLnTx/>
              <a:uFillTx/>
              <a:latin typeface="Times" charset="0"/>
              <a:ea typeface="+mn-ea"/>
              <a:cs typeface="+mn-cs"/>
            </a:endParaRPr>
          </a:p>
        </p:txBody>
      </p:sp>
      <p:sp>
        <p:nvSpPr>
          <p:cNvPr id="664578" name="Rectangle 2"/>
          <p:cNvSpPr>
            <a:spLocks noGrp="1" noRot="1" noChangeAspect="1" noChangeArrowheads="1" noTextEdit="1"/>
          </p:cNvSpPr>
          <p:nvPr>
            <p:ph type="sldImg"/>
          </p:nvPr>
        </p:nvSpPr>
        <p:spPr>
          <a:ln/>
        </p:spPr>
      </p:sp>
      <p:sp>
        <p:nvSpPr>
          <p:cNvPr id="66457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0903047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521D610-2BCD-44FF-AE2B-725CBC726721}" type="slidenum">
              <a:rPr kumimoji="0" lang="en-US" altLang="en-US" sz="1200" b="0" i="0" u="none" strike="noStrike" kern="1200" cap="none" spc="0" normalizeH="0" baseline="0" noProof="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25</a:t>
            </a:fld>
            <a:endParaRPr kumimoji="0" lang="en-US" altLang="en-US" sz="1200" b="0" i="0" u="none" strike="noStrike" kern="1200" cap="none" spc="0" normalizeH="0" baseline="0" noProof="0">
              <a:ln>
                <a:noFill/>
              </a:ln>
              <a:solidFill>
                <a:prstClr val="black"/>
              </a:solidFill>
              <a:effectLst/>
              <a:uLnTx/>
              <a:uFillTx/>
              <a:latin typeface="Times" charset="0"/>
              <a:ea typeface="+mn-ea"/>
              <a:cs typeface="+mn-cs"/>
            </a:endParaRPr>
          </a:p>
        </p:txBody>
      </p:sp>
      <p:sp>
        <p:nvSpPr>
          <p:cNvPr id="666626" name="Rectangle 2"/>
          <p:cNvSpPr>
            <a:spLocks noGrp="1" noRot="1" noChangeAspect="1" noChangeArrowheads="1" noTextEdit="1"/>
          </p:cNvSpPr>
          <p:nvPr>
            <p:ph type="sldImg"/>
          </p:nvPr>
        </p:nvSpPr>
        <p:spPr>
          <a:ln/>
        </p:spPr>
      </p:sp>
      <p:sp>
        <p:nvSpPr>
          <p:cNvPr id="66662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40841464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80D39F32-5C15-4A14-AEFC-ABA7FE7E8A03}" type="slidenum">
              <a:rPr lang="en-US" altLang="en-US" sz="1200" b="0"/>
              <a:pPr eaLnBrk="1" hangingPunct="1"/>
              <a:t>2</a:t>
            </a:fld>
            <a:endParaRPr lang="en-US" altLang="en-US" sz="1200" b="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6488854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E27745B5-7C79-4754-81D0-1F5F538C8DCB}" type="slidenum">
              <a:rPr kumimoji="0" lang="en-US" altLang="en-US" sz="1200" b="0" i="0" u="none" strike="noStrike" kern="1200" cap="none" spc="0" normalizeH="0" baseline="0" noProof="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26</a:t>
            </a:fld>
            <a:endParaRPr kumimoji="0" lang="en-US" altLang="en-US" sz="1200" b="0" i="0" u="none" strike="noStrike" kern="1200" cap="none" spc="0" normalizeH="0" baseline="0" noProof="0">
              <a:ln>
                <a:noFill/>
              </a:ln>
              <a:solidFill>
                <a:prstClr val="black"/>
              </a:solidFill>
              <a:effectLst/>
              <a:uLnTx/>
              <a:uFillTx/>
              <a:latin typeface="Times" charset="0"/>
              <a:ea typeface="+mn-ea"/>
              <a:cs typeface="+mn-cs"/>
            </a:endParaRPr>
          </a:p>
        </p:txBody>
      </p:sp>
      <p:sp>
        <p:nvSpPr>
          <p:cNvPr id="672770" name="Rectangle 2"/>
          <p:cNvSpPr>
            <a:spLocks noGrp="1" noRot="1" noChangeAspect="1" noChangeArrowheads="1" noTextEdit="1"/>
          </p:cNvSpPr>
          <p:nvPr>
            <p:ph type="sldImg"/>
          </p:nvPr>
        </p:nvSpPr>
        <p:spPr>
          <a:ln/>
        </p:spPr>
      </p:sp>
      <p:sp>
        <p:nvSpPr>
          <p:cNvPr id="67277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5169504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C4017E6-EFFE-4DA0-9BD3-35BB64E8EBDA}" type="slidenum">
              <a:rPr kumimoji="0" lang="en-US" altLang="en-US" sz="1200" b="0" i="0" u="none" strike="noStrike" kern="1200" cap="none" spc="0" normalizeH="0" baseline="0" noProof="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27</a:t>
            </a:fld>
            <a:endParaRPr kumimoji="0" lang="en-US" altLang="en-US" sz="1200" b="0" i="0" u="none" strike="noStrike" kern="1200" cap="none" spc="0" normalizeH="0" baseline="0" noProof="0">
              <a:ln>
                <a:noFill/>
              </a:ln>
              <a:solidFill>
                <a:prstClr val="black"/>
              </a:solidFill>
              <a:effectLst/>
              <a:uLnTx/>
              <a:uFillTx/>
              <a:latin typeface="Times" charset="0"/>
              <a:ea typeface="+mn-ea"/>
              <a:cs typeface="+mn-cs"/>
            </a:endParaRPr>
          </a:p>
        </p:txBody>
      </p:sp>
      <p:sp>
        <p:nvSpPr>
          <p:cNvPr id="680962" name="Rectangle 2"/>
          <p:cNvSpPr>
            <a:spLocks noGrp="1" noRot="1" noChangeAspect="1" noChangeArrowheads="1" noTextEdit="1"/>
          </p:cNvSpPr>
          <p:nvPr>
            <p:ph type="sldImg"/>
          </p:nvPr>
        </p:nvSpPr>
        <p:spPr>
          <a:ln/>
        </p:spPr>
      </p:sp>
      <p:sp>
        <p:nvSpPr>
          <p:cNvPr id="68096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41773258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6B20230-B753-4FD3-A09D-233815E2951F}" type="slidenum">
              <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8304392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1DBDDB7-E5AF-4579-A1DA-4F3341217CD3}" type="slidenum">
              <a:rPr kumimoji="0" lang="en-US" altLang="en-US" sz="1200" b="0" i="0" u="none" strike="noStrike" kern="1200" cap="none" spc="0" normalizeH="0" baseline="0" noProof="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35</a:t>
            </a:fld>
            <a:endParaRPr kumimoji="0" lang="en-US" altLang="en-US" sz="1200" b="0" i="0" u="none" strike="noStrike" kern="1200" cap="none" spc="0" normalizeH="0" baseline="0" noProof="0">
              <a:ln>
                <a:noFill/>
              </a:ln>
              <a:solidFill>
                <a:prstClr val="black"/>
              </a:solidFill>
              <a:effectLst/>
              <a:uLnTx/>
              <a:uFillTx/>
              <a:latin typeface="Times" charset="0"/>
              <a:ea typeface="+mn-ea"/>
              <a:cs typeface="+mn-cs"/>
            </a:endParaRPr>
          </a:p>
        </p:txBody>
      </p:sp>
      <p:sp>
        <p:nvSpPr>
          <p:cNvPr id="683010" name="Rectangle 2"/>
          <p:cNvSpPr>
            <a:spLocks noGrp="1" noRot="1" noChangeAspect="1" noChangeArrowheads="1" noTextEdit="1"/>
          </p:cNvSpPr>
          <p:nvPr>
            <p:ph type="sldImg"/>
          </p:nvPr>
        </p:nvSpPr>
        <p:spPr>
          <a:ln/>
        </p:spPr>
      </p:sp>
      <p:sp>
        <p:nvSpPr>
          <p:cNvPr id="68301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7905047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994D9413-64E0-4705-962E-CFFCED83A91F}" type="slidenum">
              <a:rPr kumimoji="0" lang="en-US" altLang="en-US" sz="1200" b="0" i="0" u="none" strike="noStrike" kern="1200" cap="none" spc="0" normalizeH="0" baseline="0" noProof="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36</a:t>
            </a:fld>
            <a:endParaRPr kumimoji="0" lang="en-US" altLang="en-US" sz="1200" b="0" i="0" u="none" strike="noStrike" kern="1200" cap="none" spc="0" normalizeH="0" baseline="0" noProof="0">
              <a:ln>
                <a:noFill/>
              </a:ln>
              <a:solidFill>
                <a:prstClr val="black"/>
              </a:solidFill>
              <a:effectLst/>
              <a:uLnTx/>
              <a:uFillTx/>
              <a:latin typeface="Times" charset="0"/>
              <a:ea typeface="+mn-ea"/>
              <a:cs typeface="+mn-cs"/>
            </a:endParaRPr>
          </a:p>
        </p:txBody>
      </p:sp>
      <p:sp>
        <p:nvSpPr>
          <p:cNvPr id="685058" name="Rectangle 2"/>
          <p:cNvSpPr>
            <a:spLocks noGrp="1" noRot="1" noChangeAspect="1" noChangeArrowheads="1" noTextEdit="1"/>
          </p:cNvSpPr>
          <p:nvPr>
            <p:ph type="sldImg"/>
          </p:nvPr>
        </p:nvSpPr>
        <p:spPr>
          <a:ln/>
        </p:spPr>
      </p:sp>
      <p:sp>
        <p:nvSpPr>
          <p:cNvPr id="68505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042815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70AA509D-B739-4FA0-939D-412576CE4DC7}" type="slidenum">
              <a:rPr kumimoji="0" lang="en-US" altLang="en-US" sz="1200" b="0" i="0" u="none" strike="noStrike" kern="1200" cap="none" spc="0" normalizeH="0" baseline="0" noProof="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37</a:t>
            </a:fld>
            <a:endParaRPr kumimoji="0" lang="en-US" altLang="en-US" sz="1200" b="0" i="0" u="none" strike="noStrike" kern="1200" cap="none" spc="0" normalizeH="0" baseline="0" noProof="0">
              <a:ln>
                <a:noFill/>
              </a:ln>
              <a:solidFill>
                <a:prstClr val="black"/>
              </a:solidFill>
              <a:effectLst/>
              <a:uLnTx/>
              <a:uFillTx/>
              <a:latin typeface="Times" charset="0"/>
              <a:ea typeface="+mn-ea"/>
              <a:cs typeface="+mn-cs"/>
            </a:endParaRPr>
          </a:p>
        </p:txBody>
      </p:sp>
      <p:sp>
        <p:nvSpPr>
          <p:cNvPr id="687106" name="Rectangle 2"/>
          <p:cNvSpPr>
            <a:spLocks noGrp="1" noRot="1" noChangeAspect="1" noChangeArrowheads="1" noTextEdit="1"/>
          </p:cNvSpPr>
          <p:nvPr>
            <p:ph type="sldImg"/>
          </p:nvPr>
        </p:nvSpPr>
        <p:spPr>
          <a:ln/>
        </p:spPr>
      </p:sp>
      <p:sp>
        <p:nvSpPr>
          <p:cNvPr id="68710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490810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FCA6D89F-BEE4-4BE8-AA64-B4765710CBF3}" type="slidenum">
              <a:rPr kumimoji="0" lang="en-US" altLang="en-US" sz="1200" b="0" i="0" u="none" strike="noStrike" kern="1200" cap="none" spc="0" normalizeH="0" baseline="0" noProof="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38</a:t>
            </a:fld>
            <a:endParaRPr kumimoji="0" lang="en-US" altLang="en-US" sz="1200" b="0" i="0" u="none" strike="noStrike" kern="1200" cap="none" spc="0" normalizeH="0" baseline="0" noProof="0">
              <a:ln>
                <a:noFill/>
              </a:ln>
              <a:solidFill>
                <a:prstClr val="black"/>
              </a:solidFill>
              <a:effectLst/>
              <a:uLnTx/>
              <a:uFillTx/>
              <a:latin typeface="Times" charset="0"/>
              <a:ea typeface="+mn-ea"/>
              <a:cs typeface="+mn-cs"/>
            </a:endParaRPr>
          </a:p>
        </p:txBody>
      </p:sp>
      <p:sp>
        <p:nvSpPr>
          <p:cNvPr id="689154" name="Rectangle 2"/>
          <p:cNvSpPr>
            <a:spLocks noGrp="1" noRot="1" noChangeAspect="1" noChangeArrowheads="1" noTextEdit="1"/>
          </p:cNvSpPr>
          <p:nvPr>
            <p:ph type="sldImg"/>
          </p:nvPr>
        </p:nvSpPr>
        <p:spPr>
          <a:ln/>
        </p:spPr>
      </p:sp>
      <p:sp>
        <p:nvSpPr>
          <p:cNvPr id="68915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8127344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A81046A2-F9EE-4DCE-AFA2-38E8BB6B30E9}" type="slidenum">
              <a:rPr kumimoji="0" lang="en-US" altLang="en-US" sz="1200" b="0" i="0" u="none" strike="noStrike" kern="1200" cap="none" spc="0" normalizeH="0" baseline="0" noProof="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49</a:t>
            </a:fld>
            <a:endParaRPr kumimoji="0" lang="en-US" altLang="en-US" sz="1200" b="0" i="0" u="none" strike="noStrike" kern="1200" cap="none" spc="0" normalizeH="0" baseline="0" noProof="0">
              <a:ln>
                <a:noFill/>
              </a:ln>
              <a:solidFill>
                <a:prstClr val="black"/>
              </a:solidFill>
              <a:effectLst/>
              <a:uLnTx/>
              <a:uFillTx/>
              <a:latin typeface="Times" charset="0"/>
              <a:ea typeface="+mn-ea"/>
              <a:cs typeface="+mn-cs"/>
            </a:endParaRPr>
          </a:p>
        </p:txBody>
      </p:sp>
      <p:sp>
        <p:nvSpPr>
          <p:cNvPr id="703490" name="Rectangle 2"/>
          <p:cNvSpPr>
            <a:spLocks noGrp="1" noRot="1" noChangeAspect="1" noChangeArrowheads="1" noTextEdit="1"/>
          </p:cNvSpPr>
          <p:nvPr>
            <p:ph type="sldImg"/>
          </p:nvPr>
        </p:nvSpPr>
        <p:spPr>
          <a:ln/>
        </p:spPr>
      </p:sp>
      <p:sp>
        <p:nvSpPr>
          <p:cNvPr id="70349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8554924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400"/>
              <a:t>Results at t3 reveal 8 configuration patterns</a:t>
            </a:r>
            <a:r>
              <a:rPr lang="en-US" sz="1400" baseline="0"/>
              <a:t> &amp; 7 explanations for the changes unergone by BFO, of which 4 result from our extension of the evaluation schema.</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400" baseline="0"/>
          </a:p>
          <a:p>
            <a:pPr marL="0" marR="0" indent="0" algn="l" defTabSz="457200" rtl="0" eaLnBrk="1" fontAlgn="auto" latinLnBrk="0" hangingPunct="1">
              <a:lnSpc>
                <a:spcPct val="100000"/>
              </a:lnSpc>
              <a:spcBef>
                <a:spcPts val="0"/>
              </a:spcBef>
              <a:spcAft>
                <a:spcPts val="0"/>
              </a:spcAft>
              <a:buClrTx/>
              <a:buSzTx/>
              <a:buFontTx/>
              <a:buNone/>
              <a:tabLst/>
              <a:defRPr/>
            </a:pPr>
            <a:r>
              <a:rPr lang="en-US" sz="1400" baseline="0"/>
              <a:t>The last case shows how the introduction of the new NC value allows to give different explanations to the justified absence of some elements in BFO 1.0 and 2.0 at t3.</a:t>
            </a:r>
            <a:endParaRPr lang="fr-CH" sz="140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A8C3A9F-82A3-594A-AC5B-115C7617FB8A}" type="slidenum">
              <a:rPr kumimoji="0" lang="en-US" sz="1200" b="0" i="0" u="none" strike="noStrike" kern="1200" cap="none" spc="0" normalizeH="0" baseline="0" noProof="0" smtClean="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53</a:t>
            </a:fld>
            <a:endParaRPr kumimoji="0" lang="en-US" sz="1200" b="0" i="0" u="none" strike="noStrike" kern="1200" cap="none" spc="0" normalizeH="0" baseline="0" noProof="0">
              <a:ln>
                <a:noFill/>
              </a:ln>
              <a:solidFill>
                <a:prstClr val="black"/>
              </a:solidFill>
              <a:effectLst/>
              <a:uLnTx/>
              <a:uFillTx/>
              <a:latin typeface="Times" charset="0"/>
              <a:ea typeface="+mn-ea"/>
              <a:cs typeface="+mn-cs"/>
            </a:endParaRPr>
          </a:p>
        </p:txBody>
      </p:sp>
    </p:spTree>
    <p:extLst>
      <p:ext uri="{BB962C8B-B14F-4D97-AF65-F5344CB8AC3E}">
        <p14:creationId xmlns:p14="http://schemas.microsoft.com/office/powerpoint/2010/main" val="27686882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A8C3A9F-82A3-594A-AC5B-115C7617FB8A}" type="slidenum">
              <a:rPr kumimoji="0" lang="en-US" sz="1200" b="0" i="0" u="none" strike="noStrike" kern="1200" cap="none" spc="0" normalizeH="0" baseline="0" noProof="0" smtClean="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54</a:t>
            </a:fld>
            <a:endParaRPr kumimoji="0" lang="en-US" sz="1200" b="0" i="0" u="none" strike="noStrike" kern="1200" cap="none" spc="0" normalizeH="0" baseline="0" noProof="0">
              <a:ln>
                <a:noFill/>
              </a:ln>
              <a:solidFill>
                <a:prstClr val="black"/>
              </a:solidFill>
              <a:effectLst/>
              <a:uLnTx/>
              <a:uFillTx/>
              <a:latin typeface="Times" charset="0"/>
              <a:ea typeface="+mn-ea"/>
              <a:cs typeface="+mn-cs"/>
            </a:endParaRPr>
          </a:p>
        </p:txBody>
      </p:sp>
    </p:spTree>
    <p:extLst>
      <p:ext uri="{BB962C8B-B14F-4D97-AF65-F5344CB8AC3E}">
        <p14:creationId xmlns:p14="http://schemas.microsoft.com/office/powerpoint/2010/main" val="7211417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E13CE1EF-B4D5-46D0-8ABF-35BF68CD44DF}" type="slidenum">
              <a:rPr kumimoji="0" lang="en-US" altLang="en-US" sz="1200" b="0" i="0" u="none" strike="noStrike" kern="1200" cap="none" spc="0" normalizeH="0" baseline="0" noProof="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a:ln>
                <a:noFill/>
              </a:ln>
              <a:solidFill>
                <a:prstClr val="black"/>
              </a:solidFill>
              <a:effectLst/>
              <a:uLnTx/>
              <a:uFillTx/>
              <a:latin typeface="Times" charset="0"/>
              <a:ea typeface="+mn-ea"/>
              <a:cs typeface="+mn-cs"/>
            </a:endParaRPr>
          </a:p>
        </p:txBody>
      </p:sp>
      <p:sp>
        <p:nvSpPr>
          <p:cNvPr id="506882" name="Rectangle 2"/>
          <p:cNvSpPr>
            <a:spLocks noGrp="1" noRot="1" noChangeAspect="1" noChangeArrowheads="1" noTextEdit="1"/>
          </p:cNvSpPr>
          <p:nvPr>
            <p:ph type="sldImg"/>
          </p:nvPr>
        </p:nvSpPr>
        <p:spPr>
          <a:ln/>
        </p:spPr>
      </p:sp>
      <p:sp>
        <p:nvSpPr>
          <p:cNvPr id="50688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0533406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a:t>Changes characterized as involving the correction</a:t>
            </a:r>
            <a:r>
              <a:rPr lang="en-US" sz="1400" baseline="0"/>
              <a:t> of</a:t>
            </a:r>
            <a:r>
              <a:rPr lang="en-US" sz="1400"/>
              <a:t> 5 types of errors.</a:t>
            </a:r>
            <a:endParaRPr lang="en-US"/>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A8C3A9F-82A3-594A-AC5B-115C7617FB8A}" type="slidenum">
              <a:rPr kumimoji="0" lang="en-US" sz="1200" b="0" i="0" u="none" strike="noStrike" kern="1200" cap="none" spc="0" normalizeH="0" baseline="0" noProof="0" smtClean="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55</a:t>
            </a:fld>
            <a:endParaRPr kumimoji="0" lang="en-US" sz="1200" b="0" i="0" u="none" strike="noStrike" kern="1200" cap="none" spc="0" normalizeH="0" baseline="0" noProof="0">
              <a:ln>
                <a:noFill/>
              </a:ln>
              <a:solidFill>
                <a:prstClr val="black"/>
              </a:solidFill>
              <a:effectLst/>
              <a:uLnTx/>
              <a:uFillTx/>
              <a:latin typeface="Times" charset="0"/>
              <a:ea typeface="+mn-ea"/>
              <a:cs typeface="+mn-cs"/>
            </a:endParaRPr>
          </a:p>
        </p:txBody>
      </p:sp>
    </p:spTree>
    <p:extLst>
      <p:ext uri="{BB962C8B-B14F-4D97-AF65-F5344CB8AC3E}">
        <p14:creationId xmlns:p14="http://schemas.microsoft.com/office/powerpoint/2010/main" val="35993366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a:t>What we can conclude</a:t>
            </a:r>
            <a:r>
              <a:rPr lang="en-GB" baseline="0"/>
              <a:t> from this study.</a:t>
            </a:r>
            <a:endParaRPr lang="en-GB"/>
          </a:p>
          <a:p>
            <a:pPr marL="0" marR="0" indent="0" algn="l" defTabSz="457200" rtl="0" eaLnBrk="1" fontAlgn="auto" latinLnBrk="0" hangingPunct="1">
              <a:lnSpc>
                <a:spcPct val="100000"/>
              </a:lnSpc>
              <a:spcBef>
                <a:spcPts val="0"/>
              </a:spcBef>
              <a:spcAft>
                <a:spcPts val="0"/>
              </a:spcAft>
              <a:buClrTx/>
              <a:buSzTx/>
              <a:buFontTx/>
              <a:buNone/>
              <a:tabLst/>
              <a:defRPr/>
            </a:pPr>
            <a:endParaRPr lang="en-GB"/>
          </a:p>
          <a:p>
            <a:pPr marL="0" marR="0" indent="0" algn="l" defTabSz="457200" rtl="0" eaLnBrk="1" fontAlgn="auto" latinLnBrk="0" hangingPunct="1">
              <a:lnSpc>
                <a:spcPct val="100000"/>
              </a:lnSpc>
              <a:spcBef>
                <a:spcPts val="0"/>
              </a:spcBef>
              <a:spcAft>
                <a:spcPts val="0"/>
              </a:spcAft>
              <a:buClrTx/>
              <a:buSzTx/>
              <a:buFontTx/>
              <a:buNone/>
              <a:tabLst/>
              <a:defRPr/>
            </a:pPr>
            <a:r>
              <a:rPr lang="en-GB"/>
              <a:t>3. Once these quality assessment tables are established for each version, the authors can systematically complement the specifications with more detailed explanations</a:t>
            </a:r>
            <a:r>
              <a:rPr lang="en-US"/>
              <a:t>.</a:t>
            </a:r>
            <a:endParaRPr lang="fr-CH"/>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A8C3A9F-82A3-594A-AC5B-115C7617FB8A}" type="slidenum">
              <a:rPr kumimoji="0" lang="en-US" sz="1200" b="0" i="0" u="none" strike="noStrike" kern="1200" cap="none" spc="0" normalizeH="0" baseline="0" noProof="0" smtClean="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56</a:t>
            </a:fld>
            <a:endParaRPr kumimoji="0" lang="en-US" sz="1200" b="0" i="0" u="none" strike="noStrike" kern="1200" cap="none" spc="0" normalizeH="0" baseline="0" noProof="0">
              <a:ln>
                <a:noFill/>
              </a:ln>
              <a:solidFill>
                <a:prstClr val="black"/>
              </a:solidFill>
              <a:effectLst/>
              <a:uLnTx/>
              <a:uFillTx/>
              <a:latin typeface="Times" charset="0"/>
              <a:ea typeface="+mn-ea"/>
              <a:cs typeface="+mn-cs"/>
            </a:endParaRPr>
          </a:p>
        </p:txBody>
      </p:sp>
    </p:spTree>
    <p:extLst>
      <p:ext uri="{BB962C8B-B14F-4D97-AF65-F5344CB8AC3E}">
        <p14:creationId xmlns:p14="http://schemas.microsoft.com/office/powerpoint/2010/main" val="37540511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6E525240-5842-4E84-B16A-E502BF0E9E36}" type="slidenum">
              <a:rPr kumimoji="0" lang="en-US" altLang="en-US" sz="1200" b="0" i="0" u="none" strike="noStrike" kern="1200" cap="none" spc="0" normalizeH="0" baseline="0" noProof="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a:ln>
                <a:noFill/>
              </a:ln>
              <a:solidFill>
                <a:prstClr val="black"/>
              </a:solidFill>
              <a:effectLst/>
              <a:uLnTx/>
              <a:uFillTx/>
              <a:latin typeface="Times" charset="0"/>
              <a:ea typeface="+mn-ea"/>
              <a:cs typeface="+mn-cs"/>
            </a:endParaRPr>
          </a:p>
        </p:txBody>
      </p:sp>
      <p:sp>
        <p:nvSpPr>
          <p:cNvPr id="624642" name="Rectangle 2"/>
          <p:cNvSpPr>
            <a:spLocks noGrp="1" noRot="1" noChangeAspect="1" noChangeArrowheads="1" noTextEdit="1"/>
          </p:cNvSpPr>
          <p:nvPr>
            <p:ph type="sldImg"/>
          </p:nvPr>
        </p:nvSpPr>
        <p:spPr>
          <a:ln/>
        </p:spPr>
      </p:sp>
      <p:sp>
        <p:nvSpPr>
          <p:cNvPr id="62464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4394742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F89F01BB-F943-4827-BDD7-F41463990777}" type="slidenum">
              <a:rPr kumimoji="0" lang="en-US" altLang="en-US" sz="1200" b="0" i="0" u="none" strike="noStrike" kern="1200" cap="none" spc="0" normalizeH="0" baseline="0" noProof="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a:ln>
                <a:noFill/>
              </a:ln>
              <a:solidFill>
                <a:prstClr val="black"/>
              </a:solidFill>
              <a:effectLst/>
              <a:uLnTx/>
              <a:uFillTx/>
              <a:latin typeface="Times" charset="0"/>
              <a:ea typeface="+mn-ea"/>
              <a:cs typeface="+mn-cs"/>
            </a:endParaRPr>
          </a:p>
        </p:txBody>
      </p:sp>
      <p:sp>
        <p:nvSpPr>
          <p:cNvPr id="533506" name="Rectangle 2"/>
          <p:cNvSpPr>
            <a:spLocks noGrp="1" noRot="1" noChangeAspect="1" noChangeArrowheads="1" noTextEdit="1"/>
          </p:cNvSpPr>
          <p:nvPr>
            <p:ph type="sldImg"/>
          </p:nvPr>
        </p:nvSpPr>
        <p:spPr>
          <a:ln/>
        </p:spPr>
      </p:sp>
      <p:sp>
        <p:nvSpPr>
          <p:cNvPr id="53350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40769474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FF1F3C8D-BB78-4CC7-89C2-4097131DB559}" type="slidenum">
              <a:rPr kumimoji="0" lang="en-US" altLang="en-US" sz="1200" b="0" i="0" u="none" strike="noStrike" kern="1200" cap="none" spc="0" normalizeH="0" baseline="0" noProof="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a:ln>
                <a:noFill/>
              </a:ln>
              <a:solidFill>
                <a:prstClr val="black"/>
              </a:solidFill>
              <a:effectLst/>
              <a:uLnTx/>
              <a:uFillTx/>
              <a:latin typeface="Times" charset="0"/>
              <a:ea typeface="+mn-ea"/>
              <a:cs typeface="+mn-cs"/>
            </a:endParaRPr>
          </a:p>
        </p:txBody>
      </p:sp>
      <p:sp>
        <p:nvSpPr>
          <p:cNvPr id="534530" name="Rectangle 2"/>
          <p:cNvSpPr>
            <a:spLocks noGrp="1" noRot="1" noChangeAspect="1" noChangeArrowheads="1" noTextEdit="1"/>
          </p:cNvSpPr>
          <p:nvPr>
            <p:ph type="sldImg"/>
          </p:nvPr>
        </p:nvSpPr>
        <p:spPr>
          <a:ln/>
        </p:spPr>
      </p:sp>
      <p:sp>
        <p:nvSpPr>
          <p:cNvPr id="53453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4821875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C4602CF7-3736-44AD-B22E-85DC1383EF6B}" type="slidenum">
              <a:rPr kumimoji="0" lang="en-US" altLang="en-US" sz="1200" b="0" i="0" u="none" strike="noStrike" kern="1200" cap="none" spc="0" normalizeH="0" baseline="0" noProof="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12</a:t>
            </a:fld>
            <a:endParaRPr kumimoji="0" lang="en-US" altLang="en-US" sz="1200" b="0" i="0" u="none" strike="noStrike" kern="1200" cap="none" spc="0" normalizeH="0" baseline="0" noProof="0">
              <a:ln>
                <a:noFill/>
              </a:ln>
              <a:solidFill>
                <a:prstClr val="black"/>
              </a:solidFill>
              <a:effectLst/>
              <a:uLnTx/>
              <a:uFillTx/>
              <a:latin typeface="Times" charset="0"/>
              <a:ea typeface="+mn-ea"/>
              <a:cs typeface="+mn-cs"/>
            </a:endParaRPr>
          </a:p>
        </p:txBody>
      </p:sp>
      <p:sp>
        <p:nvSpPr>
          <p:cNvPr id="652290" name="Rectangle 2"/>
          <p:cNvSpPr>
            <a:spLocks noGrp="1" noRot="1" noChangeAspect="1" noChangeArrowheads="1" noTextEdit="1"/>
          </p:cNvSpPr>
          <p:nvPr>
            <p:ph type="sldImg"/>
          </p:nvPr>
        </p:nvSpPr>
        <p:spPr>
          <a:ln/>
        </p:spPr>
      </p:sp>
      <p:sp>
        <p:nvSpPr>
          <p:cNvPr id="65229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054663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C4602CF7-3736-44AD-B22E-85DC1383EF6B}" type="slidenum">
              <a:rPr kumimoji="0" lang="en-US" altLang="en-US" sz="1200" b="0" i="0" u="none" strike="noStrike" kern="1200" cap="none" spc="0" normalizeH="0" baseline="0" noProof="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13</a:t>
            </a:fld>
            <a:endParaRPr kumimoji="0" lang="en-US" altLang="en-US" sz="1200" b="0" i="0" u="none" strike="noStrike" kern="1200" cap="none" spc="0" normalizeH="0" baseline="0" noProof="0">
              <a:ln>
                <a:noFill/>
              </a:ln>
              <a:solidFill>
                <a:prstClr val="black"/>
              </a:solidFill>
              <a:effectLst/>
              <a:uLnTx/>
              <a:uFillTx/>
              <a:latin typeface="Times" charset="0"/>
              <a:ea typeface="+mn-ea"/>
              <a:cs typeface="+mn-cs"/>
            </a:endParaRPr>
          </a:p>
        </p:txBody>
      </p:sp>
      <p:sp>
        <p:nvSpPr>
          <p:cNvPr id="652290" name="Rectangle 2"/>
          <p:cNvSpPr>
            <a:spLocks noGrp="1" noRot="1" noChangeAspect="1" noChangeArrowheads="1" noTextEdit="1"/>
          </p:cNvSpPr>
          <p:nvPr>
            <p:ph type="sldImg"/>
          </p:nvPr>
        </p:nvSpPr>
        <p:spPr>
          <a:ln/>
        </p:spPr>
      </p:sp>
      <p:sp>
        <p:nvSpPr>
          <p:cNvPr id="65229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3625295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C4602CF7-3736-44AD-B22E-85DC1383EF6B}" type="slidenum">
              <a:rPr kumimoji="0" lang="en-US" altLang="en-US" sz="1200" b="0" i="0" u="none" strike="noStrike" kern="1200" cap="none" spc="0" normalizeH="0" baseline="0" noProof="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14</a:t>
            </a:fld>
            <a:endParaRPr kumimoji="0" lang="en-US" altLang="en-US" sz="1200" b="0" i="0" u="none" strike="noStrike" kern="1200" cap="none" spc="0" normalizeH="0" baseline="0" noProof="0">
              <a:ln>
                <a:noFill/>
              </a:ln>
              <a:solidFill>
                <a:prstClr val="black"/>
              </a:solidFill>
              <a:effectLst/>
              <a:uLnTx/>
              <a:uFillTx/>
              <a:latin typeface="Times" charset="0"/>
              <a:ea typeface="+mn-ea"/>
              <a:cs typeface="+mn-cs"/>
            </a:endParaRPr>
          </a:p>
        </p:txBody>
      </p:sp>
      <p:sp>
        <p:nvSpPr>
          <p:cNvPr id="652290" name="Rectangle 2"/>
          <p:cNvSpPr>
            <a:spLocks noGrp="1" noRot="1" noChangeAspect="1" noChangeArrowheads="1" noTextEdit="1"/>
          </p:cNvSpPr>
          <p:nvPr>
            <p:ph type="sldImg"/>
          </p:nvPr>
        </p:nvSpPr>
        <p:spPr>
          <a:ln/>
        </p:spPr>
      </p:sp>
      <p:sp>
        <p:nvSpPr>
          <p:cNvPr id="65229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8988290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2.xml"/><Relationship Id="rId1" Type="http://schemas.openxmlformats.org/officeDocument/2006/relationships/vmlDrawing" Target="../drawings/vmlDrawing2.vml"/><Relationship Id="rId5" Type="http://schemas.openxmlformats.org/officeDocument/2006/relationships/oleObject" Target="../embeddings/oleObject4.bin"/><Relationship Id="rId4" Type="http://schemas.openxmlformats.org/officeDocument/2006/relationships/image" Target="../media/image2.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5" Type="http://schemas.openxmlformats.org/officeDocument/2006/relationships/oleObject" Target="../embeddings/oleObject2.bin"/><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71748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lgn="ctr">
              <a:defRPr>
                <a:latin typeface="Georgia"/>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b="0" i="0">
                <a:latin typeface="Trebuchet MS"/>
                <a:cs typeface="Trebuchet MS"/>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Tree>
    <p:extLst>
      <p:ext uri="{BB962C8B-B14F-4D97-AF65-F5344CB8AC3E}">
        <p14:creationId xmlns:p14="http://schemas.microsoft.com/office/powerpoint/2010/main" val="12260080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10"/>
          <p:cNvCxnSpPr>
            <a:cxnSpLocks noChangeShapeType="1"/>
          </p:cNvCxnSpPr>
          <p:nvPr userDrawn="1"/>
        </p:nvCxnSpPr>
        <p:spPr bwMode="auto">
          <a:xfrm>
            <a:off x="762000" y="3733800"/>
            <a:ext cx="7772400" cy="1588"/>
          </a:xfrm>
          <a:prstGeom prst="line">
            <a:avLst/>
          </a:prstGeom>
          <a:noFill/>
          <a:ln w="9525">
            <a:solidFill>
              <a:schemeClr val="bg1"/>
            </a:solidFill>
            <a:prstDash val="dot"/>
            <a:round/>
            <a:headEnd/>
            <a:tailEnd/>
          </a:ln>
        </p:spPr>
      </p:cxnSp>
      <p:sp>
        <p:nvSpPr>
          <p:cNvPr id="2" name="Title 1"/>
          <p:cNvSpPr>
            <a:spLocks noGrp="1"/>
          </p:cNvSpPr>
          <p:nvPr>
            <p:ph type="title"/>
          </p:nvPr>
        </p:nvSpPr>
        <p:spPr>
          <a:xfrm>
            <a:off x="722313" y="3743325"/>
            <a:ext cx="7772400" cy="1362075"/>
          </a:xfrm>
          <a:prstGeom prst="rect">
            <a:avLst/>
          </a:prstGeom>
        </p:spPr>
        <p:txBody>
          <a:bodyPr anchor="t"/>
          <a:lstStyle>
            <a:lvl1pPr algn="l">
              <a:defRPr sz="4000" b="0" i="0" cap="all">
                <a:latin typeface="Georgia"/>
                <a:cs typeface="Georgia"/>
              </a:defRPr>
            </a:lvl1pPr>
          </a:lstStyle>
          <a:p>
            <a:r>
              <a:rPr lang="en-US" dirty="0"/>
              <a:t>Click to edit Master</a:t>
            </a:r>
          </a:p>
        </p:txBody>
      </p:sp>
      <p:sp>
        <p:nvSpPr>
          <p:cNvPr id="3" name="Text Placeholder 2"/>
          <p:cNvSpPr>
            <a:spLocks noGrp="1"/>
          </p:cNvSpPr>
          <p:nvPr>
            <p:ph type="body" idx="1"/>
          </p:nvPr>
        </p:nvSpPr>
        <p:spPr>
          <a:xfrm>
            <a:off x="722313" y="2243138"/>
            <a:ext cx="7772400" cy="1500187"/>
          </a:xfrm>
          <a:prstGeom prst="rect">
            <a:avLst/>
          </a:prstGeom>
        </p:spPr>
        <p:txBody>
          <a:bodyPr anchor="b"/>
          <a:lstStyle>
            <a:lvl1pPr marL="0" indent="0">
              <a:buNone/>
              <a:defRPr sz="2000" b="0" i="0">
                <a:latin typeface="Trebuchet MS"/>
                <a:cs typeface="Trebuchet MS"/>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Tree>
    <p:extLst>
      <p:ext uri="{BB962C8B-B14F-4D97-AF65-F5344CB8AC3E}">
        <p14:creationId xmlns:p14="http://schemas.microsoft.com/office/powerpoint/2010/main" val="23777046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0"/>
            <a:ext cx="8686800" cy="762000"/>
          </a:xfrm>
          <a:prstGeom prst="rect">
            <a:avLst/>
          </a:prstGeom>
        </p:spPr>
        <p:txBody>
          <a:bodyPr/>
          <a:lstStyle>
            <a:lvl1pPr algn="ctr">
              <a:defRPr b="0" i="0">
                <a:latin typeface="Georgia"/>
                <a:cs typeface="Georgia"/>
              </a:defRPr>
            </a:lvl1pPr>
          </a:lstStyle>
          <a:p>
            <a:r>
              <a:rPr lang="en-US" dirty="0"/>
              <a:t>Click to edit Master title style</a:t>
            </a:r>
          </a:p>
        </p:txBody>
      </p:sp>
      <p:sp>
        <p:nvSpPr>
          <p:cNvPr id="3" name="Content Placeholder 2"/>
          <p:cNvSpPr>
            <a:spLocks noGrp="1"/>
          </p:cNvSpPr>
          <p:nvPr>
            <p:ph idx="1"/>
          </p:nvPr>
        </p:nvSpPr>
        <p:spPr>
          <a:xfrm>
            <a:off x="228600" y="1676400"/>
            <a:ext cx="8686800" cy="4953000"/>
          </a:xfrm>
          <a:prstGeom prst="rect">
            <a:avLst/>
          </a:prstGeom>
        </p:spPr>
        <p:txBody>
          <a:bodyPr/>
          <a:lstStyle>
            <a:lvl1pPr>
              <a:buClr>
                <a:schemeClr val="bg1"/>
              </a:buClr>
              <a:defRPr b="0" i="0">
                <a:solidFill>
                  <a:schemeClr val="bg1"/>
                </a:solidFill>
                <a:latin typeface="Trebuchet MS"/>
                <a:cs typeface="Trebuchet MS"/>
              </a:defRPr>
            </a:lvl1pPr>
            <a:lvl2pPr>
              <a:buClr>
                <a:schemeClr val="bg1"/>
              </a:buClr>
              <a:defRPr lang="en-US" sz="2400" b="0" i="0" dirty="0" smtClean="0">
                <a:solidFill>
                  <a:schemeClr val="bg1"/>
                </a:solidFill>
                <a:latin typeface="Trebuchet MS"/>
                <a:ea typeface="ＭＳ Ｐゴシック" pitchFamily="122" charset="-128"/>
                <a:cs typeface="Trebuchet MS"/>
              </a:defRPr>
            </a:lvl2pPr>
            <a:lvl3pPr>
              <a:buClr>
                <a:schemeClr val="bg1"/>
              </a:buClr>
              <a:defRPr b="0" i="0">
                <a:solidFill>
                  <a:schemeClr val="bg1"/>
                </a:solidFill>
                <a:latin typeface="Trebuchet MS"/>
                <a:cs typeface="Trebuchet MS"/>
              </a:defRPr>
            </a:lvl3pPr>
            <a:lvl4pPr>
              <a:buClr>
                <a:schemeClr val="bg1"/>
              </a:buClr>
              <a:defRPr b="0" i="0">
                <a:solidFill>
                  <a:schemeClr val="bg1"/>
                </a:solidFill>
                <a:latin typeface="Trebuchet MS"/>
                <a:cs typeface="Trebuchet MS"/>
              </a:defRPr>
            </a:lvl4pPr>
            <a:lvl5pPr>
              <a:buClr>
                <a:schemeClr val="bg1"/>
              </a:buClr>
              <a:defRPr b="0" i="1">
                <a:solidFill>
                  <a:schemeClr val="bg1"/>
                </a:solidFill>
                <a:latin typeface="Trebuchet MS"/>
                <a:cs typeface="Trebuchet M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4582820"/>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066800"/>
            <a:ext cx="7772400" cy="1143000"/>
          </a:xfrm>
          <a:prstGeom prst="rect">
            <a:avLst/>
          </a:prstGeom>
        </p:spPr>
        <p:txBody>
          <a:bodyPr/>
          <a:lstStyle>
            <a:lvl1pPr>
              <a:defRPr b="0" i="0">
                <a:latin typeface="Georgia"/>
                <a:cs typeface="Georgia"/>
              </a:defRPr>
            </a:lvl1pPr>
          </a:lstStyle>
          <a:p>
            <a:r>
              <a:rPr lang="en-US" dirty="0"/>
              <a:t>Click to edit Master title style</a:t>
            </a:r>
          </a:p>
        </p:txBody>
      </p:sp>
      <p:sp>
        <p:nvSpPr>
          <p:cNvPr id="3" name="Content Placeholder 2"/>
          <p:cNvSpPr>
            <a:spLocks noGrp="1"/>
          </p:cNvSpPr>
          <p:nvPr>
            <p:ph sz="half" idx="1"/>
          </p:nvPr>
        </p:nvSpPr>
        <p:spPr>
          <a:xfrm>
            <a:off x="685800" y="2438400"/>
            <a:ext cx="3810000" cy="3505200"/>
          </a:xfrm>
          <a:prstGeom prst="rect">
            <a:avLst/>
          </a:prstGeom>
        </p:spPr>
        <p:txBody>
          <a:bodyPr/>
          <a:lstStyle>
            <a:lvl1pPr>
              <a:defRPr sz="2800" b="0" i="0">
                <a:latin typeface="Trebuchet MS"/>
                <a:cs typeface="Trebuchet MS"/>
              </a:defRPr>
            </a:lvl1pPr>
            <a:lvl2pPr>
              <a:buClrTx/>
              <a:buFont typeface="Arial"/>
              <a:buChar char="•"/>
              <a:defRPr sz="2400" b="0" i="0">
                <a:latin typeface="Trebuchet MS"/>
                <a:cs typeface="Trebuchet MS"/>
              </a:defRPr>
            </a:lvl2pPr>
            <a:lvl3pPr>
              <a:buClrTx/>
              <a:buFont typeface="Arial"/>
              <a:buChar char="•"/>
              <a:defRPr sz="2000" b="0" i="0">
                <a:latin typeface="Trebuchet MS"/>
                <a:cs typeface="Trebuchet MS"/>
              </a:defRPr>
            </a:lvl3pPr>
            <a:lvl4pPr>
              <a:buClrTx/>
              <a:buFont typeface="Arial"/>
              <a:buChar char="•"/>
              <a:defRPr sz="1800" b="0" i="0">
                <a:latin typeface="Trebuchet MS"/>
                <a:cs typeface="Trebuchet MS"/>
              </a:defRPr>
            </a:lvl4pPr>
            <a:lvl5pPr>
              <a:buClr>
                <a:srgbClr val="ECD63F"/>
              </a:buClr>
              <a:buFontTx/>
              <a:buNone/>
              <a:defRPr sz="1800" b="0" i="1">
                <a:latin typeface="Trebuchet MS"/>
                <a:cs typeface="Trebuchet MS"/>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2438400"/>
            <a:ext cx="3810000" cy="3505200"/>
          </a:xfrm>
          <a:prstGeom prst="rect">
            <a:avLst/>
          </a:prstGeom>
        </p:spPr>
        <p:txBody>
          <a:bodyPr/>
          <a:lstStyle>
            <a:lvl1pPr>
              <a:defRPr sz="2800" b="0" i="0">
                <a:latin typeface="Trebuchet MS"/>
                <a:cs typeface="Trebuchet MS"/>
              </a:defRPr>
            </a:lvl1pPr>
            <a:lvl2pPr>
              <a:buClrTx/>
              <a:buFont typeface="Arial"/>
              <a:buChar char="•"/>
              <a:defRPr sz="2400" b="0" i="0">
                <a:latin typeface="Trebuchet MS"/>
                <a:cs typeface="Trebuchet MS"/>
              </a:defRPr>
            </a:lvl2pPr>
            <a:lvl3pPr>
              <a:buClrTx/>
              <a:buFont typeface="Arial"/>
              <a:buChar char="•"/>
              <a:defRPr sz="2000" b="0" i="0">
                <a:latin typeface="Trebuchet MS"/>
                <a:cs typeface="Trebuchet MS"/>
              </a:defRPr>
            </a:lvl3pPr>
            <a:lvl4pPr>
              <a:buClrTx/>
              <a:buFont typeface="Arial"/>
              <a:buChar char="•"/>
              <a:defRPr sz="1800" b="0" i="0">
                <a:latin typeface="Trebuchet MS"/>
                <a:cs typeface="Trebuchet MS"/>
              </a:defRPr>
            </a:lvl4pPr>
            <a:lvl5pPr>
              <a:buClr>
                <a:srgbClr val="ECD63F"/>
              </a:buClr>
              <a:buFontTx/>
              <a:buNone/>
              <a:defRPr sz="1800" b="0" i="1">
                <a:latin typeface="Trebuchet MS"/>
                <a:cs typeface="Trebuchet MS"/>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146384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90599"/>
            <a:ext cx="8229600" cy="1006475"/>
          </a:xfrm>
          <a:prstGeom prst="rect">
            <a:avLst/>
          </a:prstGeom>
        </p:spPr>
        <p:txBody>
          <a:bodyPr/>
          <a:lstStyle>
            <a:lvl1pPr>
              <a:defRPr b="0" i="0">
                <a:latin typeface="Georgia"/>
                <a:cs typeface="Georgia"/>
              </a:defRPr>
            </a:lvl1pPr>
          </a:lstStyle>
          <a:p>
            <a:r>
              <a:rPr lang="en-US" dirty="0"/>
              <a:t>Click to edit Master title style</a:t>
            </a:r>
          </a:p>
        </p:txBody>
      </p:sp>
      <p:sp>
        <p:nvSpPr>
          <p:cNvPr id="3" name="Text Placeholder 2"/>
          <p:cNvSpPr>
            <a:spLocks noGrp="1"/>
          </p:cNvSpPr>
          <p:nvPr>
            <p:ph type="body" idx="1"/>
          </p:nvPr>
        </p:nvSpPr>
        <p:spPr>
          <a:xfrm>
            <a:off x="457200" y="2315376"/>
            <a:ext cx="4040188" cy="438935"/>
          </a:xfrm>
          <a:prstGeom prst="rect">
            <a:avLst/>
          </a:prstGeom>
        </p:spPr>
        <p:txBody>
          <a:bodyPr anchor="b"/>
          <a:lstStyle>
            <a:lvl1pPr marL="0" indent="0">
              <a:buNone/>
              <a:defRPr sz="2400" b="1" i="0">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a:t>
            </a:r>
          </a:p>
        </p:txBody>
      </p:sp>
      <p:sp>
        <p:nvSpPr>
          <p:cNvPr id="4" name="Content Placeholder 3"/>
          <p:cNvSpPr>
            <a:spLocks noGrp="1"/>
          </p:cNvSpPr>
          <p:nvPr>
            <p:ph sz="half" idx="2"/>
          </p:nvPr>
        </p:nvSpPr>
        <p:spPr>
          <a:xfrm>
            <a:off x="457200" y="2895601"/>
            <a:ext cx="4040188" cy="3124200"/>
          </a:xfrm>
          <a:prstGeom prst="rect">
            <a:avLst/>
          </a:prstGeom>
        </p:spPr>
        <p:txBody>
          <a:bodyPr/>
          <a:lstStyle>
            <a:lvl1pPr>
              <a:buClr>
                <a:schemeClr val="bg1"/>
              </a:buClr>
              <a:defRPr sz="2400" b="0" i="0">
                <a:solidFill>
                  <a:schemeClr val="bg1"/>
                </a:solidFill>
                <a:latin typeface="Trebuchet MS"/>
                <a:cs typeface="Trebuchet MS"/>
              </a:defRPr>
            </a:lvl1pPr>
            <a:lvl2pPr>
              <a:buClr>
                <a:schemeClr val="bg1"/>
              </a:buClr>
              <a:buFont typeface="Arial"/>
              <a:buChar char="•"/>
              <a:defRPr sz="2000" b="0" i="0">
                <a:solidFill>
                  <a:schemeClr val="bg1"/>
                </a:solidFill>
                <a:latin typeface="Trebuchet MS"/>
                <a:cs typeface="Trebuchet MS"/>
              </a:defRPr>
            </a:lvl2pPr>
            <a:lvl3pPr>
              <a:buClr>
                <a:schemeClr val="bg1"/>
              </a:buClr>
              <a:buFont typeface="Arial"/>
              <a:buChar char="•"/>
              <a:defRPr sz="1800" b="0" i="0">
                <a:solidFill>
                  <a:schemeClr val="bg1"/>
                </a:solidFill>
                <a:latin typeface="Trebuchet MS"/>
                <a:cs typeface="Trebuchet MS"/>
              </a:defRPr>
            </a:lvl3pPr>
            <a:lvl4pPr>
              <a:buClr>
                <a:schemeClr val="bg1"/>
              </a:buClr>
              <a:buFont typeface="Arial"/>
              <a:buChar char="•"/>
              <a:defRPr sz="1600" b="0" i="0">
                <a:solidFill>
                  <a:schemeClr val="bg1"/>
                </a:solidFill>
                <a:latin typeface="Trebuchet MS"/>
                <a:cs typeface="Trebuchet MS"/>
              </a:defRPr>
            </a:lvl4pPr>
            <a:lvl5pPr>
              <a:buClr>
                <a:schemeClr val="bg1"/>
              </a:buClr>
              <a:buFontTx/>
              <a:buNone/>
              <a:defRPr sz="1600" b="0" i="1">
                <a:solidFill>
                  <a:schemeClr val="bg1"/>
                </a:solidFill>
                <a:latin typeface="Trebuchet MS"/>
                <a:cs typeface="Trebuchet MS"/>
              </a:defRPr>
            </a:lvl5pPr>
            <a:lvl6pPr>
              <a:defRPr sz="1600"/>
            </a:lvl6pPr>
            <a:lvl7pPr>
              <a:defRPr sz="1600"/>
            </a:lvl7pPr>
            <a:lvl8pPr>
              <a:defRPr sz="1600"/>
            </a:lvl8pPr>
            <a:lvl9pPr>
              <a:defRPr sz="1600"/>
            </a:lvl9pPr>
          </a:lstStyle>
          <a:p>
            <a:pPr lvl="0"/>
            <a:r>
              <a:rPr lang="en-US" dirty="0"/>
              <a:t>Click to edit Master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2315376"/>
            <a:ext cx="4041775" cy="438935"/>
          </a:xfrm>
          <a:prstGeom prst="rect">
            <a:avLst/>
          </a:prstGeom>
        </p:spPr>
        <p:txBody>
          <a:bodyPr anchor="b"/>
          <a:lstStyle>
            <a:lvl1pPr marL="0" indent="0">
              <a:buNone/>
              <a:defRPr sz="2400" b="1" i="0">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a:t>
            </a:r>
          </a:p>
        </p:txBody>
      </p:sp>
      <p:sp>
        <p:nvSpPr>
          <p:cNvPr id="6" name="Content Placeholder 5"/>
          <p:cNvSpPr>
            <a:spLocks noGrp="1"/>
          </p:cNvSpPr>
          <p:nvPr>
            <p:ph sz="quarter" idx="4"/>
          </p:nvPr>
        </p:nvSpPr>
        <p:spPr>
          <a:xfrm>
            <a:off x="4645025" y="2895601"/>
            <a:ext cx="4041775" cy="3124200"/>
          </a:xfrm>
          <a:prstGeom prst="rect">
            <a:avLst/>
          </a:prstGeom>
        </p:spPr>
        <p:txBody>
          <a:bodyPr/>
          <a:lstStyle>
            <a:lvl1pPr>
              <a:buClr>
                <a:schemeClr val="bg1"/>
              </a:buClr>
              <a:defRPr sz="2400">
                <a:solidFill>
                  <a:schemeClr val="bg1"/>
                </a:solidFill>
              </a:defRPr>
            </a:lvl1pPr>
            <a:lvl2pPr>
              <a:buClr>
                <a:schemeClr val="bg1"/>
              </a:buClr>
              <a:buFont typeface="Arial"/>
              <a:buChar char="•"/>
              <a:defRPr sz="2000">
                <a:solidFill>
                  <a:schemeClr val="bg1"/>
                </a:solidFill>
              </a:defRPr>
            </a:lvl2pPr>
            <a:lvl3pPr>
              <a:buClr>
                <a:schemeClr val="bg1"/>
              </a:buClr>
              <a:buFont typeface="Arial"/>
              <a:buChar char="•"/>
              <a:defRPr sz="1800">
                <a:solidFill>
                  <a:schemeClr val="bg1"/>
                </a:solidFill>
              </a:defRPr>
            </a:lvl3pPr>
            <a:lvl4pPr>
              <a:buClr>
                <a:schemeClr val="bg1"/>
              </a:buClr>
              <a:buFont typeface="Arial"/>
              <a:buChar char="•"/>
              <a:defRPr sz="1600">
                <a:solidFill>
                  <a:schemeClr val="bg1"/>
                </a:solidFill>
              </a:defRPr>
            </a:lvl4pPr>
            <a:lvl5pPr>
              <a:buClr>
                <a:schemeClr val="bg1"/>
              </a:buClr>
              <a:buFontTx/>
              <a:buNone/>
              <a:defRPr sz="1600" i="1">
                <a:solidFill>
                  <a:schemeClr val="bg1"/>
                </a:solidFill>
              </a:defRPr>
            </a:lvl5pPr>
            <a:lvl6pPr>
              <a:defRPr sz="1600"/>
            </a:lvl6pPr>
            <a:lvl7pPr>
              <a:defRPr sz="1600"/>
            </a:lvl7pPr>
            <a:lvl8pPr>
              <a:defRPr sz="1600"/>
            </a:lvl8pPr>
            <a:lvl9pPr>
              <a:defRPr sz="1600"/>
            </a:lvl9pPr>
          </a:lstStyle>
          <a:p>
            <a:pPr lvl="0"/>
            <a:r>
              <a:rPr lang="en-US" dirty="0"/>
              <a:t>Click to edit Master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382300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3008313" cy="1295400"/>
          </a:xfrm>
          <a:prstGeom prst="rect">
            <a:avLst/>
          </a:prstGeom>
          <a:solidFill>
            <a:srgbClr val="E59C00"/>
          </a:solidFill>
        </p:spPr>
        <p:txBody>
          <a:bodyPr anchor="b"/>
          <a:lstStyle>
            <a:lvl1pPr algn="l">
              <a:defRPr sz="2000" b="1" i="0">
                <a:latin typeface="Trebuchet MS"/>
                <a:cs typeface="Trebuchet MS"/>
              </a:defRPr>
            </a:lvl1pPr>
          </a:lstStyle>
          <a:p>
            <a:r>
              <a:rPr lang="en-US" dirty="0"/>
              <a:t>Click to edit Master title style</a:t>
            </a:r>
          </a:p>
        </p:txBody>
      </p:sp>
      <p:sp>
        <p:nvSpPr>
          <p:cNvPr id="3" name="Content Placeholder 2"/>
          <p:cNvSpPr>
            <a:spLocks noGrp="1"/>
          </p:cNvSpPr>
          <p:nvPr>
            <p:ph idx="1"/>
          </p:nvPr>
        </p:nvSpPr>
        <p:spPr>
          <a:xfrm>
            <a:off x="3575050" y="1066801"/>
            <a:ext cx="5111750" cy="4953000"/>
          </a:xfrm>
          <a:prstGeom prst="rect">
            <a:avLst/>
          </a:prstGeom>
        </p:spPr>
        <p:txBody>
          <a:bodyPr/>
          <a:lstStyle>
            <a:lvl1pPr>
              <a:defRPr sz="3200">
                <a:latin typeface="Georgia"/>
                <a:cs typeface="Georgia"/>
              </a:defRPr>
            </a:lvl1pPr>
            <a:lvl2pPr>
              <a:buClrTx/>
              <a:buFont typeface="Arial"/>
              <a:buChar char="•"/>
              <a:defRPr sz="2800" b="0" i="0">
                <a:latin typeface="Trebuchet MS"/>
                <a:cs typeface="Trebuchet MS"/>
              </a:defRPr>
            </a:lvl2pPr>
            <a:lvl3pPr>
              <a:buClrTx/>
              <a:buFont typeface="Arial"/>
              <a:buChar char="•"/>
              <a:defRPr sz="2400" b="0" i="0">
                <a:latin typeface="Trebuchet MS"/>
                <a:cs typeface="Trebuchet MS"/>
              </a:defRPr>
            </a:lvl3pPr>
            <a:lvl4pPr>
              <a:buClrTx/>
              <a:buFont typeface="Arial"/>
              <a:buChar char="•"/>
              <a:defRPr sz="2000" b="0" i="0">
                <a:latin typeface="Trebuchet MS"/>
                <a:cs typeface="Trebuchet MS"/>
              </a:defRPr>
            </a:lvl4pPr>
            <a:lvl5pPr>
              <a:buClr>
                <a:srgbClr val="ECD63F"/>
              </a:buClr>
              <a:buFontTx/>
              <a:buNone/>
              <a:defRPr sz="2000" b="0" i="1">
                <a:latin typeface="Trebuchet MS"/>
                <a:cs typeface="Trebuchet MS"/>
              </a:defRPr>
            </a:lvl5pPr>
            <a:lvl6pPr>
              <a:defRPr sz="2000"/>
            </a:lvl6pPr>
            <a:lvl7pPr>
              <a:defRPr sz="2000"/>
            </a:lvl7pPr>
            <a:lvl8pPr>
              <a:defRPr sz="2000"/>
            </a:lvl8pPr>
            <a:lvl9pPr>
              <a:defRPr sz="2000"/>
            </a:lvl9pPr>
          </a:lstStyle>
          <a:p>
            <a:pPr lvl="0"/>
            <a:r>
              <a:rPr lang="en-US" dirty="0"/>
              <a:t>Click to edit Master text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2514600"/>
            <a:ext cx="3008313" cy="3505200"/>
          </a:xfrm>
          <a:prstGeom prst="rect">
            <a:avLst/>
          </a:prstGeom>
        </p:spPr>
        <p:txBody>
          <a:bodyPr/>
          <a:lstStyle>
            <a:lvl1pPr marL="0" indent="0">
              <a:buNone/>
              <a:defRPr sz="1400" b="0" i="0">
                <a:latin typeface="Trebuchet MS"/>
                <a:cs typeface="Trebuchet M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12544753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4572000"/>
            <a:ext cx="5334000" cy="566738"/>
          </a:xfrm>
          <a:prstGeom prst="rect">
            <a:avLst/>
          </a:prstGeom>
        </p:spPr>
        <p:txBody>
          <a:bodyPr anchor="b"/>
          <a:lstStyle>
            <a:lvl1pPr algn="ctr">
              <a:defRPr sz="2000" b="0" i="0">
                <a:latin typeface="Georgia"/>
                <a:cs typeface="Georgia"/>
              </a:defRPr>
            </a:lvl1pPr>
          </a:lstStyle>
          <a:p>
            <a:r>
              <a:rPr lang="en-US" dirty="0"/>
              <a:t>Click to edit Master title style</a:t>
            </a:r>
          </a:p>
        </p:txBody>
      </p:sp>
      <p:sp>
        <p:nvSpPr>
          <p:cNvPr id="3" name="Picture Placeholder 2"/>
          <p:cNvSpPr>
            <a:spLocks noGrp="1"/>
          </p:cNvSpPr>
          <p:nvPr>
            <p:ph type="pic" idx="1"/>
          </p:nvPr>
        </p:nvSpPr>
        <p:spPr>
          <a:xfrm>
            <a:off x="1828800" y="1143000"/>
            <a:ext cx="5334000" cy="3429000"/>
          </a:xfrm>
          <a:prstGeom prst="rect">
            <a:avLst/>
          </a:prstGeom>
          <a:solidFill>
            <a:schemeClr val="bg2"/>
          </a:solidFill>
          <a:ln w="50800" cap="flat" cmpd="sng" algn="ctr">
            <a:solidFill>
              <a:schemeClr val="bg1"/>
            </a:solidFill>
            <a:prstDash val="solid"/>
            <a:miter lim="800000"/>
            <a:headEnd type="none" w="med" len="med"/>
            <a:tailEnd type="none" w="med" len="med"/>
          </a:ln>
          <a:effectLst>
            <a:outerShdw blurRad="152400" dist="101600" dir="2700000">
              <a:schemeClr val="tx1">
                <a:alpha val="31000"/>
              </a:schemeClr>
            </a:outerShdw>
          </a:effectLst>
        </p:spPr>
        <p:txBody>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828800" y="5138738"/>
            <a:ext cx="5334000" cy="804862"/>
          </a:xfrm>
          <a:prstGeom prst="rect">
            <a:avLst/>
          </a:prstGeom>
        </p:spPr>
        <p:txBody>
          <a:bodyPr/>
          <a:lstStyle>
            <a:lvl1pPr marL="0" indent="0" algn="ctr">
              <a:buNone/>
              <a:defRPr sz="1400" b="0" i="0">
                <a:latin typeface="Trebuchet MS"/>
                <a:cs typeface="Trebuchet M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42313127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4" name="Rectangle 18"/>
          <p:cNvSpPr>
            <a:spLocks noChangeArrowheads="1"/>
          </p:cNvSpPr>
          <p:nvPr userDrawn="1"/>
        </p:nvSpPr>
        <p:spPr bwMode="auto">
          <a:xfrm>
            <a:off x="0" y="1066800"/>
            <a:ext cx="9144000" cy="5791200"/>
          </a:xfrm>
          <a:prstGeom prst="rect">
            <a:avLst/>
          </a:prstGeom>
          <a:gradFill rotWithShape="0">
            <a:gsLst>
              <a:gs pos="0">
                <a:srgbClr val="000042"/>
              </a:gs>
              <a:gs pos="100000">
                <a:srgbClr val="151555"/>
              </a:gs>
            </a:gsLst>
            <a:lin ang="2700000" scaled="1"/>
          </a:gradFill>
          <a:ln w="9525">
            <a:noFill/>
            <a:miter lim="800000"/>
            <a:headEnd/>
            <a:tailEnd/>
          </a:ln>
          <a:effectLst/>
        </p:spPr>
        <p:txBody>
          <a:bodyPr wrap="none" anchor="ctr"/>
          <a:lstStyle/>
          <a:p>
            <a:pPr>
              <a:defRPr/>
            </a:pPr>
            <a:endParaRPr lang="en-US"/>
          </a:p>
        </p:txBody>
      </p:sp>
      <p:sp>
        <p:nvSpPr>
          <p:cNvPr id="5" name="Rectangle 19"/>
          <p:cNvSpPr>
            <a:spLocks noChangeArrowheads="1"/>
          </p:cNvSpPr>
          <p:nvPr userDrawn="1"/>
        </p:nvSpPr>
        <p:spPr bwMode="auto">
          <a:xfrm>
            <a:off x="0" y="1066800"/>
            <a:ext cx="9144000" cy="5791200"/>
          </a:xfrm>
          <a:prstGeom prst="rect">
            <a:avLst/>
          </a:prstGeom>
          <a:solidFill>
            <a:srgbClr val="000042"/>
          </a:solidFill>
          <a:ln w="9525">
            <a:noFill/>
            <a:miter lim="800000"/>
            <a:headEnd/>
            <a:tailEnd/>
          </a:ln>
          <a:effectLst/>
        </p:spPr>
        <p:txBody>
          <a:bodyPr wrap="none" anchor="ctr"/>
          <a:lstStyle/>
          <a:p>
            <a:pPr>
              <a:defRPr/>
            </a:pPr>
            <a:endParaRPr lang="en-US"/>
          </a:p>
        </p:txBody>
      </p:sp>
      <p:sp>
        <p:nvSpPr>
          <p:cNvPr id="6" name="Rectangle 2"/>
          <p:cNvSpPr>
            <a:spLocks noChangeArrowheads="1"/>
          </p:cNvSpPr>
          <p:nvPr/>
        </p:nvSpPr>
        <p:spPr bwMode="auto">
          <a:xfrm>
            <a:off x="0" y="1066800"/>
            <a:ext cx="9144000" cy="5791200"/>
          </a:xfrm>
          <a:prstGeom prst="rect">
            <a:avLst/>
          </a:prstGeom>
          <a:gradFill rotWithShape="0">
            <a:gsLst>
              <a:gs pos="0">
                <a:srgbClr val="000042"/>
              </a:gs>
              <a:gs pos="100000">
                <a:srgbClr val="151555"/>
              </a:gs>
            </a:gsLst>
            <a:lin ang="2700000" scaled="1"/>
          </a:gradFill>
          <a:ln w="9525">
            <a:noFill/>
            <a:miter lim="800000"/>
            <a:headEnd/>
            <a:tailEnd/>
          </a:ln>
          <a:effectLst/>
        </p:spPr>
        <p:txBody>
          <a:bodyPr wrap="none" anchor="ctr"/>
          <a:lstStyle/>
          <a:p>
            <a:pPr>
              <a:defRPr/>
            </a:pPr>
            <a:endParaRPr lang="en-US"/>
          </a:p>
        </p:txBody>
      </p:sp>
      <p:sp>
        <p:nvSpPr>
          <p:cNvPr id="7" name="Rectangle 3"/>
          <p:cNvSpPr>
            <a:spLocks noChangeArrowheads="1"/>
          </p:cNvSpPr>
          <p:nvPr/>
        </p:nvSpPr>
        <p:spPr bwMode="auto">
          <a:xfrm>
            <a:off x="0" y="1066800"/>
            <a:ext cx="9144000" cy="5791200"/>
          </a:xfrm>
          <a:prstGeom prst="rect">
            <a:avLst/>
          </a:prstGeom>
          <a:noFill/>
          <a:ln w="9525">
            <a:noFill/>
            <a:miter lim="800000"/>
            <a:headEnd/>
            <a:tailEnd/>
          </a:ln>
          <a:effectLst/>
        </p:spPr>
        <p:txBody>
          <a:bodyPr wrap="none" anchor="ctr"/>
          <a:lstStyle/>
          <a:p>
            <a:pPr>
              <a:defRPr/>
            </a:pPr>
            <a:endParaRPr lang="en-US"/>
          </a:p>
        </p:txBody>
      </p:sp>
      <p:graphicFrame>
        <p:nvGraphicFramePr>
          <p:cNvPr id="8" name="Object 6"/>
          <p:cNvGraphicFramePr>
            <a:graphicFrameLocks noChangeAspect="1"/>
          </p:cNvGraphicFramePr>
          <p:nvPr/>
        </p:nvGraphicFramePr>
        <p:xfrm>
          <a:off x="0" y="0"/>
          <a:ext cx="9144000" cy="1130300"/>
        </p:xfrm>
        <a:graphic>
          <a:graphicData uri="http://schemas.openxmlformats.org/presentationml/2006/ole">
            <mc:AlternateContent xmlns:mc="http://schemas.openxmlformats.org/markup-compatibility/2006">
              <mc:Choice xmlns:v="urn:schemas-microsoft-com:vml" Requires="v">
                <p:oleObj spid="_x0000_s2110" name="Photo Editor-foto" r:id="rId3" imgW="7621064" imgH="1009791" progId="MSPhotoEd.3">
                  <p:embed/>
                </p:oleObj>
              </mc:Choice>
              <mc:Fallback>
                <p:oleObj name="Photo Editor-foto" r:id="rId3" imgW="7621064" imgH="1009791" progId="MSPhotoEd.3">
                  <p:embed/>
                  <p:pic>
                    <p:nvPicPr>
                      <p:cNvPr id="8"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Text Box 7"/>
          <p:cNvSpPr txBox="1">
            <a:spLocks noChangeArrowheads="1"/>
          </p:cNvSpPr>
          <p:nvPr/>
        </p:nvSpPr>
        <p:spPr bwMode="auto">
          <a:xfrm>
            <a:off x="1828800" y="71438"/>
            <a:ext cx="4191000" cy="1128712"/>
          </a:xfrm>
          <a:prstGeom prst="rect">
            <a:avLst/>
          </a:prstGeom>
          <a:noFill/>
          <a:ln w="9525">
            <a:noFill/>
            <a:miter lim="800000"/>
            <a:headEnd/>
            <a:tailEnd/>
          </a:ln>
          <a:effectLst/>
        </p:spPr>
        <p:txBody>
          <a:bodyPr>
            <a:spAutoFit/>
          </a:bodyPr>
          <a:lstStyle/>
          <a:p>
            <a:pPr algn="l">
              <a:defRPr/>
            </a:pPr>
            <a:r>
              <a:rPr lang="nl-BE" sz="2000">
                <a:solidFill>
                  <a:schemeClr val="bg1"/>
                </a:solidFill>
                <a:latin typeface="Batang" pitchFamily="18" charset="-127"/>
              </a:rPr>
              <a:t>New York State </a:t>
            </a:r>
          </a:p>
          <a:p>
            <a:pPr algn="l">
              <a:defRPr/>
            </a:pPr>
            <a:r>
              <a:rPr lang="nl-BE" sz="2000">
                <a:solidFill>
                  <a:schemeClr val="bg1"/>
                </a:solidFill>
                <a:latin typeface="Batang" pitchFamily="18" charset="-127"/>
              </a:rPr>
              <a:t>Center of Excellence in Bioinformatics &amp; Life Sciences</a:t>
            </a:r>
          </a:p>
          <a:p>
            <a:pPr algn="l">
              <a:defRPr/>
            </a:pPr>
            <a:endParaRPr lang="nl-BE" sz="800">
              <a:solidFill>
                <a:schemeClr val="bg1"/>
              </a:solidFill>
              <a:latin typeface="Batang" pitchFamily="18" charset="-127"/>
            </a:endParaRPr>
          </a:p>
        </p:txBody>
      </p:sp>
      <p:grpSp>
        <p:nvGrpSpPr>
          <p:cNvPr id="10" name="Group 8"/>
          <p:cNvGrpSpPr>
            <a:grpSpLocks/>
          </p:cNvGrpSpPr>
          <p:nvPr/>
        </p:nvGrpSpPr>
        <p:grpSpPr bwMode="auto">
          <a:xfrm>
            <a:off x="152400" y="152400"/>
            <a:ext cx="1752600" cy="838200"/>
            <a:chOff x="720" y="1440"/>
            <a:chExt cx="1104" cy="576"/>
          </a:xfrm>
        </p:grpSpPr>
        <p:sp>
          <p:nvSpPr>
            <p:cNvPr id="11" name="AutoShape 9"/>
            <p:cNvSpPr>
              <a:spLocks noChangeArrowheads="1"/>
            </p:cNvSpPr>
            <p:nvPr/>
          </p:nvSpPr>
          <p:spPr bwMode="auto">
            <a:xfrm>
              <a:off x="820"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2" name="AutoShape 10"/>
            <p:cNvSpPr>
              <a:spLocks noChangeArrowheads="1"/>
            </p:cNvSpPr>
            <p:nvPr/>
          </p:nvSpPr>
          <p:spPr bwMode="auto">
            <a:xfrm>
              <a:off x="1123" y="1449"/>
              <a:ext cx="352" cy="269"/>
            </a:xfrm>
            <a:prstGeom prst="parallelogram">
              <a:avLst>
                <a:gd name="adj" fmla="val 32714"/>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13" name="AutoShape 11"/>
            <p:cNvSpPr>
              <a:spLocks noChangeArrowheads="1"/>
            </p:cNvSpPr>
            <p:nvPr/>
          </p:nvSpPr>
          <p:spPr bwMode="auto">
            <a:xfrm>
              <a:off x="1424"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4" name="AutoShape 12"/>
            <p:cNvSpPr>
              <a:spLocks noChangeArrowheads="1"/>
            </p:cNvSpPr>
            <p:nvPr/>
          </p:nvSpPr>
          <p:spPr bwMode="auto">
            <a:xfrm>
              <a:off x="720" y="1761"/>
              <a:ext cx="352" cy="255"/>
            </a:xfrm>
            <a:prstGeom prst="parallelogram">
              <a:avLst>
                <a:gd name="adj" fmla="val 34510"/>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15" name="AutoShape 13"/>
            <p:cNvSpPr>
              <a:spLocks noChangeArrowheads="1"/>
            </p:cNvSpPr>
            <p:nvPr/>
          </p:nvSpPr>
          <p:spPr bwMode="auto">
            <a:xfrm>
              <a:off x="1021" y="1761"/>
              <a:ext cx="352" cy="255"/>
            </a:xfrm>
            <a:prstGeom prst="parallelogram">
              <a:avLst>
                <a:gd name="adj" fmla="val 34510"/>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6" name="AutoShape 14"/>
            <p:cNvSpPr>
              <a:spLocks noChangeArrowheads="1"/>
            </p:cNvSpPr>
            <p:nvPr/>
          </p:nvSpPr>
          <p:spPr bwMode="auto">
            <a:xfrm>
              <a:off x="1324" y="1761"/>
              <a:ext cx="352" cy="255"/>
            </a:xfrm>
            <a:prstGeom prst="parallelogram">
              <a:avLst>
                <a:gd name="adj" fmla="val 34510"/>
              </a:avLst>
            </a:prstGeom>
            <a:solidFill>
              <a:schemeClr val="bg2"/>
            </a:solidFill>
            <a:ln w="28575">
              <a:solidFill>
                <a:srgbClr val="1E2082"/>
              </a:solidFill>
              <a:miter lim="800000"/>
              <a:headEnd/>
              <a:tailEnd/>
            </a:ln>
            <a:effectLst/>
          </p:spPr>
          <p:txBody>
            <a:bodyPr wrap="none" anchor="ctr"/>
            <a:lstStyle/>
            <a:p>
              <a:pPr>
                <a:defRPr/>
              </a:pPr>
              <a:endParaRPr lang="en-US"/>
            </a:p>
          </p:txBody>
        </p:sp>
        <p:sp>
          <p:nvSpPr>
            <p:cNvPr id="17" name="Rectangle 15"/>
            <p:cNvSpPr>
              <a:spLocks noChangeArrowheads="1"/>
            </p:cNvSpPr>
            <p:nvPr/>
          </p:nvSpPr>
          <p:spPr bwMode="auto">
            <a:xfrm>
              <a:off x="864" y="1440"/>
              <a:ext cx="960" cy="314"/>
            </a:xfrm>
            <a:prstGeom prst="rect">
              <a:avLst/>
            </a:prstGeom>
            <a:noFill/>
            <a:ln w="9525">
              <a:noFill/>
              <a:miter lim="800000"/>
              <a:headEnd/>
              <a:tailEnd/>
            </a:ln>
            <a:effectLst/>
          </p:spPr>
          <p:txBody>
            <a:bodyPr>
              <a:spAutoFit/>
            </a:bodyPr>
            <a:lstStyle/>
            <a:p>
              <a:pPr algn="l">
                <a:defRPr/>
              </a:pPr>
              <a:r>
                <a:rPr lang="nl-BE">
                  <a:solidFill>
                    <a:srgbClr val="153C8B"/>
                  </a:solidFill>
                  <a:latin typeface="Verdana" pitchFamily="34" charset="0"/>
                </a:rPr>
                <a:t>R  </a:t>
              </a:r>
              <a:r>
                <a:rPr lang="nl-BE" sz="1600">
                  <a:solidFill>
                    <a:srgbClr val="153C8B"/>
                  </a:solidFill>
                  <a:latin typeface="Verdana" pitchFamily="34" charset="0"/>
                </a:rPr>
                <a:t> </a:t>
              </a:r>
              <a:r>
                <a:rPr lang="nl-BE">
                  <a:solidFill>
                    <a:srgbClr val="153C8B"/>
                  </a:solidFill>
                  <a:latin typeface="Verdana" pitchFamily="34" charset="0"/>
                </a:rPr>
                <a:t>T  U</a:t>
              </a:r>
              <a:endParaRPr lang="en-US">
                <a:solidFill>
                  <a:srgbClr val="153C8B"/>
                </a:solidFill>
                <a:latin typeface="Verdana" pitchFamily="34" charset="0"/>
              </a:endParaRPr>
            </a:p>
          </p:txBody>
        </p:sp>
      </p:grpSp>
      <p:sp>
        <p:nvSpPr>
          <p:cNvPr id="18" name="Line 16"/>
          <p:cNvSpPr>
            <a:spLocks noChangeShapeType="1"/>
          </p:cNvSpPr>
          <p:nvPr/>
        </p:nvSpPr>
        <p:spPr bwMode="auto">
          <a:xfrm>
            <a:off x="0" y="1143000"/>
            <a:ext cx="9144000" cy="0"/>
          </a:xfrm>
          <a:prstGeom prst="line">
            <a:avLst/>
          </a:prstGeom>
          <a:noFill/>
          <a:ln w="9525">
            <a:solidFill>
              <a:schemeClr val="bg1"/>
            </a:solidFill>
            <a:round/>
            <a:headEnd/>
            <a:tailEnd/>
          </a:ln>
          <a:effectLst/>
        </p:spPr>
        <p:txBody>
          <a:bodyPr anchor="ctr"/>
          <a:lstStyle/>
          <a:p>
            <a:pPr>
              <a:defRPr/>
            </a:pPr>
            <a:endParaRPr lang="en-US"/>
          </a:p>
        </p:txBody>
      </p:sp>
      <p:graphicFrame>
        <p:nvGraphicFramePr>
          <p:cNvPr id="19" name="Object 20"/>
          <p:cNvGraphicFramePr>
            <a:graphicFrameLocks noChangeAspect="1"/>
          </p:cNvGraphicFramePr>
          <p:nvPr userDrawn="1"/>
        </p:nvGraphicFramePr>
        <p:xfrm>
          <a:off x="0" y="0"/>
          <a:ext cx="9144000" cy="1130300"/>
        </p:xfrm>
        <a:graphic>
          <a:graphicData uri="http://schemas.openxmlformats.org/presentationml/2006/ole">
            <mc:AlternateContent xmlns:mc="http://schemas.openxmlformats.org/markup-compatibility/2006">
              <mc:Choice xmlns:v="urn:schemas-microsoft-com:vml" Requires="v">
                <p:oleObj spid="_x0000_s2111" name="Photo Editor-foto" r:id="rId5" imgW="7621064" imgH="1009791" progId="MSPhotoEd.3">
                  <p:embed/>
                </p:oleObj>
              </mc:Choice>
              <mc:Fallback>
                <p:oleObj name="Photo Editor-foto" r:id="rId5" imgW="7621064" imgH="1009791" progId="MSPhotoEd.3">
                  <p:embed/>
                  <p:pic>
                    <p:nvPicPr>
                      <p:cNvPr id="19" name="Object 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 name="Text Box 21"/>
          <p:cNvSpPr txBox="1">
            <a:spLocks noChangeArrowheads="1"/>
          </p:cNvSpPr>
          <p:nvPr userDrawn="1"/>
        </p:nvSpPr>
        <p:spPr bwMode="auto">
          <a:xfrm>
            <a:off x="1828800" y="71438"/>
            <a:ext cx="4191000" cy="1128712"/>
          </a:xfrm>
          <a:prstGeom prst="rect">
            <a:avLst/>
          </a:prstGeom>
          <a:noFill/>
          <a:ln w="9525">
            <a:noFill/>
            <a:miter lim="800000"/>
            <a:headEnd/>
            <a:tailEnd/>
          </a:ln>
          <a:effectLst/>
        </p:spPr>
        <p:txBody>
          <a:bodyPr>
            <a:spAutoFit/>
          </a:bodyPr>
          <a:lstStyle/>
          <a:p>
            <a:pPr algn="l">
              <a:defRPr/>
            </a:pPr>
            <a:r>
              <a:rPr lang="nl-BE" sz="2000">
                <a:solidFill>
                  <a:schemeClr val="bg1"/>
                </a:solidFill>
                <a:latin typeface="Batang" pitchFamily="18" charset="-127"/>
              </a:rPr>
              <a:t>New York State </a:t>
            </a:r>
          </a:p>
          <a:p>
            <a:pPr algn="l">
              <a:defRPr/>
            </a:pPr>
            <a:r>
              <a:rPr lang="nl-BE" sz="2000">
                <a:solidFill>
                  <a:schemeClr val="bg1"/>
                </a:solidFill>
                <a:latin typeface="Batang" pitchFamily="18" charset="-127"/>
              </a:rPr>
              <a:t>Center of Excellence in Bioinformatics &amp; Life Sciences</a:t>
            </a:r>
          </a:p>
          <a:p>
            <a:pPr algn="l">
              <a:defRPr/>
            </a:pPr>
            <a:endParaRPr lang="nl-BE" sz="800">
              <a:solidFill>
                <a:schemeClr val="bg1"/>
              </a:solidFill>
              <a:latin typeface="Batang" pitchFamily="18" charset="-127"/>
            </a:endParaRPr>
          </a:p>
        </p:txBody>
      </p:sp>
      <p:grpSp>
        <p:nvGrpSpPr>
          <p:cNvPr id="21" name="Group 22"/>
          <p:cNvGrpSpPr>
            <a:grpSpLocks/>
          </p:cNvGrpSpPr>
          <p:nvPr userDrawn="1"/>
        </p:nvGrpSpPr>
        <p:grpSpPr bwMode="auto">
          <a:xfrm>
            <a:off x="152400" y="152400"/>
            <a:ext cx="1752600" cy="838200"/>
            <a:chOff x="720" y="1440"/>
            <a:chExt cx="1104" cy="576"/>
          </a:xfrm>
        </p:grpSpPr>
        <p:sp>
          <p:nvSpPr>
            <p:cNvPr id="22" name="AutoShape 23"/>
            <p:cNvSpPr>
              <a:spLocks noChangeArrowheads="1"/>
            </p:cNvSpPr>
            <p:nvPr/>
          </p:nvSpPr>
          <p:spPr bwMode="auto">
            <a:xfrm>
              <a:off x="820"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3" name="AutoShape 24"/>
            <p:cNvSpPr>
              <a:spLocks noChangeArrowheads="1"/>
            </p:cNvSpPr>
            <p:nvPr/>
          </p:nvSpPr>
          <p:spPr bwMode="auto">
            <a:xfrm>
              <a:off x="1123" y="1449"/>
              <a:ext cx="352" cy="269"/>
            </a:xfrm>
            <a:prstGeom prst="parallelogram">
              <a:avLst>
                <a:gd name="adj" fmla="val 32714"/>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24" name="AutoShape 25"/>
            <p:cNvSpPr>
              <a:spLocks noChangeArrowheads="1"/>
            </p:cNvSpPr>
            <p:nvPr/>
          </p:nvSpPr>
          <p:spPr bwMode="auto">
            <a:xfrm>
              <a:off x="1424"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5" name="AutoShape 26"/>
            <p:cNvSpPr>
              <a:spLocks noChangeArrowheads="1"/>
            </p:cNvSpPr>
            <p:nvPr/>
          </p:nvSpPr>
          <p:spPr bwMode="auto">
            <a:xfrm>
              <a:off x="720" y="1761"/>
              <a:ext cx="352" cy="255"/>
            </a:xfrm>
            <a:prstGeom prst="parallelogram">
              <a:avLst>
                <a:gd name="adj" fmla="val 34510"/>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26" name="AutoShape 27"/>
            <p:cNvSpPr>
              <a:spLocks noChangeArrowheads="1"/>
            </p:cNvSpPr>
            <p:nvPr/>
          </p:nvSpPr>
          <p:spPr bwMode="auto">
            <a:xfrm>
              <a:off x="1021" y="1761"/>
              <a:ext cx="352" cy="255"/>
            </a:xfrm>
            <a:prstGeom prst="parallelogram">
              <a:avLst>
                <a:gd name="adj" fmla="val 34510"/>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7" name="AutoShape 28"/>
            <p:cNvSpPr>
              <a:spLocks noChangeArrowheads="1"/>
            </p:cNvSpPr>
            <p:nvPr/>
          </p:nvSpPr>
          <p:spPr bwMode="auto">
            <a:xfrm>
              <a:off x="1324" y="1761"/>
              <a:ext cx="352" cy="255"/>
            </a:xfrm>
            <a:prstGeom prst="parallelogram">
              <a:avLst>
                <a:gd name="adj" fmla="val 34510"/>
              </a:avLst>
            </a:prstGeom>
            <a:solidFill>
              <a:schemeClr val="bg2"/>
            </a:solidFill>
            <a:ln w="28575">
              <a:solidFill>
                <a:srgbClr val="1E2082"/>
              </a:solidFill>
              <a:miter lim="800000"/>
              <a:headEnd/>
              <a:tailEnd/>
            </a:ln>
            <a:effectLst/>
          </p:spPr>
          <p:txBody>
            <a:bodyPr wrap="none" anchor="ctr"/>
            <a:lstStyle/>
            <a:p>
              <a:pPr>
                <a:defRPr/>
              </a:pPr>
              <a:endParaRPr lang="en-US"/>
            </a:p>
          </p:txBody>
        </p:sp>
        <p:sp>
          <p:nvSpPr>
            <p:cNvPr id="28" name="Rectangle 29"/>
            <p:cNvSpPr>
              <a:spLocks noChangeArrowheads="1"/>
            </p:cNvSpPr>
            <p:nvPr/>
          </p:nvSpPr>
          <p:spPr bwMode="auto">
            <a:xfrm>
              <a:off x="864" y="1440"/>
              <a:ext cx="960" cy="314"/>
            </a:xfrm>
            <a:prstGeom prst="rect">
              <a:avLst/>
            </a:prstGeom>
            <a:noFill/>
            <a:ln w="9525">
              <a:noFill/>
              <a:miter lim="800000"/>
              <a:headEnd/>
              <a:tailEnd/>
            </a:ln>
            <a:effectLst/>
          </p:spPr>
          <p:txBody>
            <a:bodyPr>
              <a:spAutoFit/>
            </a:bodyPr>
            <a:lstStyle/>
            <a:p>
              <a:pPr algn="l">
                <a:defRPr/>
              </a:pPr>
              <a:r>
                <a:rPr lang="nl-BE">
                  <a:solidFill>
                    <a:srgbClr val="153C8B"/>
                  </a:solidFill>
                  <a:latin typeface="Verdana" pitchFamily="34" charset="0"/>
                </a:rPr>
                <a:t>R  </a:t>
              </a:r>
              <a:r>
                <a:rPr lang="nl-BE" sz="1600">
                  <a:solidFill>
                    <a:srgbClr val="153C8B"/>
                  </a:solidFill>
                  <a:latin typeface="Verdana" pitchFamily="34" charset="0"/>
                </a:rPr>
                <a:t> </a:t>
              </a:r>
              <a:r>
                <a:rPr lang="nl-BE">
                  <a:solidFill>
                    <a:srgbClr val="153C8B"/>
                  </a:solidFill>
                  <a:latin typeface="Verdana" pitchFamily="34" charset="0"/>
                </a:rPr>
                <a:t>T  U</a:t>
              </a:r>
              <a:endParaRPr lang="en-US">
                <a:solidFill>
                  <a:srgbClr val="153C8B"/>
                </a:solidFill>
                <a:latin typeface="Verdana" pitchFamily="34" charset="0"/>
              </a:endParaRPr>
            </a:p>
          </p:txBody>
        </p:sp>
      </p:grpSp>
      <p:sp>
        <p:nvSpPr>
          <p:cNvPr id="29" name="Line 30"/>
          <p:cNvSpPr>
            <a:spLocks noChangeShapeType="1"/>
          </p:cNvSpPr>
          <p:nvPr userDrawn="1"/>
        </p:nvSpPr>
        <p:spPr bwMode="auto">
          <a:xfrm>
            <a:off x="0" y="1143000"/>
            <a:ext cx="9144000" cy="0"/>
          </a:xfrm>
          <a:prstGeom prst="line">
            <a:avLst/>
          </a:prstGeom>
          <a:noFill/>
          <a:ln w="9525">
            <a:solidFill>
              <a:schemeClr val="bg1"/>
            </a:solidFill>
            <a:round/>
            <a:headEnd/>
            <a:tailEnd/>
          </a:ln>
          <a:effectLst/>
        </p:spPr>
        <p:txBody>
          <a:bodyPr anchor="ctr"/>
          <a:lstStyle/>
          <a:p>
            <a:pPr>
              <a:defRPr/>
            </a:pPr>
            <a:endParaRPr lang="en-US"/>
          </a:p>
        </p:txBody>
      </p:sp>
      <p:sp>
        <p:nvSpPr>
          <p:cNvPr id="2" name="Title 1"/>
          <p:cNvSpPr>
            <a:spLocks noGrp="1"/>
          </p:cNvSpPr>
          <p:nvPr>
            <p:ph type="title"/>
          </p:nvPr>
        </p:nvSpPr>
        <p:spPr>
          <a:xfrm>
            <a:off x="228600" y="1012825"/>
            <a:ext cx="8686800" cy="1174750"/>
          </a:xfrm>
          <a:prstGeom prst="roundRect">
            <a:avLst>
              <a:gd name="adj" fmla="val 16667"/>
            </a:avLst>
          </a:prstGeom>
        </p:spPr>
        <p:txBody>
          <a:bodyPr/>
          <a:lstStyle/>
          <a:p>
            <a:r>
              <a:rPr lang="en-US"/>
              <a:t>Click to edit Master title style</a:t>
            </a:r>
          </a:p>
        </p:txBody>
      </p:sp>
      <p:sp>
        <p:nvSpPr>
          <p:cNvPr id="3" name="Table Placeholder 2"/>
          <p:cNvSpPr>
            <a:spLocks noGrp="1"/>
          </p:cNvSpPr>
          <p:nvPr>
            <p:ph type="tbl" idx="1"/>
          </p:nvPr>
        </p:nvSpPr>
        <p:spPr>
          <a:xfrm>
            <a:off x="152400" y="1981200"/>
            <a:ext cx="8839200" cy="4724400"/>
          </a:xfrm>
          <a:prstGeom prst="rect">
            <a:avLst/>
          </a:prstGeom>
        </p:spPr>
        <p:txBody>
          <a:bodyPr/>
          <a:lstStyle/>
          <a:p>
            <a:pPr lvl="0"/>
            <a:endParaRPr lang="en-US" noProof="0"/>
          </a:p>
        </p:txBody>
      </p:sp>
      <p:sp>
        <p:nvSpPr>
          <p:cNvPr id="30" name="Slide Number Placeholder 3"/>
          <p:cNvSpPr>
            <a:spLocks noGrp="1"/>
          </p:cNvSpPr>
          <p:nvPr>
            <p:ph type="sldNum" sz="quarter" idx="10"/>
          </p:nvPr>
        </p:nvSpPr>
        <p:spPr>
          <a:xfrm>
            <a:off x="7239000" y="6553200"/>
            <a:ext cx="1905000" cy="304800"/>
          </a:xfrm>
          <a:prstGeom prst="rect">
            <a:avLst/>
          </a:prstGeom>
        </p:spPr>
        <p:txBody>
          <a:bodyPr/>
          <a:lstStyle>
            <a:lvl1pPr>
              <a:defRPr/>
            </a:lvl1pPr>
          </a:lstStyle>
          <a:p>
            <a:fld id="{D14BF38A-3DFB-480B-8D89-0595D30524BE}" type="slidenum">
              <a:rPr lang="en-US" altLang="en-US"/>
              <a:pPr/>
              <a:t>‹#›</a:t>
            </a:fld>
            <a:endParaRPr lang="en-US" altLang="en-US"/>
          </a:p>
        </p:txBody>
      </p:sp>
    </p:spTree>
    <p:extLst>
      <p:ext uri="{BB962C8B-B14F-4D97-AF65-F5344CB8AC3E}">
        <p14:creationId xmlns:p14="http://schemas.microsoft.com/office/powerpoint/2010/main" val="28667564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1012825"/>
            <a:ext cx="8686800" cy="1174750"/>
          </a:xfrm>
          <a:prstGeom prst="roundRect">
            <a:avLst>
              <a:gd name="adj" fmla="val 16667"/>
            </a:avLst>
          </a:prstGeom>
        </p:spPr>
        <p:txBody>
          <a:bodyPr/>
          <a:lstStyle/>
          <a:p>
            <a:r>
              <a:rPr lang="en-US"/>
              <a:t>Click to edit Master title style</a:t>
            </a:r>
          </a:p>
        </p:txBody>
      </p:sp>
      <p:sp>
        <p:nvSpPr>
          <p:cNvPr id="3" name="Text Placeholder 2"/>
          <p:cNvSpPr>
            <a:spLocks noGrp="1"/>
          </p:cNvSpPr>
          <p:nvPr>
            <p:ph type="body" sz="half" idx="1"/>
          </p:nvPr>
        </p:nvSpPr>
        <p:spPr>
          <a:xfrm>
            <a:off x="152400" y="1981200"/>
            <a:ext cx="4343400" cy="47244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4343400" cy="47244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a:xfrm>
            <a:off x="7239000" y="6553200"/>
            <a:ext cx="1905000" cy="304800"/>
          </a:xfrm>
          <a:prstGeom prst="rect">
            <a:avLst/>
          </a:prstGeom>
        </p:spPr>
        <p:txBody>
          <a:bodyPr/>
          <a:lstStyle>
            <a:lvl1pPr>
              <a:defRPr/>
            </a:lvl1pPr>
          </a:lstStyle>
          <a:p>
            <a:fld id="{244C59BA-6A7C-45AD-A746-772E6AAD0657}" type="slidenum">
              <a:rPr lang="en-US" altLang="en-US"/>
              <a:pPr/>
              <a:t>‹#›</a:t>
            </a:fld>
            <a:endParaRPr lang="en-US" altLang="en-US"/>
          </a:p>
        </p:txBody>
      </p:sp>
    </p:spTree>
    <p:extLst>
      <p:ext uri="{BB962C8B-B14F-4D97-AF65-F5344CB8AC3E}">
        <p14:creationId xmlns:p14="http://schemas.microsoft.com/office/powerpoint/2010/main" val="26327326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lgn="ctr">
              <a:defRPr>
                <a:latin typeface="Georgia"/>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b="0" i="0">
                <a:latin typeface="Trebuchet MS"/>
                <a:cs typeface="Trebuchet MS"/>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fr-CH"/>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horz"/>
          <a:lstStyle/>
          <a:p>
            <a:pPr lvl="0"/>
            <a:r>
              <a:rPr lang="fr-CH" dirty="0"/>
              <a:t>Click to edit Master text styles</a:t>
            </a:r>
          </a:p>
          <a:p>
            <a:pPr lvl="1"/>
            <a:r>
              <a:rPr lang="fr-CH" dirty="0"/>
              <a:t>Second level</a:t>
            </a:r>
          </a:p>
          <a:p>
            <a:pPr lvl="2"/>
            <a:r>
              <a:rPr lang="fr-CH" dirty="0"/>
              <a:t>Third level</a:t>
            </a:r>
          </a:p>
          <a:p>
            <a:pPr lvl="3"/>
            <a:r>
              <a:rPr lang="fr-CH" dirty="0"/>
              <a:t>Fourth level</a:t>
            </a:r>
          </a:p>
          <a:p>
            <a:pPr lvl="4"/>
            <a:r>
              <a:rPr lang="fr-CH" dirty="0"/>
              <a:t>Fifth level</a:t>
            </a: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87A5987-600E-D54D-B054-67531A0D638B}" type="slidenum">
              <a:rPr lang="en-US" smtClean="0"/>
              <a:t>‹#›</a:t>
            </a:fld>
            <a:endParaRPr lang="en-US"/>
          </a:p>
        </p:txBody>
      </p:sp>
      <p:sp>
        <p:nvSpPr>
          <p:cNvPr id="7" name="Date Placeholder 1"/>
          <p:cNvSpPr>
            <a:spLocks noGrp="1"/>
          </p:cNvSpPr>
          <p:nvPr>
            <p:ph type="dt" sz="half" idx="2"/>
          </p:nvPr>
        </p:nvSpPr>
        <p:spPr>
          <a:xfrm>
            <a:off x="457200" y="6356350"/>
            <a:ext cx="6096000" cy="365125"/>
          </a:xfrm>
          <a:prstGeom prst="rect">
            <a:avLst/>
          </a:prstGeom>
        </p:spPr>
        <p:txBody>
          <a:bodyPr anchor="ctr"/>
          <a:lstStyle>
            <a:lvl1pPr>
              <a:defRPr lang="fr-CH" sz="1200" kern="1200" dirty="0" smtClean="0">
                <a:solidFill>
                  <a:schemeClr val="tx1">
                    <a:tint val="75000"/>
                  </a:schemeClr>
                </a:solidFill>
                <a:latin typeface="+mn-lt"/>
                <a:ea typeface="+mn-ea"/>
                <a:cs typeface="+mn-cs"/>
              </a:defRPr>
            </a:lvl1pPr>
          </a:lstStyle>
          <a:p>
            <a:r>
              <a:rPr lang="fr-CH"/>
              <a:t>FOIS 2014 | September 24, 2014 | S. Seppälä, B. Smith and W. Ceusters</a:t>
            </a:r>
          </a:p>
        </p:txBody>
      </p:sp>
    </p:spTree>
    <p:extLst>
      <p:ext uri="{BB962C8B-B14F-4D97-AF65-F5344CB8AC3E}">
        <p14:creationId xmlns:p14="http://schemas.microsoft.com/office/powerpoint/2010/main" val="104911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10"/>
          <p:cNvCxnSpPr>
            <a:cxnSpLocks noChangeShapeType="1"/>
          </p:cNvCxnSpPr>
          <p:nvPr userDrawn="1"/>
        </p:nvCxnSpPr>
        <p:spPr bwMode="auto">
          <a:xfrm>
            <a:off x="762000" y="3733800"/>
            <a:ext cx="7772400" cy="1588"/>
          </a:xfrm>
          <a:prstGeom prst="line">
            <a:avLst/>
          </a:prstGeom>
          <a:noFill/>
          <a:ln w="9525">
            <a:solidFill>
              <a:schemeClr val="bg1"/>
            </a:solidFill>
            <a:prstDash val="dot"/>
            <a:round/>
            <a:headEnd/>
            <a:tailEnd/>
          </a:ln>
        </p:spPr>
      </p:cxnSp>
      <p:sp>
        <p:nvSpPr>
          <p:cNvPr id="2" name="Title 1"/>
          <p:cNvSpPr>
            <a:spLocks noGrp="1"/>
          </p:cNvSpPr>
          <p:nvPr>
            <p:ph type="title"/>
          </p:nvPr>
        </p:nvSpPr>
        <p:spPr>
          <a:xfrm>
            <a:off x="722313" y="3743325"/>
            <a:ext cx="7772400" cy="1362075"/>
          </a:xfrm>
          <a:prstGeom prst="rect">
            <a:avLst/>
          </a:prstGeom>
        </p:spPr>
        <p:txBody>
          <a:bodyPr anchor="t"/>
          <a:lstStyle>
            <a:lvl1pPr algn="l">
              <a:defRPr sz="4000" b="0" i="0" cap="all">
                <a:latin typeface="Georgia"/>
                <a:cs typeface="Georgia"/>
              </a:defRPr>
            </a:lvl1pPr>
          </a:lstStyle>
          <a:p>
            <a:r>
              <a:rPr lang="en-US" dirty="0"/>
              <a:t>Click to edit Master</a:t>
            </a:r>
          </a:p>
        </p:txBody>
      </p:sp>
      <p:sp>
        <p:nvSpPr>
          <p:cNvPr id="3" name="Text Placeholder 2"/>
          <p:cNvSpPr>
            <a:spLocks noGrp="1"/>
          </p:cNvSpPr>
          <p:nvPr>
            <p:ph type="body" idx="1"/>
          </p:nvPr>
        </p:nvSpPr>
        <p:spPr>
          <a:xfrm>
            <a:off x="722313" y="2243138"/>
            <a:ext cx="7772400" cy="1500187"/>
          </a:xfrm>
          <a:prstGeom prst="rect">
            <a:avLst/>
          </a:prstGeom>
        </p:spPr>
        <p:txBody>
          <a:bodyPr anchor="b"/>
          <a:lstStyle>
            <a:lvl1pPr marL="0" indent="0">
              <a:buNone/>
              <a:defRPr sz="2000" b="0" i="0">
                <a:latin typeface="Trebuchet MS"/>
                <a:cs typeface="Trebuchet MS"/>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0"/>
            <a:ext cx="8686800" cy="762000"/>
          </a:xfrm>
          <a:prstGeom prst="rect">
            <a:avLst/>
          </a:prstGeom>
        </p:spPr>
        <p:txBody>
          <a:bodyPr/>
          <a:lstStyle>
            <a:lvl1pPr algn="ctr">
              <a:defRPr b="0" i="0">
                <a:latin typeface="Georgia"/>
                <a:cs typeface="Georgia"/>
              </a:defRPr>
            </a:lvl1pPr>
          </a:lstStyle>
          <a:p>
            <a:r>
              <a:rPr lang="en-US" dirty="0"/>
              <a:t>Click to edit Master title style</a:t>
            </a:r>
          </a:p>
        </p:txBody>
      </p:sp>
      <p:sp>
        <p:nvSpPr>
          <p:cNvPr id="3" name="Content Placeholder 2"/>
          <p:cNvSpPr>
            <a:spLocks noGrp="1"/>
          </p:cNvSpPr>
          <p:nvPr>
            <p:ph idx="1"/>
          </p:nvPr>
        </p:nvSpPr>
        <p:spPr>
          <a:xfrm>
            <a:off x="228600" y="1676400"/>
            <a:ext cx="8686800" cy="4953000"/>
          </a:xfrm>
          <a:prstGeom prst="rect">
            <a:avLst/>
          </a:prstGeom>
        </p:spPr>
        <p:txBody>
          <a:bodyPr/>
          <a:lstStyle>
            <a:lvl1pPr>
              <a:buClr>
                <a:schemeClr val="bg1"/>
              </a:buClr>
              <a:defRPr b="0" i="0">
                <a:solidFill>
                  <a:schemeClr val="bg1"/>
                </a:solidFill>
                <a:latin typeface="Trebuchet MS"/>
                <a:cs typeface="Trebuchet MS"/>
              </a:defRPr>
            </a:lvl1pPr>
            <a:lvl2pPr>
              <a:buClr>
                <a:schemeClr val="bg1"/>
              </a:buClr>
              <a:defRPr lang="en-US" sz="2400" b="0" i="0" dirty="0" smtClean="0">
                <a:solidFill>
                  <a:schemeClr val="bg1"/>
                </a:solidFill>
                <a:latin typeface="Trebuchet MS"/>
                <a:ea typeface="ＭＳ Ｐゴシック" pitchFamily="122" charset="-128"/>
                <a:cs typeface="Trebuchet MS"/>
              </a:defRPr>
            </a:lvl2pPr>
            <a:lvl3pPr>
              <a:buClr>
                <a:schemeClr val="bg1"/>
              </a:buClr>
              <a:defRPr b="0" i="0">
                <a:solidFill>
                  <a:schemeClr val="bg1"/>
                </a:solidFill>
                <a:latin typeface="Trebuchet MS"/>
                <a:cs typeface="Trebuchet MS"/>
              </a:defRPr>
            </a:lvl3pPr>
            <a:lvl4pPr>
              <a:buClr>
                <a:schemeClr val="bg1"/>
              </a:buClr>
              <a:defRPr b="0" i="0">
                <a:solidFill>
                  <a:schemeClr val="bg1"/>
                </a:solidFill>
                <a:latin typeface="Trebuchet MS"/>
                <a:cs typeface="Trebuchet MS"/>
              </a:defRPr>
            </a:lvl4pPr>
            <a:lvl5pPr>
              <a:buClr>
                <a:schemeClr val="bg1"/>
              </a:buClr>
              <a:defRPr b="0" i="1">
                <a:solidFill>
                  <a:schemeClr val="bg1"/>
                </a:solidFill>
                <a:latin typeface="Trebuchet MS"/>
                <a:cs typeface="Trebuchet M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066800"/>
            <a:ext cx="7772400" cy="1143000"/>
          </a:xfrm>
          <a:prstGeom prst="rect">
            <a:avLst/>
          </a:prstGeom>
        </p:spPr>
        <p:txBody>
          <a:bodyPr/>
          <a:lstStyle>
            <a:lvl1pPr>
              <a:defRPr b="0" i="0">
                <a:latin typeface="Georgia"/>
                <a:cs typeface="Georgia"/>
              </a:defRPr>
            </a:lvl1pPr>
          </a:lstStyle>
          <a:p>
            <a:r>
              <a:rPr lang="en-US" dirty="0"/>
              <a:t>Click to edit Master title style</a:t>
            </a:r>
          </a:p>
        </p:txBody>
      </p:sp>
      <p:sp>
        <p:nvSpPr>
          <p:cNvPr id="3" name="Content Placeholder 2"/>
          <p:cNvSpPr>
            <a:spLocks noGrp="1"/>
          </p:cNvSpPr>
          <p:nvPr>
            <p:ph sz="half" idx="1"/>
          </p:nvPr>
        </p:nvSpPr>
        <p:spPr>
          <a:xfrm>
            <a:off x="685800" y="2438400"/>
            <a:ext cx="3810000" cy="3505200"/>
          </a:xfrm>
          <a:prstGeom prst="rect">
            <a:avLst/>
          </a:prstGeom>
        </p:spPr>
        <p:txBody>
          <a:bodyPr/>
          <a:lstStyle>
            <a:lvl1pPr>
              <a:defRPr sz="2800" b="0" i="0">
                <a:latin typeface="Trebuchet MS"/>
                <a:cs typeface="Trebuchet MS"/>
              </a:defRPr>
            </a:lvl1pPr>
            <a:lvl2pPr>
              <a:buClrTx/>
              <a:buFont typeface="Arial"/>
              <a:buChar char="•"/>
              <a:defRPr sz="2400" b="0" i="0">
                <a:latin typeface="Trebuchet MS"/>
                <a:cs typeface="Trebuchet MS"/>
              </a:defRPr>
            </a:lvl2pPr>
            <a:lvl3pPr>
              <a:buClrTx/>
              <a:buFont typeface="Arial"/>
              <a:buChar char="•"/>
              <a:defRPr sz="2000" b="0" i="0">
                <a:latin typeface="Trebuchet MS"/>
                <a:cs typeface="Trebuchet MS"/>
              </a:defRPr>
            </a:lvl3pPr>
            <a:lvl4pPr>
              <a:buClrTx/>
              <a:buFont typeface="Arial"/>
              <a:buChar char="•"/>
              <a:defRPr sz="1800" b="0" i="0">
                <a:latin typeface="Trebuchet MS"/>
                <a:cs typeface="Trebuchet MS"/>
              </a:defRPr>
            </a:lvl4pPr>
            <a:lvl5pPr>
              <a:buClr>
                <a:srgbClr val="ECD63F"/>
              </a:buClr>
              <a:buFontTx/>
              <a:buNone/>
              <a:defRPr sz="1800" b="0" i="1">
                <a:latin typeface="Trebuchet MS"/>
                <a:cs typeface="Trebuchet MS"/>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2438400"/>
            <a:ext cx="3810000" cy="3505200"/>
          </a:xfrm>
          <a:prstGeom prst="rect">
            <a:avLst/>
          </a:prstGeom>
        </p:spPr>
        <p:txBody>
          <a:bodyPr/>
          <a:lstStyle>
            <a:lvl1pPr>
              <a:defRPr sz="2800" b="0" i="0">
                <a:latin typeface="Trebuchet MS"/>
                <a:cs typeface="Trebuchet MS"/>
              </a:defRPr>
            </a:lvl1pPr>
            <a:lvl2pPr>
              <a:buClrTx/>
              <a:buFont typeface="Arial"/>
              <a:buChar char="•"/>
              <a:defRPr sz="2400" b="0" i="0">
                <a:latin typeface="Trebuchet MS"/>
                <a:cs typeface="Trebuchet MS"/>
              </a:defRPr>
            </a:lvl2pPr>
            <a:lvl3pPr>
              <a:buClrTx/>
              <a:buFont typeface="Arial"/>
              <a:buChar char="•"/>
              <a:defRPr sz="2000" b="0" i="0">
                <a:latin typeface="Trebuchet MS"/>
                <a:cs typeface="Trebuchet MS"/>
              </a:defRPr>
            </a:lvl3pPr>
            <a:lvl4pPr>
              <a:buClrTx/>
              <a:buFont typeface="Arial"/>
              <a:buChar char="•"/>
              <a:defRPr sz="1800" b="0" i="0">
                <a:latin typeface="Trebuchet MS"/>
                <a:cs typeface="Trebuchet MS"/>
              </a:defRPr>
            </a:lvl4pPr>
            <a:lvl5pPr>
              <a:buClr>
                <a:srgbClr val="ECD63F"/>
              </a:buClr>
              <a:buFontTx/>
              <a:buNone/>
              <a:defRPr sz="1800" b="0" i="1">
                <a:latin typeface="Trebuchet MS"/>
                <a:cs typeface="Trebuchet MS"/>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90599"/>
            <a:ext cx="8229600" cy="1006475"/>
          </a:xfrm>
          <a:prstGeom prst="rect">
            <a:avLst/>
          </a:prstGeom>
        </p:spPr>
        <p:txBody>
          <a:bodyPr/>
          <a:lstStyle>
            <a:lvl1pPr>
              <a:defRPr b="0" i="0">
                <a:latin typeface="Georgia"/>
                <a:cs typeface="Georgia"/>
              </a:defRPr>
            </a:lvl1pPr>
          </a:lstStyle>
          <a:p>
            <a:r>
              <a:rPr lang="en-US" dirty="0"/>
              <a:t>Click to edit Master title style</a:t>
            </a:r>
          </a:p>
        </p:txBody>
      </p:sp>
      <p:sp>
        <p:nvSpPr>
          <p:cNvPr id="3" name="Text Placeholder 2"/>
          <p:cNvSpPr>
            <a:spLocks noGrp="1"/>
          </p:cNvSpPr>
          <p:nvPr>
            <p:ph type="body" idx="1"/>
          </p:nvPr>
        </p:nvSpPr>
        <p:spPr>
          <a:xfrm>
            <a:off x="457200" y="2315376"/>
            <a:ext cx="4040188" cy="438935"/>
          </a:xfrm>
          <a:prstGeom prst="rect">
            <a:avLst/>
          </a:prstGeom>
        </p:spPr>
        <p:txBody>
          <a:bodyPr anchor="b"/>
          <a:lstStyle>
            <a:lvl1pPr marL="0" indent="0">
              <a:buNone/>
              <a:defRPr sz="2400" b="1" i="0">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a:t>
            </a:r>
          </a:p>
        </p:txBody>
      </p:sp>
      <p:sp>
        <p:nvSpPr>
          <p:cNvPr id="4" name="Content Placeholder 3"/>
          <p:cNvSpPr>
            <a:spLocks noGrp="1"/>
          </p:cNvSpPr>
          <p:nvPr>
            <p:ph sz="half" idx="2"/>
          </p:nvPr>
        </p:nvSpPr>
        <p:spPr>
          <a:xfrm>
            <a:off x="457200" y="2895601"/>
            <a:ext cx="4040188" cy="3124200"/>
          </a:xfrm>
          <a:prstGeom prst="rect">
            <a:avLst/>
          </a:prstGeom>
        </p:spPr>
        <p:txBody>
          <a:bodyPr/>
          <a:lstStyle>
            <a:lvl1pPr>
              <a:buClr>
                <a:schemeClr val="bg1"/>
              </a:buClr>
              <a:defRPr sz="2400" b="0" i="0">
                <a:solidFill>
                  <a:schemeClr val="bg1"/>
                </a:solidFill>
                <a:latin typeface="Trebuchet MS"/>
                <a:cs typeface="Trebuchet MS"/>
              </a:defRPr>
            </a:lvl1pPr>
            <a:lvl2pPr>
              <a:buClr>
                <a:schemeClr val="bg1"/>
              </a:buClr>
              <a:buFont typeface="Arial"/>
              <a:buChar char="•"/>
              <a:defRPr sz="2000" b="0" i="0">
                <a:solidFill>
                  <a:schemeClr val="bg1"/>
                </a:solidFill>
                <a:latin typeface="Trebuchet MS"/>
                <a:cs typeface="Trebuchet MS"/>
              </a:defRPr>
            </a:lvl2pPr>
            <a:lvl3pPr>
              <a:buClr>
                <a:schemeClr val="bg1"/>
              </a:buClr>
              <a:buFont typeface="Arial"/>
              <a:buChar char="•"/>
              <a:defRPr sz="1800" b="0" i="0">
                <a:solidFill>
                  <a:schemeClr val="bg1"/>
                </a:solidFill>
                <a:latin typeface="Trebuchet MS"/>
                <a:cs typeface="Trebuchet MS"/>
              </a:defRPr>
            </a:lvl3pPr>
            <a:lvl4pPr>
              <a:buClr>
                <a:schemeClr val="bg1"/>
              </a:buClr>
              <a:buFont typeface="Arial"/>
              <a:buChar char="•"/>
              <a:defRPr sz="1600" b="0" i="0">
                <a:solidFill>
                  <a:schemeClr val="bg1"/>
                </a:solidFill>
                <a:latin typeface="Trebuchet MS"/>
                <a:cs typeface="Trebuchet MS"/>
              </a:defRPr>
            </a:lvl4pPr>
            <a:lvl5pPr>
              <a:buClr>
                <a:schemeClr val="bg1"/>
              </a:buClr>
              <a:buFontTx/>
              <a:buNone/>
              <a:defRPr sz="1600" b="0" i="1">
                <a:solidFill>
                  <a:schemeClr val="bg1"/>
                </a:solidFill>
                <a:latin typeface="Trebuchet MS"/>
                <a:cs typeface="Trebuchet MS"/>
              </a:defRPr>
            </a:lvl5pPr>
            <a:lvl6pPr>
              <a:defRPr sz="1600"/>
            </a:lvl6pPr>
            <a:lvl7pPr>
              <a:defRPr sz="1600"/>
            </a:lvl7pPr>
            <a:lvl8pPr>
              <a:defRPr sz="1600"/>
            </a:lvl8pPr>
            <a:lvl9pPr>
              <a:defRPr sz="1600"/>
            </a:lvl9pPr>
          </a:lstStyle>
          <a:p>
            <a:pPr lvl="0"/>
            <a:r>
              <a:rPr lang="en-US" dirty="0"/>
              <a:t>Click to edit Master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2315376"/>
            <a:ext cx="4041775" cy="438935"/>
          </a:xfrm>
          <a:prstGeom prst="rect">
            <a:avLst/>
          </a:prstGeom>
        </p:spPr>
        <p:txBody>
          <a:bodyPr anchor="b"/>
          <a:lstStyle>
            <a:lvl1pPr marL="0" indent="0">
              <a:buNone/>
              <a:defRPr sz="2400" b="1" i="0">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a:t>
            </a:r>
          </a:p>
        </p:txBody>
      </p:sp>
      <p:sp>
        <p:nvSpPr>
          <p:cNvPr id="6" name="Content Placeholder 5"/>
          <p:cNvSpPr>
            <a:spLocks noGrp="1"/>
          </p:cNvSpPr>
          <p:nvPr>
            <p:ph sz="quarter" idx="4"/>
          </p:nvPr>
        </p:nvSpPr>
        <p:spPr>
          <a:xfrm>
            <a:off x="4645025" y="2895601"/>
            <a:ext cx="4041775" cy="3124200"/>
          </a:xfrm>
          <a:prstGeom prst="rect">
            <a:avLst/>
          </a:prstGeom>
        </p:spPr>
        <p:txBody>
          <a:bodyPr/>
          <a:lstStyle>
            <a:lvl1pPr>
              <a:buClr>
                <a:schemeClr val="bg1"/>
              </a:buClr>
              <a:defRPr sz="2400">
                <a:solidFill>
                  <a:schemeClr val="bg1"/>
                </a:solidFill>
              </a:defRPr>
            </a:lvl1pPr>
            <a:lvl2pPr>
              <a:buClr>
                <a:schemeClr val="bg1"/>
              </a:buClr>
              <a:buFont typeface="Arial"/>
              <a:buChar char="•"/>
              <a:defRPr sz="2000">
                <a:solidFill>
                  <a:schemeClr val="bg1"/>
                </a:solidFill>
              </a:defRPr>
            </a:lvl2pPr>
            <a:lvl3pPr>
              <a:buClr>
                <a:schemeClr val="bg1"/>
              </a:buClr>
              <a:buFont typeface="Arial"/>
              <a:buChar char="•"/>
              <a:defRPr sz="1800">
                <a:solidFill>
                  <a:schemeClr val="bg1"/>
                </a:solidFill>
              </a:defRPr>
            </a:lvl3pPr>
            <a:lvl4pPr>
              <a:buClr>
                <a:schemeClr val="bg1"/>
              </a:buClr>
              <a:buFont typeface="Arial"/>
              <a:buChar char="•"/>
              <a:defRPr sz="1600">
                <a:solidFill>
                  <a:schemeClr val="bg1"/>
                </a:solidFill>
              </a:defRPr>
            </a:lvl4pPr>
            <a:lvl5pPr>
              <a:buClr>
                <a:schemeClr val="bg1"/>
              </a:buClr>
              <a:buFontTx/>
              <a:buNone/>
              <a:defRPr sz="1600" i="1">
                <a:solidFill>
                  <a:schemeClr val="bg1"/>
                </a:solidFill>
              </a:defRPr>
            </a:lvl5pPr>
            <a:lvl6pPr>
              <a:defRPr sz="1600"/>
            </a:lvl6pPr>
            <a:lvl7pPr>
              <a:defRPr sz="1600"/>
            </a:lvl7pPr>
            <a:lvl8pPr>
              <a:defRPr sz="1600"/>
            </a:lvl8pPr>
            <a:lvl9pPr>
              <a:defRPr sz="1600"/>
            </a:lvl9pPr>
          </a:lstStyle>
          <a:p>
            <a:pPr lvl="0"/>
            <a:r>
              <a:rPr lang="en-US" dirty="0"/>
              <a:t>Click to edit Master text</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3008313" cy="1295400"/>
          </a:xfrm>
          <a:prstGeom prst="rect">
            <a:avLst/>
          </a:prstGeom>
          <a:solidFill>
            <a:srgbClr val="E59C00"/>
          </a:solidFill>
        </p:spPr>
        <p:txBody>
          <a:bodyPr anchor="b"/>
          <a:lstStyle>
            <a:lvl1pPr algn="l">
              <a:defRPr sz="2000" b="1" i="0">
                <a:latin typeface="Trebuchet MS"/>
                <a:cs typeface="Trebuchet MS"/>
              </a:defRPr>
            </a:lvl1pPr>
          </a:lstStyle>
          <a:p>
            <a:r>
              <a:rPr lang="en-US" dirty="0"/>
              <a:t>Click to edit Master title style</a:t>
            </a:r>
          </a:p>
        </p:txBody>
      </p:sp>
      <p:sp>
        <p:nvSpPr>
          <p:cNvPr id="3" name="Content Placeholder 2"/>
          <p:cNvSpPr>
            <a:spLocks noGrp="1"/>
          </p:cNvSpPr>
          <p:nvPr>
            <p:ph idx="1"/>
          </p:nvPr>
        </p:nvSpPr>
        <p:spPr>
          <a:xfrm>
            <a:off x="3575050" y="1066801"/>
            <a:ext cx="5111750" cy="4953000"/>
          </a:xfrm>
          <a:prstGeom prst="rect">
            <a:avLst/>
          </a:prstGeom>
        </p:spPr>
        <p:txBody>
          <a:bodyPr/>
          <a:lstStyle>
            <a:lvl1pPr>
              <a:defRPr sz="3200">
                <a:latin typeface="Georgia"/>
                <a:cs typeface="Georgia"/>
              </a:defRPr>
            </a:lvl1pPr>
            <a:lvl2pPr>
              <a:buClrTx/>
              <a:buFont typeface="Arial"/>
              <a:buChar char="•"/>
              <a:defRPr sz="2800" b="0" i="0">
                <a:latin typeface="Trebuchet MS"/>
                <a:cs typeface="Trebuchet MS"/>
              </a:defRPr>
            </a:lvl2pPr>
            <a:lvl3pPr>
              <a:buClrTx/>
              <a:buFont typeface="Arial"/>
              <a:buChar char="•"/>
              <a:defRPr sz="2400" b="0" i="0">
                <a:latin typeface="Trebuchet MS"/>
                <a:cs typeface="Trebuchet MS"/>
              </a:defRPr>
            </a:lvl3pPr>
            <a:lvl4pPr>
              <a:buClrTx/>
              <a:buFont typeface="Arial"/>
              <a:buChar char="•"/>
              <a:defRPr sz="2000" b="0" i="0">
                <a:latin typeface="Trebuchet MS"/>
                <a:cs typeface="Trebuchet MS"/>
              </a:defRPr>
            </a:lvl4pPr>
            <a:lvl5pPr>
              <a:buClr>
                <a:srgbClr val="ECD63F"/>
              </a:buClr>
              <a:buFontTx/>
              <a:buNone/>
              <a:defRPr sz="2000" b="0" i="1">
                <a:latin typeface="Trebuchet MS"/>
                <a:cs typeface="Trebuchet MS"/>
              </a:defRPr>
            </a:lvl5pPr>
            <a:lvl6pPr>
              <a:defRPr sz="2000"/>
            </a:lvl6pPr>
            <a:lvl7pPr>
              <a:defRPr sz="2000"/>
            </a:lvl7pPr>
            <a:lvl8pPr>
              <a:defRPr sz="2000"/>
            </a:lvl8pPr>
            <a:lvl9pPr>
              <a:defRPr sz="2000"/>
            </a:lvl9pPr>
          </a:lstStyle>
          <a:p>
            <a:pPr lvl="0"/>
            <a:r>
              <a:rPr lang="en-US" dirty="0"/>
              <a:t>Click to edit Master text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2514600"/>
            <a:ext cx="3008313" cy="3505200"/>
          </a:xfrm>
          <a:prstGeom prst="rect">
            <a:avLst/>
          </a:prstGeom>
        </p:spPr>
        <p:txBody>
          <a:bodyPr/>
          <a:lstStyle>
            <a:lvl1pPr marL="0" indent="0">
              <a:buNone/>
              <a:defRPr sz="1400" b="0" i="0">
                <a:latin typeface="Trebuchet MS"/>
                <a:cs typeface="Trebuchet M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4572000"/>
            <a:ext cx="5334000" cy="566738"/>
          </a:xfrm>
          <a:prstGeom prst="rect">
            <a:avLst/>
          </a:prstGeom>
        </p:spPr>
        <p:txBody>
          <a:bodyPr anchor="b"/>
          <a:lstStyle>
            <a:lvl1pPr algn="ctr">
              <a:defRPr sz="2000" b="0" i="0">
                <a:latin typeface="Georgia"/>
                <a:cs typeface="Georgia"/>
              </a:defRPr>
            </a:lvl1pPr>
          </a:lstStyle>
          <a:p>
            <a:r>
              <a:rPr lang="en-US" dirty="0"/>
              <a:t>Click to edit Master title style</a:t>
            </a:r>
          </a:p>
        </p:txBody>
      </p:sp>
      <p:sp>
        <p:nvSpPr>
          <p:cNvPr id="3" name="Picture Placeholder 2"/>
          <p:cNvSpPr>
            <a:spLocks noGrp="1"/>
          </p:cNvSpPr>
          <p:nvPr>
            <p:ph type="pic" idx="1"/>
          </p:nvPr>
        </p:nvSpPr>
        <p:spPr>
          <a:xfrm>
            <a:off x="1828800" y="1143000"/>
            <a:ext cx="5334000" cy="3429000"/>
          </a:xfrm>
          <a:prstGeom prst="rect">
            <a:avLst/>
          </a:prstGeom>
          <a:solidFill>
            <a:schemeClr val="bg2"/>
          </a:solidFill>
          <a:ln w="50800" cap="flat" cmpd="sng" algn="ctr">
            <a:solidFill>
              <a:schemeClr val="bg1"/>
            </a:solidFill>
            <a:prstDash val="solid"/>
            <a:miter lim="800000"/>
            <a:headEnd type="none" w="med" len="med"/>
            <a:tailEnd type="none" w="med" len="med"/>
          </a:ln>
          <a:effectLst>
            <a:outerShdw blurRad="152400" dist="101600" dir="2700000">
              <a:schemeClr val="tx1">
                <a:alpha val="31000"/>
              </a:schemeClr>
            </a:outerShdw>
          </a:effectLst>
        </p:spPr>
        <p:txBody>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828800" y="5138738"/>
            <a:ext cx="5334000" cy="804862"/>
          </a:xfrm>
          <a:prstGeom prst="rect">
            <a:avLst/>
          </a:prstGeom>
        </p:spPr>
        <p:txBody>
          <a:bodyPr/>
          <a:lstStyle>
            <a:lvl1pPr marL="0" indent="0" algn="ctr">
              <a:buNone/>
              <a:defRPr sz="1400" b="0" i="0">
                <a:latin typeface="Trebuchet MS"/>
                <a:cs typeface="Trebuchet M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4" name="Rectangle 18"/>
          <p:cNvSpPr>
            <a:spLocks noChangeArrowheads="1"/>
          </p:cNvSpPr>
          <p:nvPr userDrawn="1"/>
        </p:nvSpPr>
        <p:spPr bwMode="auto">
          <a:xfrm>
            <a:off x="0" y="1066800"/>
            <a:ext cx="9144000" cy="5791200"/>
          </a:xfrm>
          <a:prstGeom prst="rect">
            <a:avLst/>
          </a:prstGeom>
          <a:gradFill rotWithShape="0">
            <a:gsLst>
              <a:gs pos="0">
                <a:srgbClr val="000042"/>
              </a:gs>
              <a:gs pos="100000">
                <a:srgbClr val="151555"/>
              </a:gs>
            </a:gsLst>
            <a:lin ang="2700000" scaled="1"/>
          </a:gradFill>
          <a:ln w="9525">
            <a:noFill/>
            <a:miter lim="800000"/>
            <a:headEnd/>
            <a:tailEnd/>
          </a:ln>
          <a:effectLst/>
        </p:spPr>
        <p:txBody>
          <a:bodyPr wrap="none" anchor="ctr"/>
          <a:lstStyle/>
          <a:p>
            <a:pPr>
              <a:defRPr/>
            </a:pPr>
            <a:endParaRPr lang="en-US"/>
          </a:p>
        </p:txBody>
      </p:sp>
      <p:sp>
        <p:nvSpPr>
          <p:cNvPr id="5" name="Rectangle 19"/>
          <p:cNvSpPr>
            <a:spLocks noChangeArrowheads="1"/>
          </p:cNvSpPr>
          <p:nvPr userDrawn="1"/>
        </p:nvSpPr>
        <p:spPr bwMode="auto">
          <a:xfrm>
            <a:off x="0" y="1066800"/>
            <a:ext cx="9144000" cy="5791200"/>
          </a:xfrm>
          <a:prstGeom prst="rect">
            <a:avLst/>
          </a:prstGeom>
          <a:solidFill>
            <a:srgbClr val="000042"/>
          </a:solidFill>
          <a:ln w="9525">
            <a:noFill/>
            <a:miter lim="800000"/>
            <a:headEnd/>
            <a:tailEnd/>
          </a:ln>
          <a:effectLst/>
        </p:spPr>
        <p:txBody>
          <a:bodyPr wrap="none" anchor="ctr"/>
          <a:lstStyle/>
          <a:p>
            <a:pPr>
              <a:defRPr/>
            </a:pPr>
            <a:endParaRPr lang="en-US"/>
          </a:p>
        </p:txBody>
      </p:sp>
      <p:sp>
        <p:nvSpPr>
          <p:cNvPr id="6" name="Rectangle 2"/>
          <p:cNvSpPr>
            <a:spLocks noChangeArrowheads="1"/>
          </p:cNvSpPr>
          <p:nvPr/>
        </p:nvSpPr>
        <p:spPr bwMode="auto">
          <a:xfrm>
            <a:off x="0" y="1066800"/>
            <a:ext cx="9144000" cy="5791200"/>
          </a:xfrm>
          <a:prstGeom prst="rect">
            <a:avLst/>
          </a:prstGeom>
          <a:gradFill rotWithShape="0">
            <a:gsLst>
              <a:gs pos="0">
                <a:srgbClr val="000042"/>
              </a:gs>
              <a:gs pos="100000">
                <a:srgbClr val="151555"/>
              </a:gs>
            </a:gsLst>
            <a:lin ang="2700000" scaled="1"/>
          </a:gradFill>
          <a:ln w="9525">
            <a:noFill/>
            <a:miter lim="800000"/>
            <a:headEnd/>
            <a:tailEnd/>
          </a:ln>
          <a:effectLst/>
        </p:spPr>
        <p:txBody>
          <a:bodyPr wrap="none" anchor="ctr"/>
          <a:lstStyle/>
          <a:p>
            <a:pPr>
              <a:defRPr/>
            </a:pPr>
            <a:endParaRPr lang="en-US"/>
          </a:p>
        </p:txBody>
      </p:sp>
      <p:sp>
        <p:nvSpPr>
          <p:cNvPr id="7" name="Rectangle 3"/>
          <p:cNvSpPr>
            <a:spLocks noChangeArrowheads="1"/>
          </p:cNvSpPr>
          <p:nvPr/>
        </p:nvSpPr>
        <p:spPr bwMode="auto">
          <a:xfrm>
            <a:off x="0" y="1066800"/>
            <a:ext cx="9144000" cy="5791200"/>
          </a:xfrm>
          <a:prstGeom prst="rect">
            <a:avLst/>
          </a:prstGeom>
          <a:noFill/>
          <a:ln w="9525">
            <a:noFill/>
            <a:miter lim="800000"/>
            <a:headEnd/>
            <a:tailEnd/>
          </a:ln>
          <a:effectLst/>
        </p:spPr>
        <p:txBody>
          <a:bodyPr wrap="none" anchor="ctr"/>
          <a:lstStyle/>
          <a:p>
            <a:pPr>
              <a:defRPr/>
            </a:pPr>
            <a:endParaRPr lang="en-US"/>
          </a:p>
        </p:txBody>
      </p:sp>
      <p:graphicFrame>
        <p:nvGraphicFramePr>
          <p:cNvPr id="8" name="Object 6"/>
          <p:cNvGraphicFramePr>
            <a:graphicFrameLocks noChangeAspect="1"/>
          </p:cNvGraphicFramePr>
          <p:nvPr/>
        </p:nvGraphicFramePr>
        <p:xfrm>
          <a:off x="0" y="0"/>
          <a:ext cx="9144000" cy="1130300"/>
        </p:xfrm>
        <a:graphic>
          <a:graphicData uri="http://schemas.openxmlformats.org/presentationml/2006/ole">
            <mc:AlternateContent xmlns:mc="http://schemas.openxmlformats.org/markup-compatibility/2006">
              <mc:Choice xmlns:v="urn:schemas-microsoft-com:vml" Requires="v">
                <p:oleObj spid="_x0000_s1234" name="Photo Editor-foto" r:id="rId3" imgW="7621064" imgH="1009791" progId="MSPhotoEd.3">
                  <p:embed/>
                </p:oleObj>
              </mc:Choice>
              <mc:Fallback>
                <p:oleObj name="Photo Editor-foto" r:id="rId3" imgW="7621064" imgH="1009791"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Text Box 7"/>
          <p:cNvSpPr txBox="1">
            <a:spLocks noChangeArrowheads="1"/>
          </p:cNvSpPr>
          <p:nvPr/>
        </p:nvSpPr>
        <p:spPr bwMode="auto">
          <a:xfrm>
            <a:off x="1828800" y="71438"/>
            <a:ext cx="4191000" cy="1128712"/>
          </a:xfrm>
          <a:prstGeom prst="rect">
            <a:avLst/>
          </a:prstGeom>
          <a:noFill/>
          <a:ln w="9525">
            <a:noFill/>
            <a:miter lim="800000"/>
            <a:headEnd/>
            <a:tailEnd/>
          </a:ln>
          <a:effectLst/>
        </p:spPr>
        <p:txBody>
          <a:bodyPr>
            <a:spAutoFit/>
          </a:bodyPr>
          <a:lstStyle/>
          <a:p>
            <a:pPr algn="l">
              <a:defRPr/>
            </a:pPr>
            <a:r>
              <a:rPr lang="nl-BE" sz="2000">
                <a:solidFill>
                  <a:schemeClr val="bg1"/>
                </a:solidFill>
                <a:latin typeface="Batang" pitchFamily="18" charset="-127"/>
              </a:rPr>
              <a:t>New York State </a:t>
            </a:r>
          </a:p>
          <a:p>
            <a:pPr algn="l">
              <a:defRPr/>
            </a:pPr>
            <a:r>
              <a:rPr lang="nl-BE" sz="2000">
                <a:solidFill>
                  <a:schemeClr val="bg1"/>
                </a:solidFill>
                <a:latin typeface="Batang" pitchFamily="18" charset="-127"/>
              </a:rPr>
              <a:t>Center of Excellence in Bioinformatics &amp; Life Sciences</a:t>
            </a:r>
          </a:p>
          <a:p>
            <a:pPr algn="l">
              <a:defRPr/>
            </a:pPr>
            <a:endParaRPr lang="nl-BE" sz="800">
              <a:solidFill>
                <a:schemeClr val="bg1"/>
              </a:solidFill>
              <a:latin typeface="Batang" pitchFamily="18" charset="-127"/>
            </a:endParaRPr>
          </a:p>
        </p:txBody>
      </p:sp>
      <p:grpSp>
        <p:nvGrpSpPr>
          <p:cNvPr id="10" name="Group 8"/>
          <p:cNvGrpSpPr>
            <a:grpSpLocks/>
          </p:cNvGrpSpPr>
          <p:nvPr/>
        </p:nvGrpSpPr>
        <p:grpSpPr bwMode="auto">
          <a:xfrm>
            <a:off x="152400" y="152400"/>
            <a:ext cx="1752600" cy="838200"/>
            <a:chOff x="720" y="1440"/>
            <a:chExt cx="1104" cy="576"/>
          </a:xfrm>
        </p:grpSpPr>
        <p:sp>
          <p:nvSpPr>
            <p:cNvPr id="11" name="AutoShape 9"/>
            <p:cNvSpPr>
              <a:spLocks noChangeArrowheads="1"/>
            </p:cNvSpPr>
            <p:nvPr/>
          </p:nvSpPr>
          <p:spPr bwMode="auto">
            <a:xfrm>
              <a:off x="820"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2" name="AutoShape 10"/>
            <p:cNvSpPr>
              <a:spLocks noChangeArrowheads="1"/>
            </p:cNvSpPr>
            <p:nvPr/>
          </p:nvSpPr>
          <p:spPr bwMode="auto">
            <a:xfrm>
              <a:off x="1123" y="1449"/>
              <a:ext cx="352" cy="269"/>
            </a:xfrm>
            <a:prstGeom prst="parallelogram">
              <a:avLst>
                <a:gd name="adj" fmla="val 32714"/>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13" name="AutoShape 11"/>
            <p:cNvSpPr>
              <a:spLocks noChangeArrowheads="1"/>
            </p:cNvSpPr>
            <p:nvPr/>
          </p:nvSpPr>
          <p:spPr bwMode="auto">
            <a:xfrm>
              <a:off x="1424"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4" name="AutoShape 12"/>
            <p:cNvSpPr>
              <a:spLocks noChangeArrowheads="1"/>
            </p:cNvSpPr>
            <p:nvPr/>
          </p:nvSpPr>
          <p:spPr bwMode="auto">
            <a:xfrm>
              <a:off x="720" y="1761"/>
              <a:ext cx="352" cy="255"/>
            </a:xfrm>
            <a:prstGeom prst="parallelogram">
              <a:avLst>
                <a:gd name="adj" fmla="val 34510"/>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15" name="AutoShape 13"/>
            <p:cNvSpPr>
              <a:spLocks noChangeArrowheads="1"/>
            </p:cNvSpPr>
            <p:nvPr/>
          </p:nvSpPr>
          <p:spPr bwMode="auto">
            <a:xfrm>
              <a:off x="1021" y="1761"/>
              <a:ext cx="352" cy="255"/>
            </a:xfrm>
            <a:prstGeom prst="parallelogram">
              <a:avLst>
                <a:gd name="adj" fmla="val 34510"/>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6" name="AutoShape 14"/>
            <p:cNvSpPr>
              <a:spLocks noChangeArrowheads="1"/>
            </p:cNvSpPr>
            <p:nvPr/>
          </p:nvSpPr>
          <p:spPr bwMode="auto">
            <a:xfrm>
              <a:off x="1324" y="1761"/>
              <a:ext cx="352" cy="255"/>
            </a:xfrm>
            <a:prstGeom prst="parallelogram">
              <a:avLst>
                <a:gd name="adj" fmla="val 34510"/>
              </a:avLst>
            </a:prstGeom>
            <a:solidFill>
              <a:schemeClr val="bg2"/>
            </a:solidFill>
            <a:ln w="28575">
              <a:solidFill>
                <a:srgbClr val="1E2082"/>
              </a:solidFill>
              <a:miter lim="800000"/>
              <a:headEnd/>
              <a:tailEnd/>
            </a:ln>
            <a:effectLst/>
          </p:spPr>
          <p:txBody>
            <a:bodyPr wrap="none" anchor="ctr"/>
            <a:lstStyle/>
            <a:p>
              <a:pPr>
                <a:defRPr/>
              </a:pPr>
              <a:endParaRPr lang="en-US"/>
            </a:p>
          </p:txBody>
        </p:sp>
        <p:sp>
          <p:nvSpPr>
            <p:cNvPr id="17" name="Rectangle 15"/>
            <p:cNvSpPr>
              <a:spLocks noChangeArrowheads="1"/>
            </p:cNvSpPr>
            <p:nvPr/>
          </p:nvSpPr>
          <p:spPr bwMode="auto">
            <a:xfrm>
              <a:off x="864" y="1440"/>
              <a:ext cx="960" cy="314"/>
            </a:xfrm>
            <a:prstGeom prst="rect">
              <a:avLst/>
            </a:prstGeom>
            <a:noFill/>
            <a:ln w="9525">
              <a:noFill/>
              <a:miter lim="800000"/>
              <a:headEnd/>
              <a:tailEnd/>
            </a:ln>
            <a:effectLst/>
          </p:spPr>
          <p:txBody>
            <a:bodyPr>
              <a:spAutoFit/>
            </a:bodyPr>
            <a:lstStyle/>
            <a:p>
              <a:pPr algn="l">
                <a:defRPr/>
              </a:pPr>
              <a:r>
                <a:rPr lang="nl-BE">
                  <a:solidFill>
                    <a:srgbClr val="153C8B"/>
                  </a:solidFill>
                  <a:latin typeface="Verdana" pitchFamily="34" charset="0"/>
                </a:rPr>
                <a:t>R  </a:t>
              </a:r>
              <a:r>
                <a:rPr lang="nl-BE" sz="1600">
                  <a:solidFill>
                    <a:srgbClr val="153C8B"/>
                  </a:solidFill>
                  <a:latin typeface="Verdana" pitchFamily="34" charset="0"/>
                </a:rPr>
                <a:t> </a:t>
              </a:r>
              <a:r>
                <a:rPr lang="nl-BE">
                  <a:solidFill>
                    <a:srgbClr val="153C8B"/>
                  </a:solidFill>
                  <a:latin typeface="Verdana" pitchFamily="34" charset="0"/>
                </a:rPr>
                <a:t>T  U</a:t>
              </a:r>
              <a:endParaRPr lang="en-US">
                <a:solidFill>
                  <a:srgbClr val="153C8B"/>
                </a:solidFill>
                <a:latin typeface="Verdana" pitchFamily="34" charset="0"/>
              </a:endParaRPr>
            </a:p>
          </p:txBody>
        </p:sp>
      </p:grpSp>
      <p:sp>
        <p:nvSpPr>
          <p:cNvPr id="18" name="Line 16"/>
          <p:cNvSpPr>
            <a:spLocks noChangeShapeType="1"/>
          </p:cNvSpPr>
          <p:nvPr/>
        </p:nvSpPr>
        <p:spPr bwMode="auto">
          <a:xfrm>
            <a:off x="0" y="1143000"/>
            <a:ext cx="9144000" cy="0"/>
          </a:xfrm>
          <a:prstGeom prst="line">
            <a:avLst/>
          </a:prstGeom>
          <a:noFill/>
          <a:ln w="9525">
            <a:solidFill>
              <a:schemeClr val="bg1"/>
            </a:solidFill>
            <a:round/>
            <a:headEnd/>
            <a:tailEnd/>
          </a:ln>
          <a:effectLst/>
        </p:spPr>
        <p:txBody>
          <a:bodyPr anchor="ctr"/>
          <a:lstStyle/>
          <a:p>
            <a:pPr>
              <a:defRPr/>
            </a:pPr>
            <a:endParaRPr lang="en-US"/>
          </a:p>
        </p:txBody>
      </p:sp>
      <p:graphicFrame>
        <p:nvGraphicFramePr>
          <p:cNvPr id="19" name="Object 20"/>
          <p:cNvGraphicFramePr>
            <a:graphicFrameLocks noChangeAspect="1"/>
          </p:cNvGraphicFramePr>
          <p:nvPr userDrawn="1"/>
        </p:nvGraphicFramePr>
        <p:xfrm>
          <a:off x="0" y="0"/>
          <a:ext cx="9144000" cy="1130300"/>
        </p:xfrm>
        <a:graphic>
          <a:graphicData uri="http://schemas.openxmlformats.org/presentationml/2006/ole">
            <mc:AlternateContent xmlns:mc="http://schemas.openxmlformats.org/markup-compatibility/2006">
              <mc:Choice xmlns:v="urn:schemas-microsoft-com:vml" Requires="v">
                <p:oleObj spid="_x0000_s1235" name="Photo Editor-foto" r:id="rId5" imgW="7621064" imgH="1009791" progId="MSPhotoEd.3">
                  <p:embed/>
                </p:oleObj>
              </mc:Choice>
              <mc:Fallback>
                <p:oleObj name="Photo Editor-foto" r:id="rId5" imgW="7621064" imgH="1009791"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 name="Text Box 21"/>
          <p:cNvSpPr txBox="1">
            <a:spLocks noChangeArrowheads="1"/>
          </p:cNvSpPr>
          <p:nvPr userDrawn="1"/>
        </p:nvSpPr>
        <p:spPr bwMode="auto">
          <a:xfrm>
            <a:off x="1828800" y="71438"/>
            <a:ext cx="4191000" cy="1128712"/>
          </a:xfrm>
          <a:prstGeom prst="rect">
            <a:avLst/>
          </a:prstGeom>
          <a:noFill/>
          <a:ln w="9525">
            <a:noFill/>
            <a:miter lim="800000"/>
            <a:headEnd/>
            <a:tailEnd/>
          </a:ln>
          <a:effectLst/>
        </p:spPr>
        <p:txBody>
          <a:bodyPr>
            <a:spAutoFit/>
          </a:bodyPr>
          <a:lstStyle/>
          <a:p>
            <a:pPr algn="l">
              <a:defRPr/>
            </a:pPr>
            <a:r>
              <a:rPr lang="nl-BE" sz="2000">
                <a:solidFill>
                  <a:schemeClr val="bg1"/>
                </a:solidFill>
                <a:latin typeface="Batang" pitchFamily="18" charset="-127"/>
              </a:rPr>
              <a:t>New York State </a:t>
            </a:r>
          </a:p>
          <a:p>
            <a:pPr algn="l">
              <a:defRPr/>
            </a:pPr>
            <a:r>
              <a:rPr lang="nl-BE" sz="2000">
                <a:solidFill>
                  <a:schemeClr val="bg1"/>
                </a:solidFill>
                <a:latin typeface="Batang" pitchFamily="18" charset="-127"/>
              </a:rPr>
              <a:t>Center of Excellence in Bioinformatics &amp; Life Sciences</a:t>
            </a:r>
          </a:p>
          <a:p>
            <a:pPr algn="l">
              <a:defRPr/>
            </a:pPr>
            <a:endParaRPr lang="nl-BE" sz="800">
              <a:solidFill>
                <a:schemeClr val="bg1"/>
              </a:solidFill>
              <a:latin typeface="Batang" pitchFamily="18" charset="-127"/>
            </a:endParaRPr>
          </a:p>
        </p:txBody>
      </p:sp>
      <p:grpSp>
        <p:nvGrpSpPr>
          <p:cNvPr id="21" name="Group 22"/>
          <p:cNvGrpSpPr>
            <a:grpSpLocks/>
          </p:cNvGrpSpPr>
          <p:nvPr userDrawn="1"/>
        </p:nvGrpSpPr>
        <p:grpSpPr bwMode="auto">
          <a:xfrm>
            <a:off x="152400" y="152400"/>
            <a:ext cx="1752600" cy="838200"/>
            <a:chOff x="720" y="1440"/>
            <a:chExt cx="1104" cy="576"/>
          </a:xfrm>
        </p:grpSpPr>
        <p:sp>
          <p:nvSpPr>
            <p:cNvPr id="22" name="AutoShape 23"/>
            <p:cNvSpPr>
              <a:spLocks noChangeArrowheads="1"/>
            </p:cNvSpPr>
            <p:nvPr/>
          </p:nvSpPr>
          <p:spPr bwMode="auto">
            <a:xfrm>
              <a:off x="820"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3" name="AutoShape 24"/>
            <p:cNvSpPr>
              <a:spLocks noChangeArrowheads="1"/>
            </p:cNvSpPr>
            <p:nvPr/>
          </p:nvSpPr>
          <p:spPr bwMode="auto">
            <a:xfrm>
              <a:off x="1123" y="1449"/>
              <a:ext cx="352" cy="269"/>
            </a:xfrm>
            <a:prstGeom prst="parallelogram">
              <a:avLst>
                <a:gd name="adj" fmla="val 32714"/>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24" name="AutoShape 25"/>
            <p:cNvSpPr>
              <a:spLocks noChangeArrowheads="1"/>
            </p:cNvSpPr>
            <p:nvPr/>
          </p:nvSpPr>
          <p:spPr bwMode="auto">
            <a:xfrm>
              <a:off x="1424"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5" name="AutoShape 26"/>
            <p:cNvSpPr>
              <a:spLocks noChangeArrowheads="1"/>
            </p:cNvSpPr>
            <p:nvPr/>
          </p:nvSpPr>
          <p:spPr bwMode="auto">
            <a:xfrm>
              <a:off x="720" y="1761"/>
              <a:ext cx="352" cy="255"/>
            </a:xfrm>
            <a:prstGeom prst="parallelogram">
              <a:avLst>
                <a:gd name="adj" fmla="val 34510"/>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26" name="AutoShape 27"/>
            <p:cNvSpPr>
              <a:spLocks noChangeArrowheads="1"/>
            </p:cNvSpPr>
            <p:nvPr/>
          </p:nvSpPr>
          <p:spPr bwMode="auto">
            <a:xfrm>
              <a:off x="1021" y="1761"/>
              <a:ext cx="352" cy="255"/>
            </a:xfrm>
            <a:prstGeom prst="parallelogram">
              <a:avLst>
                <a:gd name="adj" fmla="val 34510"/>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7" name="AutoShape 28"/>
            <p:cNvSpPr>
              <a:spLocks noChangeArrowheads="1"/>
            </p:cNvSpPr>
            <p:nvPr/>
          </p:nvSpPr>
          <p:spPr bwMode="auto">
            <a:xfrm>
              <a:off x="1324" y="1761"/>
              <a:ext cx="352" cy="255"/>
            </a:xfrm>
            <a:prstGeom prst="parallelogram">
              <a:avLst>
                <a:gd name="adj" fmla="val 34510"/>
              </a:avLst>
            </a:prstGeom>
            <a:solidFill>
              <a:schemeClr val="bg2"/>
            </a:solidFill>
            <a:ln w="28575">
              <a:solidFill>
                <a:srgbClr val="1E2082"/>
              </a:solidFill>
              <a:miter lim="800000"/>
              <a:headEnd/>
              <a:tailEnd/>
            </a:ln>
            <a:effectLst/>
          </p:spPr>
          <p:txBody>
            <a:bodyPr wrap="none" anchor="ctr"/>
            <a:lstStyle/>
            <a:p>
              <a:pPr>
                <a:defRPr/>
              </a:pPr>
              <a:endParaRPr lang="en-US"/>
            </a:p>
          </p:txBody>
        </p:sp>
        <p:sp>
          <p:nvSpPr>
            <p:cNvPr id="28" name="Rectangle 29"/>
            <p:cNvSpPr>
              <a:spLocks noChangeArrowheads="1"/>
            </p:cNvSpPr>
            <p:nvPr/>
          </p:nvSpPr>
          <p:spPr bwMode="auto">
            <a:xfrm>
              <a:off x="864" y="1440"/>
              <a:ext cx="960" cy="314"/>
            </a:xfrm>
            <a:prstGeom prst="rect">
              <a:avLst/>
            </a:prstGeom>
            <a:noFill/>
            <a:ln w="9525">
              <a:noFill/>
              <a:miter lim="800000"/>
              <a:headEnd/>
              <a:tailEnd/>
            </a:ln>
            <a:effectLst/>
          </p:spPr>
          <p:txBody>
            <a:bodyPr>
              <a:spAutoFit/>
            </a:bodyPr>
            <a:lstStyle/>
            <a:p>
              <a:pPr algn="l">
                <a:defRPr/>
              </a:pPr>
              <a:r>
                <a:rPr lang="nl-BE">
                  <a:solidFill>
                    <a:srgbClr val="153C8B"/>
                  </a:solidFill>
                  <a:latin typeface="Verdana" pitchFamily="34" charset="0"/>
                </a:rPr>
                <a:t>R  </a:t>
              </a:r>
              <a:r>
                <a:rPr lang="nl-BE" sz="1600">
                  <a:solidFill>
                    <a:srgbClr val="153C8B"/>
                  </a:solidFill>
                  <a:latin typeface="Verdana" pitchFamily="34" charset="0"/>
                </a:rPr>
                <a:t> </a:t>
              </a:r>
              <a:r>
                <a:rPr lang="nl-BE">
                  <a:solidFill>
                    <a:srgbClr val="153C8B"/>
                  </a:solidFill>
                  <a:latin typeface="Verdana" pitchFamily="34" charset="0"/>
                </a:rPr>
                <a:t>T  U</a:t>
              </a:r>
              <a:endParaRPr lang="en-US">
                <a:solidFill>
                  <a:srgbClr val="153C8B"/>
                </a:solidFill>
                <a:latin typeface="Verdana" pitchFamily="34" charset="0"/>
              </a:endParaRPr>
            </a:p>
          </p:txBody>
        </p:sp>
      </p:grpSp>
      <p:sp>
        <p:nvSpPr>
          <p:cNvPr id="29" name="Line 30"/>
          <p:cNvSpPr>
            <a:spLocks noChangeShapeType="1"/>
          </p:cNvSpPr>
          <p:nvPr userDrawn="1"/>
        </p:nvSpPr>
        <p:spPr bwMode="auto">
          <a:xfrm>
            <a:off x="0" y="1143000"/>
            <a:ext cx="9144000" cy="0"/>
          </a:xfrm>
          <a:prstGeom prst="line">
            <a:avLst/>
          </a:prstGeom>
          <a:noFill/>
          <a:ln w="9525">
            <a:solidFill>
              <a:schemeClr val="bg1"/>
            </a:solidFill>
            <a:round/>
            <a:headEnd/>
            <a:tailEnd/>
          </a:ln>
          <a:effectLst/>
        </p:spPr>
        <p:txBody>
          <a:bodyPr anchor="ctr"/>
          <a:lstStyle/>
          <a:p>
            <a:pPr>
              <a:defRPr/>
            </a:pPr>
            <a:endParaRPr lang="en-US"/>
          </a:p>
        </p:txBody>
      </p:sp>
      <p:sp>
        <p:nvSpPr>
          <p:cNvPr id="2" name="Title 1"/>
          <p:cNvSpPr>
            <a:spLocks noGrp="1"/>
          </p:cNvSpPr>
          <p:nvPr>
            <p:ph type="title"/>
          </p:nvPr>
        </p:nvSpPr>
        <p:spPr>
          <a:xfrm>
            <a:off x="228600" y="1012825"/>
            <a:ext cx="8686800" cy="1174750"/>
          </a:xfrm>
          <a:prstGeom prst="roundRect">
            <a:avLst>
              <a:gd name="adj" fmla="val 16667"/>
            </a:avLst>
          </a:prstGeom>
        </p:spPr>
        <p:txBody>
          <a:bodyPr/>
          <a:lstStyle/>
          <a:p>
            <a:r>
              <a:rPr lang="en-US"/>
              <a:t>Click to edit Master title style</a:t>
            </a:r>
          </a:p>
        </p:txBody>
      </p:sp>
      <p:sp>
        <p:nvSpPr>
          <p:cNvPr id="3" name="Table Placeholder 2"/>
          <p:cNvSpPr>
            <a:spLocks noGrp="1"/>
          </p:cNvSpPr>
          <p:nvPr>
            <p:ph type="tbl" idx="1"/>
          </p:nvPr>
        </p:nvSpPr>
        <p:spPr>
          <a:xfrm>
            <a:off x="152400" y="1981200"/>
            <a:ext cx="8839200" cy="4724400"/>
          </a:xfrm>
          <a:prstGeom prst="rect">
            <a:avLst/>
          </a:prstGeom>
        </p:spPr>
        <p:txBody>
          <a:bodyPr/>
          <a:lstStyle/>
          <a:p>
            <a:pPr lvl="0"/>
            <a:endParaRPr lang="en-US" noProof="0"/>
          </a:p>
        </p:txBody>
      </p:sp>
      <p:sp>
        <p:nvSpPr>
          <p:cNvPr id="30" name="Slide Number Placeholder 3"/>
          <p:cNvSpPr>
            <a:spLocks noGrp="1"/>
          </p:cNvSpPr>
          <p:nvPr>
            <p:ph type="sldNum" sz="quarter" idx="10"/>
          </p:nvPr>
        </p:nvSpPr>
        <p:spPr>
          <a:xfrm>
            <a:off x="7239000" y="6553200"/>
            <a:ext cx="1905000" cy="304800"/>
          </a:xfrm>
          <a:prstGeom prst="rect">
            <a:avLst/>
          </a:prstGeom>
        </p:spPr>
        <p:txBody>
          <a:bodyPr/>
          <a:lstStyle>
            <a:lvl1pPr>
              <a:defRPr/>
            </a:lvl1pPr>
          </a:lstStyle>
          <a:p>
            <a:fld id="{D14BF38A-3DFB-480B-8D89-0595D30524BE}" type="slidenum">
              <a:rPr lang="en-US" altLang="en-US"/>
              <a:pPr/>
              <a:t>‹#›</a:t>
            </a:fld>
            <a:endParaRPr lang="en-US" altLang="en-US"/>
          </a:p>
        </p:txBody>
      </p:sp>
    </p:spTree>
    <p:extLst>
      <p:ext uri="{BB962C8B-B14F-4D97-AF65-F5344CB8AC3E}">
        <p14:creationId xmlns:p14="http://schemas.microsoft.com/office/powerpoint/2010/main" val="32179339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image" Target="../media/image1.jpeg"/><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downtown.jpg"/>
          <p:cNvPicPr>
            <a:picLocks noChangeAspect="1"/>
          </p:cNvPicPr>
          <p:nvPr userDrawn="1"/>
        </p:nvPicPr>
        <p:blipFill>
          <a:blip r:embed="rId11"/>
          <a:srcRect/>
          <a:stretch>
            <a:fillRect/>
          </a:stretch>
        </p:blipFill>
        <p:spPr bwMode="auto">
          <a:xfrm>
            <a:off x="0" y="0"/>
            <a:ext cx="9144000" cy="6858000"/>
          </a:xfrm>
          <a:prstGeom prst="rect">
            <a:avLst/>
          </a:prstGeom>
          <a:noFill/>
          <a:ln w="9525">
            <a:noFill/>
            <a:miter lim="800000"/>
            <a:headEnd/>
            <a:tailEnd/>
          </a:ln>
        </p:spPr>
      </p:pic>
      <p:sp>
        <p:nvSpPr>
          <p:cNvPr id="2" name="Rectangle 1"/>
          <p:cNvSpPr/>
          <p:nvPr userDrawn="1"/>
        </p:nvSpPr>
        <p:spPr bwMode="auto">
          <a:xfrm>
            <a:off x="0" y="609600"/>
            <a:ext cx="9144000" cy="6248400"/>
          </a:xfrm>
          <a:prstGeom prst="rect">
            <a:avLst/>
          </a:prstGeom>
          <a:solidFill>
            <a:srgbClr val="002060">
              <a:alpha val="6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4" name="Text Placeholder 5"/>
          <p:cNvSpPr txBox="1">
            <a:spLocks/>
          </p:cNvSpPr>
          <p:nvPr userDrawn="1"/>
        </p:nvSpPr>
        <p:spPr>
          <a:xfrm>
            <a:off x="23004" y="6553200"/>
            <a:ext cx="357996" cy="228600"/>
          </a:xfrm>
          <a:prstGeom prst="rect">
            <a:avLst/>
          </a:prstGeom>
        </p:spPr>
        <p:txBody>
          <a:bodyPr/>
          <a:lstStyle>
            <a:lvl1pPr marL="342900" indent="-342900" algn="l" rtl="0" eaLnBrk="0" fontAlgn="base" hangingPunct="0">
              <a:spcBef>
                <a:spcPct val="20000"/>
              </a:spcBef>
              <a:spcAft>
                <a:spcPct val="0"/>
              </a:spcAft>
              <a:buClr>
                <a:srgbClr val="FF6600"/>
              </a:buClr>
              <a:defRPr sz="1400">
                <a:solidFill>
                  <a:schemeClr val="bg1"/>
                </a:solidFill>
                <a:latin typeface="+mn-lt"/>
                <a:ea typeface="ＭＳ Ｐゴシック" pitchFamily="122" charset="-128"/>
                <a:cs typeface="ＭＳ Ｐゴシック" pitchFamily="122" charset="-128"/>
              </a:defRPr>
            </a:lvl1pPr>
            <a:lvl2pPr marL="742950" indent="-285750" algn="l" rtl="0" eaLnBrk="0" fontAlgn="base" hangingPunct="0">
              <a:spcBef>
                <a:spcPct val="20000"/>
              </a:spcBef>
              <a:spcAft>
                <a:spcPct val="0"/>
              </a:spcAft>
              <a:buClr>
                <a:srgbClr val="FF6633"/>
              </a:buClr>
              <a:buSzPct val="80000"/>
              <a:buFont typeface="Times" charset="0"/>
              <a:buChar char="•"/>
              <a:defRPr sz="2400">
                <a:solidFill>
                  <a:schemeClr val="bg1"/>
                </a:solidFill>
                <a:latin typeface="+mn-lt"/>
                <a:ea typeface="ＭＳ Ｐゴシック" pitchFamily="122" charset="-128"/>
              </a:defRPr>
            </a:lvl2pPr>
            <a:lvl3pPr marL="1143000" indent="-228600" algn="l" rtl="0" eaLnBrk="0" fontAlgn="base" hangingPunct="0">
              <a:spcBef>
                <a:spcPct val="20000"/>
              </a:spcBef>
              <a:spcAft>
                <a:spcPct val="0"/>
              </a:spcAft>
              <a:buClr>
                <a:srgbClr val="FF6600"/>
              </a:buClr>
              <a:buChar char="•"/>
              <a:defRPr sz="2000">
                <a:solidFill>
                  <a:schemeClr val="bg1"/>
                </a:solidFill>
                <a:latin typeface="+mn-lt"/>
                <a:ea typeface="ＭＳ Ｐゴシック" pitchFamily="122" charset="-128"/>
              </a:defRPr>
            </a:lvl3pPr>
            <a:lvl4pPr marL="1600200" indent="-228600" algn="l" rtl="0" eaLnBrk="0" fontAlgn="base" hangingPunct="0">
              <a:spcBef>
                <a:spcPct val="20000"/>
              </a:spcBef>
              <a:spcAft>
                <a:spcPct val="0"/>
              </a:spcAft>
              <a:buClr>
                <a:srgbClr val="FF6600"/>
              </a:buClr>
              <a:buSzPct val="95000"/>
              <a:buFont typeface="Times" charset="0"/>
              <a:buChar char="•"/>
              <a:defRPr sz="2000">
                <a:solidFill>
                  <a:schemeClr val="bg1"/>
                </a:solidFill>
                <a:latin typeface="+mn-lt"/>
                <a:ea typeface="ＭＳ Ｐゴシック" pitchFamily="122" charset="-128"/>
              </a:defRPr>
            </a:lvl4pPr>
            <a:lvl5pPr marL="2057400" indent="-228600" algn="l" rtl="0" eaLnBrk="0" fontAlgn="base" hangingPunct="0">
              <a:spcBef>
                <a:spcPct val="20000"/>
              </a:spcBef>
              <a:spcAft>
                <a:spcPct val="0"/>
              </a:spcAft>
              <a:buClr>
                <a:schemeClr val="bg1"/>
              </a:buClr>
              <a:defRPr sz="2000">
                <a:solidFill>
                  <a:schemeClr val="bg1"/>
                </a:solidFill>
                <a:latin typeface="+mn-lt"/>
                <a:ea typeface="ＭＳ Ｐゴシック" pitchFamily="122" charset="-128"/>
              </a:defRPr>
            </a:lvl5pPr>
            <a:lvl6pPr marL="25146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9pPr>
          </a:lstStyle>
          <a:p>
            <a:fld id="{973D82C6-82F5-438A-90AD-EA868AC8D099}" type="slidenum">
              <a:rPr lang="en-US" sz="1000" kern="0" smtClean="0"/>
              <a:pPr/>
              <a:t>‹#›</a:t>
            </a:fld>
            <a:endParaRPr lang="en-US" sz="1000" kern="0" dirty="0"/>
          </a:p>
        </p:txBody>
      </p:sp>
    </p:spTree>
  </p:cSld>
  <p:clrMap bg1="lt1" tx1="dk1" bg2="lt2" tx2="dk2" accent1="accent1" accent2="accent2" accent3="accent3" accent4="accent4" accent5="accent5" accent6="accent6" hlink="hlink" folHlink="folHlink"/>
  <p:sldLayoutIdLst>
    <p:sldLayoutId id="2147483821" r:id="rId1"/>
    <p:sldLayoutId id="2147483822" r:id="rId2"/>
    <p:sldLayoutId id="2147483828" r:id="rId3"/>
    <p:sldLayoutId id="2147483823" r:id="rId4"/>
    <p:sldLayoutId id="2147483824" r:id="rId5"/>
    <p:sldLayoutId id="2147483825" r:id="rId6"/>
    <p:sldLayoutId id="2147483826" r:id="rId7"/>
    <p:sldLayoutId id="2147483827" r:id="rId8"/>
    <p:sldLayoutId id="2147483829" r:id="rId9"/>
  </p:sldLayoutIdLst>
  <p:txStyles>
    <p:titleStyle>
      <a:lvl1pPr algn="l" rtl="0" eaLnBrk="0" fontAlgn="base" hangingPunct="0">
        <a:spcBef>
          <a:spcPct val="0"/>
        </a:spcBef>
        <a:spcAft>
          <a:spcPct val="0"/>
        </a:spcAft>
        <a:defRPr sz="3600">
          <a:solidFill>
            <a:schemeClr val="bg1"/>
          </a:solidFill>
          <a:latin typeface="+mj-lt"/>
          <a:ea typeface="ＭＳ Ｐゴシック" pitchFamily="122" charset="-128"/>
          <a:cs typeface="ＭＳ Ｐゴシック" pitchFamily="122" charset="-128"/>
        </a:defRPr>
      </a:lvl1pPr>
      <a:lvl2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2pPr>
      <a:lvl3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3pPr>
      <a:lvl4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4pPr>
      <a:lvl5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5pPr>
      <a:lvl6pPr marL="457200" algn="l" rtl="0" fontAlgn="base">
        <a:spcBef>
          <a:spcPct val="0"/>
        </a:spcBef>
        <a:spcAft>
          <a:spcPct val="0"/>
        </a:spcAft>
        <a:defRPr sz="3600">
          <a:solidFill>
            <a:schemeClr val="bg1"/>
          </a:solidFill>
          <a:latin typeface="Times" pitchFamily="122" charset="0"/>
        </a:defRPr>
      </a:lvl6pPr>
      <a:lvl7pPr marL="914400" algn="l" rtl="0" fontAlgn="base">
        <a:spcBef>
          <a:spcPct val="0"/>
        </a:spcBef>
        <a:spcAft>
          <a:spcPct val="0"/>
        </a:spcAft>
        <a:defRPr sz="3600">
          <a:solidFill>
            <a:schemeClr val="bg1"/>
          </a:solidFill>
          <a:latin typeface="Times" pitchFamily="122" charset="0"/>
        </a:defRPr>
      </a:lvl7pPr>
      <a:lvl8pPr marL="1371600" algn="l" rtl="0" fontAlgn="base">
        <a:spcBef>
          <a:spcPct val="0"/>
        </a:spcBef>
        <a:spcAft>
          <a:spcPct val="0"/>
        </a:spcAft>
        <a:defRPr sz="3600">
          <a:solidFill>
            <a:schemeClr val="bg1"/>
          </a:solidFill>
          <a:latin typeface="Times" pitchFamily="122" charset="0"/>
        </a:defRPr>
      </a:lvl8pPr>
      <a:lvl9pPr marL="1828800" algn="l" rtl="0" fontAlgn="base">
        <a:spcBef>
          <a:spcPct val="0"/>
        </a:spcBef>
        <a:spcAft>
          <a:spcPct val="0"/>
        </a:spcAft>
        <a:defRPr sz="3600">
          <a:solidFill>
            <a:schemeClr val="bg1"/>
          </a:solidFill>
          <a:latin typeface="Times" pitchFamily="122" charset="0"/>
        </a:defRPr>
      </a:lvl9pPr>
    </p:titleStyle>
    <p:bodyStyle>
      <a:lvl1pPr marL="342900" indent="-342900" algn="l" rtl="0" eaLnBrk="0" fontAlgn="base" hangingPunct="0">
        <a:spcBef>
          <a:spcPct val="20000"/>
        </a:spcBef>
        <a:spcAft>
          <a:spcPct val="0"/>
        </a:spcAft>
        <a:buClr>
          <a:srgbClr val="FF6600"/>
        </a:buClr>
        <a:defRPr sz="2400">
          <a:solidFill>
            <a:schemeClr val="bg1"/>
          </a:solidFill>
          <a:latin typeface="+mn-lt"/>
          <a:ea typeface="ＭＳ Ｐゴシック" pitchFamily="122" charset="-128"/>
          <a:cs typeface="ＭＳ Ｐゴシック" pitchFamily="122" charset="-128"/>
        </a:defRPr>
      </a:lvl1pPr>
      <a:lvl2pPr marL="742950" indent="-285750" algn="l" rtl="0" eaLnBrk="0" fontAlgn="base" hangingPunct="0">
        <a:spcBef>
          <a:spcPct val="20000"/>
        </a:spcBef>
        <a:spcAft>
          <a:spcPct val="0"/>
        </a:spcAft>
        <a:buClr>
          <a:srgbClr val="FF6633"/>
        </a:buClr>
        <a:buSzPct val="80000"/>
        <a:buFont typeface="Times" charset="0"/>
        <a:buChar char="•"/>
        <a:defRPr sz="2400">
          <a:solidFill>
            <a:schemeClr val="bg1"/>
          </a:solidFill>
          <a:latin typeface="+mn-lt"/>
          <a:ea typeface="ＭＳ Ｐゴシック" pitchFamily="122" charset="-128"/>
        </a:defRPr>
      </a:lvl2pPr>
      <a:lvl3pPr marL="1143000" indent="-228600" algn="l" rtl="0" eaLnBrk="0" fontAlgn="base" hangingPunct="0">
        <a:spcBef>
          <a:spcPct val="20000"/>
        </a:spcBef>
        <a:spcAft>
          <a:spcPct val="0"/>
        </a:spcAft>
        <a:buClr>
          <a:srgbClr val="FF6600"/>
        </a:buClr>
        <a:buChar char="•"/>
        <a:defRPr sz="2000">
          <a:solidFill>
            <a:schemeClr val="bg1"/>
          </a:solidFill>
          <a:latin typeface="+mn-lt"/>
          <a:ea typeface="ＭＳ Ｐゴシック" pitchFamily="122" charset="-128"/>
        </a:defRPr>
      </a:lvl3pPr>
      <a:lvl4pPr marL="1600200" indent="-228600" algn="l" rtl="0" eaLnBrk="0" fontAlgn="base" hangingPunct="0">
        <a:spcBef>
          <a:spcPct val="20000"/>
        </a:spcBef>
        <a:spcAft>
          <a:spcPct val="0"/>
        </a:spcAft>
        <a:buClr>
          <a:srgbClr val="FF6600"/>
        </a:buClr>
        <a:buSzPct val="95000"/>
        <a:buFont typeface="Times" charset="0"/>
        <a:buChar char="•"/>
        <a:defRPr sz="2000">
          <a:solidFill>
            <a:schemeClr val="bg1"/>
          </a:solidFill>
          <a:latin typeface="+mn-lt"/>
          <a:ea typeface="ＭＳ Ｐゴシック" pitchFamily="122" charset="-128"/>
        </a:defRPr>
      </a:lvl4pPr>
      <a:lvl5pPr marL="2057400" indent="-228600" algn="l" rtl="0" eaLnBrk="0" fontAlgn="base" hangingPunct="0">
        <a:spcBef>
          <a:spcPct val="20000"/>
        </a:spcBef>
        <a:spcAft>
          <a:spcPct val="0"/>
        </a:spcAft>
        <a:buClr>
          <a:schemeClr val="bg1"/>
        </a:buClr>
        <a:defRPr sz="2000">
          <a:solidFill>
            <a:schemeClr val="bg1"/>
          </a:solidFill>
          <a:latin typeface="+mn-lt"/>
          <a:ea typeface="ＭＳ Ｐゴシック" pitchFamily="122" charset="-128"/>
        </a:defRPr>
      </a:lvl5pPr>
      <a:lvl6pPr marL="25146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downtown.jpg"/>
          <p:cNvPicPr>
            <a:picLocks noChangeAspect="1"/>
          </p:cNvPicPr>
          <p:nvPr userDrawn="1"/>
        </p:nvPicPr>
        <p:blipFill>
          <a:blip r:embed="rId13"/>
          <a:srcRect/>
          <a:stretch>
            <a:fillRect/>
          </a:stretch>
        </p:blipFill>
        <p:spPr bwMode="auto">
          <a:xfrm>
            <a:off x="0" y="0"/>
            <a:ext cx="9144000" cy="6858000"/>
          </a:xfrm>
          <a:prstGeom prst="rect">
            <a:avLst/>
          </a:prstGeom>
          <a:noFill/>
          <a:ln w="9525">
            <a:noFill/>
            <a:miter lim="800000"/>
            <a:headEnd/>
            <a:tailEnd/>
          </a:ln>
        </p:spPr>
      </p:pic>
      <p:sp>
        <p:nvSpPr>
          <p:cNvPr id="2" name="Rectangle 1"/>
          <p:cNvSpPr/>
          <p:nvPr userDrawn="1"/>
        </p:nvSpPr>
        <p:spPr bwMode="auto">
          <a:xfrm>
            <a:off x="0" y="609600"/>
            <a:ext cx="9144000" cy="6248400"/>
          </a:xfrm>
          <a:prstGeom prst="rect">
            <a:avLst/>
          </a:prstGeom>
          <a:solidFill>
            <a:srgbClr val="002060">
              <a:alpha val="6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4" name="Text Placeholder 5"/>
          <p:cNvSpPr txBox="1">
            <a:spLocks/>
          </p:cNvSpPr>
          <p:nvPr userDrawn="1"/>
        </p:nvSpPr>
        <p:spPr>
          <a:xfrm>
            <a:off x="23004" y="6553200"/>
            <a:ext cx="434196" cy="228600"/>
          </a:xfrm>
          <a:prstGeom prst="rect">
            <a:avLst/>
          </a:prstGeom>
        </p:spPr>
        <p:txBody>
          <a:bodyPr/>
          <a:lstStyle>
            <a:lvl1pPr marL="342900" indent="-342900" algn="l" rtl="0" eaLnBrk="0" fontAlgn="base" hangingPunct="0">
              <a:spcBef>
                <a:spcPct val="20000"/>
              </a:spcBef>
              <a:spcAft>
                <a:spcPct val="0"/>
              </a:spcAft>
              <a:buClr>
                <a:srgbClr val="FF6600"/>
              </a:buClr>
              <a:defRPr sz="1400">
                <a:solidFill>
                  <a:schemeClr val="bg1"/>
                </a:solidFill>
                <a:latin typeface="+mn-lt"/>
                <a:ea typeface="ＭＳ Ｐゴシック" pitchFamily="122" charset="-128"/>
                <a:cs typeface="ＭＳ Ｐゴシック" pitchFamily="122" charset="-128"/>
              </a:defRPr>
            </a:lvl1pPr>
            <a:lvl2pPr marL="742950" indent="-285750" algn="l" rtl="0" eaLnBrk="0" fontAlgn="base" hangingPunct="0">
              <a:spcBef>
                <a:spcPct val="20000"/>
              </a:spcBef>
              <a:spcAft>
                <a:spcPct val="0"/>
              </a:spcAft>
              <a:buClr>
                <a:srgbClr val="FF6633"/>
              </a:buClr>
              <a:buSzPct val="80000"/>
              <a:buFont typeface="Times" charset="0"/>
              <a:buChar char="•"/>
              <a:defRPr sz="2400">
                <a:solidFill>
                  <a:schemeClr val="bg1"/>
                </a:solidFill>
                <a:latin typeface="+mn-lt"/>
                <a:ea typeface="ＭＳ Ｐゴシック" pitchFamily="122" charset="-128"/>
              </a:defRPr>
            </a:lvl2pPr>
            <a:lvl3pPr marL="1143000" indent="-228600" algn="l" rtl="0" eaLnBrk="0" fontAlgn="base" hangingPunct="0">
              <a:spcBef>
                <a:spcPct val="20000"/>
              </a:spcBef>
              <a:spcAft>
                <a:spcPct val="0"/>
              </a:spcAft>
              <a:buClr>
                <a:srgbClr val="FF6600"/>
              </a:buClr>
              <a:buChar char="•"/>
              <a:defRPr sz="2000">
                <a:solidFill>
                  <a:schemeClr val="bg1"/>
                </a:solidFill>
                <a:latin typeface="+mn-lt"/>
                <a:ea typeface="ＭＳ Ｐゴシック" pitchFamily="122" charset="-128"/>
              </a:defRPr>
            </a:lvl3pPr>
            <a:lvl4pPr marL="1600200" indent="-228600" algn="l" rtl="0" eaLnBrk="0" fontAlgn="base" hangingPunct="0">
              <a:spcBef>
                <a:spcPct val="20000"/>
              </a:spcBef>
              <a:spcAft>
                <a:spcPct val="0"/>
              </a:spcAft>
              <a:buClr>
                <a:srgbClr val="FF6600"/>
              </a:buClr>
              <a:buSzPct val="95000"/>
              <a:buFont typeface="Times" charset="0"/>
              <a:buChar char="•"/>
              <a:defRPr sz="2000">
                <a:solidFill>
                  <a:schemeClr val="bg1"/>
                </a:solidFill>
                <a:latin typeface="+mn-lt"/>
                <a:ea typeface="ＭＳ Ｐゴシック" pitchFamily="122" charset="-128"/>
              </a:defRPr>
            </a:lvl4pPr>
            <a:lvl5pPr marL="2057400" indent="-228600" algn="l" rtl="0" eaLnBrk="0" fontAlgn="base" hangingPunct="0">
              <a:spcBef>
                <a:spcPct val="20000"/>
              </a:spcBef>
              <a:spcAft>
                <a:spcPct val="0"/>
              </a:spcAft>
              <a:buClr>
                <a:schemeClr val="bg1"/>
              </a:buClr>
              <a:defRPr sz="2000">
                <a:solidFill>
                  <a:schemeClr val="bg1"/>
                </a:solidFill>
                <a:latin typeface="+mn-lt"/>
                <a:ea typeface="ＭＳ Ｐゴシック" pitchFamily="122" charset="-128"/>
              </a:defRPr>
            </a:lvl5pPr>
            <a:lvl6pPr marL="25146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9pPr>
          </a:lstStyle>
          <a:p>
            <a:fld id="{973D82C6-82F5-438A-90AD-EA868AC8D099}" type="slidenum">
              <a:rPr lang="en-US" sz="1000" kern="0" smtClean="0"/>
              <a:pPr/>
              <a:t>‹#›</a:t>
            </a:fld>
            <a:endParaRPr lang="en-US" sz="1000" kern="0" dirty="0"/>
          </a:p>
        </p:txBody>
      </p:sp>
    </p:spTree>
    <p:extLst>
      <p:ext uri="{BB962C8B-B14F-4D97-AF65-F5344CB8AC3E}">
        <p14:creationId xmlns:p14="http://schemas.microsoft.com/office/powerpoint/2010/main" val="1244053297"/>
      </p:ext>
    </p:extLst>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 id="2147483841" r:id="rId11"/>
  </p:sldLayoutIdLst>
  <p:txStyles>
    <p:titleStyle>
      <a:lvl1pPr algn="l" rtl="0" eaLnBrk="0" fontAlgn="base" hangingPunct="0">
        <a:spcBef>
          <a:spcPct val="0"/>
        </a:spcBef>
        <a:spcAft>
          <a:spcPct val="0"/>
        </a:spcAft>
        <a:defRPr sz="3600">
          <a:solidFill>
            <a:schemeClr val="bg1"/>
          </a:solidFill>
          <a:latin typeface="+mj-lt"/>
          <a:ea typeface="ＭＳ Ｐゴシック" pitchFamily="122" charset="-128"/>
          <a:cs typeface="ＭＳ Ｐゴシック" pitchFamily="122" charset="-128"/>
        </a:defRPr>
      </a:lvl1pPr>
      <a:lvl2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2pPr>
      <a:lvl3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3pPr>
      <a:lvl4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4pPr>
      <a:lvl5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5pPr>
      <a:lvl6pPr marL="457200" algn="l" rtl="0" fontAlgn="base">
        <a:spcBef>
          <a:spcPct val="0"/>
        </a:spcBef>
        <a:spcAft>
          <a:spcPct val="0"/>
        </a:spcAft>
        <a:defRPr sz="3600">
          <a:solidFill>
            <a:schemeClr val="bg1"/>
          </a:solidFill>
          <a:latin typeface="Times" pitchFamily="122" charset="0"/>
        </a:defRPr>
      </a:lvl6pPr>
      <a:lvl7pPr marL="914400" algn="l" rtl="0" fontAlgn="base">
        <a:spcBef>
          <a:spcPct val="0"/>
        </a:spcBef>
        <a:spcAft>
          <a:spcPct val="0"/>
        </a:spcAft>
        <a:defRPr sz="3600">
          <a:solidFill>
            <a:schemeClr val="bg1"/>
          </a:solidFill>
          <a:latin typeface="Times" pitchFamily="122" charset="0"/>
        </a:defRPr>
      </a:lvl7pPr>
      <a:lvl8pPr marL="1371600" algn="l" rtl="0" fontAlgn="base">
        <a:spcBef>
          <a:spcPct val="0"/>
        </a:spcBef>
        <a:spcAft>
          <a:spcPct val="0"/>
        </a:spcAft>
        <a:defRPr sz="3600">
          <a:solidFill>
            <a:schemeClr val="bg1"/>
          </a:solidFill>
          <a:latin typeface="Times" pitchFamily="122" charset="0"/>
        </a:defRPr>
      </a:lvl8pPr>
      <a:lvl9pPr marL="1828800" algn="l" rtl="0" fontAlgn="base">
        <a:spcBef>
          <a:spcPct val="0"/>
        </a:spcBef>
        <a:spcAft>
          <a:spcPct val="0"/>
        </a:spcAft>
        <a:defRPr sz="3600">
          <a:solidFill>
            <a:schemeClr val="bg1"/>
          </a:solidFill>
          <a:latin typeface="Times" pitchFamily="122" charset="0"/>
        </a:defRPr>
      </a:lvl9pPr>
    </p:titleStyle>
    <p:bodyStyle>
      <a:lvl1pPr marL="342900" indent="-342900" algn="l" rtl="0" eaLnBrk="0" fontAlgn="base" hangingPunct="0">
        <a:spcBef>
          <a:spcPct val="20000"/>
        </a:spcBef>
        <a:spcAft>
          <a:spcPct val="0"/>
        </a:spcAft>
        <a:buClr>
          <a:srgbClr val="FF6600"/>
        </a:buClr>
        <a:defRPr sz="2400">
          <a:solidFill>
            <a:schemeClr val="bg1"/>
          </a:solidFill>
          <a:latin typeface="+mn-lt"/>
          <a:ea typeface="ＭＳ Ｐゴシック" pitchFamily="122" charset="-128"/>
          <a:cs typeface="ＭＳ Ｐゴシック" pitchFamily="122" charset="-128"/>
        </a:defRPr>
      </a:lvl1pPr>
      <a:lvl2pPr marL="742950" indent="-285750" algn="l" rtl="0" eaLnBrk="0" fontAlgn="base" hangingPunct="0">
        <a:spcBef>
          <a:spcPct val="20000"/>
        </a:spcBef>
        <a:spcAft>
          <a:spcPct val="0"/>
        </a:spcAft>
        <a:buClr>
          <a:srgbClr val="FF6633"/>
        </a:buClr>
        <a:buSzPct val="80000"/>
        <a:buFont typeface="Times" charset="0"/>
        <a:buChar char="•"/>
        <a:defRPr sz="2400">
          <a:solidFill>
            <a:schemeClr val="bg1"/>
          </a:solidFill>
          <a:latin typeface="+mn-lt"/>
          <a:ea typeface="ＭＳ Ｐゴシック" pitchFamily="122" charset="-128"/>
        </a:defRPr>
      </a:lvl2pPr>
      <a:lvl3pPr marL="1143000" indent="-228600" algn="l" rtl="0" eaLnBrk="0" fontAlgn="base" hangingPunct="0">
        <a:spcBef>
          <a:spcPct val="20000"/>
        </a:spcBef>
        <a:spcAft>
          <a:spcPct val="0"/>
        </a:spcAft>
        <a:buClr>
          <a:srgbClr val="FF6600"/>
        </a:buClr>
        <a:buChar char="•"/>
        <a:defRPr sz="2000">
          <a:solidFill>
            <a:schemeClr val="bg1"/>
          </a:solidFill>
          <a:latin typeface="+mn-lt"/>
          <a:ea typeface="ＭＳ Ｐゴシック" pitchFamily="122" charset="-128"/>
        </a:defRPr>
      </a:lvl3pPr>
      <a:lvl4pPr marL="1600200" indent="-228600" algn="l" rtl="0" eaLnBrk="0" fontAlgn="base" hangingPunct="0">
        <a:spcBef>
          <a:spcPct val="20000"/>
        </a:spcBef>
        <a:spcAft>
          <a:spcPct val="0"/>
        </a:spcAft>
        <a:buClr>
          <a:srgbClr val="FF6600"/>
        </a:buClr>
        <a:buSzPct val="95000"/>
        <a:buFont typeface="Times" charset="0"/>
        <a:buChar char="•"/>
        <a:defRPr sz="2000">
          <a:solidFill>
            <a:schemeClr val="bg1"/>
          </a:solidFill>
          <a:latin typeface="+mn-lt"/>
          <a:ea typeface="ＭＳ Ｐゴシック" pitchFamily="122" charset="-128"/>
        </a:defRPr>
      </a:lvl4pPr>
      <a:lvl5pPr marL="2057400" indent="-228600" algn="l" rtl="0" eaLnBrk="0" fontAlgn="base" hangingPunct="0">
        <a:spcBef>
          <a:spcPct val="20000"/>
        </a:spcBef>
        <a:spcAft>
          <a:spcPct val="0"/>
        </a:spcAft>
        <a:buClr>
          <a:schemeClr val="bg1"/>
        </a:buClr>
        <a:defRPr sz="2000">
          <a:solidFill>
            <a:schemeClr val="bg1"/>
          </a:solidFill>
          <a:latin typeface="+mn-lt"/>
          <a:ea typeface="ＭＳ Ｐゴシック" pitchFamily="122" charset="-128"/>
        </a:defRPr>
      </a:lvl5pPr>
      <a:lvl6pPr marL="25146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hyperlink" Target="https://www.sciencedirect.com/science/article/pii/S1532046418300285" TargetMode="Externa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AutoShape 2"/>
          <p:cNvSpPr>
            <a:spLocks noGrp="1" noChangeArrowheads="1"/>
          </p:cNvSpPr>
          <p:nvPr>
            <p:ph type="ctrTitle"/>
          </p:nvPr>
        </p:nvSpPr>
        <p:spPr>
          <a:xfrm>
            <a:off x="5080" y="1600200"/>
            <a:ext cx="8991600" cy="1066800"/>
          </a:xfrm>
          <a:ln/>
        </p:spPr>
        <p:txBody>
          <a:bodyPr/>
          <a:lstStyle/>
          <a:p>
            <a:pPr>
              <a:spcBef>
                <a:spcPts val="1200"/>
              </a:spcBef>
            </a:pPr>
            <a:r>
              <a:rPr lang="en-US" sz="2400" dirty="0"/>
              <a:t>BMI508 – Fall 2024</a:t>
            </a:r>
            <a:br>
              <a:rPr lang="en-US" sz="2400" dirty="0"/>
            </a:br>
            <a:r>
              <a:rPr lang="en-US" sz="2400" dirty="0"/>
              <a:t>Introduction to Biomedical Ontology</a:t>
            </a:r>
            <a:br>
              <a:rPr lang="en-US" sz="4400" dirty="0"/>
            </a:br>
            <a:br>
              <a:rPr lang="en-US" sz="1600" dirty="0"/>
            </a:br>
            <a:r>
              <a:rPr lang="en-US" sz="3200" dirty="0"/>
              <a:t>Class 9 – Oct 23, 2024</a:t>
            </a:r>
            <a:br>
              <a:rPr lang="en-US" sz="1800" dirty="0"/>
            </a:br>
            <a:br>
              <a:rPr lang="en-US" sz="1800" dirty="0"/>
            </a:br>
            <a:r>
              <a:rPr lang="en-US" dirty="0"/>
              <a:t>Principles for Change Management in Ontologies </a:t>
            </a:r>
            <a:br>
              <a:rPr lang="en-US" dirty="0"/>
            </a:br>
            <a:br>
              <a:rPr lang="en-US" sz="4400" dirty="0"/>
            </a:br>
            <a:br>
              <a:rPr lang="en-US" dirty="0"/>
            </a:br>
            <a:br>
              <a:rPr lang="en-US" dirty="0"/>
            </a:br>
            <a:endParaRPr lang="en-US" dirty="0">
              <a:cs typeface="Arial" panose="020B0604020202020204" pitchFamily="34" charset="0"/>
            </a:endParaRPr>
          </a:p>
        </p:txBody>
      </p:sp>
      <p:sp>
        <p:nvSpPr>
          <p:cNvPr id="18435" name="Rectangle 3"/>
          <p:cNvSpPr>
            <a:spLocks noGrp="1" noChangeArrowheads="1"/>
          </p:cNvSpPr>
          <p:nvPr>
            <p:ph type="subTitle" idx="1"/>
          </p:nvPr>
        </p:nvSpPr>
        <p:spPr>
          <a:xfrm>
            <a:off x="0" y="5029200"/>
            <a:ext cx="9144000" cy="1600200"/>
          </a:xfrm>
          <a:ln/>
          <a:extLst>
            <a:ext uri="{91240B29-F687-4F45-9708-019B960494DF}">
              <a14:hiddenLine xmlns:a14="http://schemas.microsoft.com/office/drawing/2010/main" w="9525">
                <a:solidFill>
                  <a:schemeClr val="tx1"/>
                </a:solidFill>
                <a:miter lim="800000"/>
                <a:headEnd type="none" w="med" len="med"/>
                <a:tailEnd type="none" w="med" len="med"/>
              </a14:hiddenLine>
            </a:ext>
          </a:extLst>
        </p:spPr>
        <p:txBody>
          <a:bodyPr/>
          <a:lstStyle/>
          <a:p>
            <a:pPr defTabSz="566738">
              <a:lnSpc>
                <a:spcPct val="80000"/>
              </a:lnSpc>
            </a:pPr>
            <a:r>
              <a:rPr lang="en-GB" altLang="ja-JP" sz="2800" b="1" dirty="0">
                <a:ea typeface="ＭＳ 明朝" panose="02020609040205080304" pitchFamily="49" charset="-128"/>
              </a:rPr>
              <a:t>Werner CEUSTERS</a:t>
            </a:r>
            <a:r>
              <a:rPr lang="en-GB" altLang="ja-JP" sz="2800" b="1" baseline="30000" dirty="0">
                <a:ea typeface="ＭＳ 明朝" panose="02020609040205080304" pitchFamily="49" charset="-128"/>
              </a:rPr>
              <a:t>1,2</a:t>
            </a:r>
            <a:endParaRPr lang="en-US" altLang="ja-JP" sz="1800" i="1" baseline="30000" dirty="0">
              <a:ea typeface="ＭＳ 明朝" panose="02020609040205080304" pitchFamily="49" charset="-128"/>
            </a:endParaRPr>
          </a:p>
          <a:p>
            <a:pPr defTabSz="566738"/>
            <a:r>
              <a:rPr lang="en-GB" sz="1800" i="1" baseline="30000" dirty="0"/>
              <a:t>1</a:t>
            </a:r>
            <a:r>
              <a:rPr lang="en-GB" sz="1800" i="1" dirty="0"/>
              <a:t> Department of Biomedical Informatics, University at Buffalo, USA</a:t>
            </a:r>
          </a:p>
          <a:p>
            <a:pPr defTabSz="566738"/>
            <a:r>
              <a:rPr lang="en-GB" sz="1800" i="1" baseline="30000" dirty="0"/>
              <a:t>2</a:t>
            </a:r>
            <a:r>
              <a:rPr lang="en-GB" sz="1800" i="1" dirty="0"/>
              <a:t> Department of Psychiatry, University at Buffalo, USA</a:t>
            </a:r>
          </a:p>
        </p:txBody>
      </p:sp>
      <p:grpSp>
        <p:nvGrpSpPr>
          <p:cNvPr id="5" name="Group 4"/>
          <p:cNvGrpSpPr/>
          <p:nvPr/>
        </p:nvGrpSpPr>
        <p:grpSpPr>
          <a:xfrm>
            <a:off x="-152400" y="609600"/>
            <a:ext cx="9296400" cy="466726"/>
            <a:chOff x="-152400" y="609600"/>
            <a:chExt cx="9296400" cy="466726"/>
          </a:xfrm>
        </p:grpSpPr>
        <p:sp>
          <p:nvSpPr>
            <p:cNvPr id="6" name="Rectangle 5"/>
            <p:cNvSpPr/>
            <p:nvPr/>
          </p:nvSpPr>
          <p:spPr bwMode="auto">
            <a:xfrm>
              <a:off x="5562600" y="609600"/>
              <a:ext cx="3581400" cy="46672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pic>
          <p:nvPicPr>
            <p:cNvPr id="7" name="Picture 6" descr="Jacobs School of Medicine and Biomedical Sciences 1-line locku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609600"/>
              <a:ext cx="6477000" cy="46672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7629578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1458" name="AutoShape 2"/>
          <p:cNvSpPr>
            <a:spLocks noGrp="1" noChangeArrowheads="1"/>
          </p:cNvSpPr>
          <p:nvPr>
            <p:ph type="title"/>
          </p:nvPr>
        </p:nvSpPr>
        <p:spPr/>
        <p:txBody>
          <a:bodyPr/>
          <a:lstStyle/>
          <a:p>
            <a:r>
              <a:rPr lang="nl-BE" altLang="en-US" dirty="0" err="1"/>
              <a:t>What</a:t>
            </a:r>
            <a:r>
              <a:rPr lang="nl-BE" altLang="en-US" dirty="0"/>
              <a:t> </a:t>
            </a:r>
            <a:r>
              <a:rPr lang="nl-BE" altLang="en-US" dirty="0" err="1"/>
              <a:t>influences</a:t>
            </a:r>
            <a:r>
              <a:rPr lang="nl-BE" altLang="en-US" dirty="0"/>
              <a:t> </a:t>
            </a:r>
            <a:r>
              <a:rPr lang="nl-BE" altLang="en-US" dirty="0" err="1"/>
              <a:t>the</a:t>
            </a:r>
            <a:r>
              <a:rPr lang="nl-BE" altLang="en-US" dirty="0"/>
              <a:t> development of </a:t>
            </a:r>
            <a:r>
              <a:rPr lang="nl-BE" altLang="en-US" dirty="0" err="1"/>
              <a:t>ontologies</a:t>
            </a:r>
            <a:r>
              <a:rPr lang="nl-BE" altLang="en-US" dirty="0"/>
              <a:t>?</a:t>
            </a:r>
            <a:endParaRPr lang="en-GB" altLang="en-US" dirty="0"/>
          </a:p>
        </p:txBody>
      </p:sp>
      <p:sp>
        <p:nvSpPr>
          <p:cNvPr id="531459" name="Rectangle 3"/>
          <p:cNvSpPr>
            <a:spLocks noGrp="1" noChangeArrowheads="1"/>
          </p:cNvSpPr>
          <p:nvPr>
            <p:ph idx="1"/>
          </p:nvPr>
        </p:nvSpPr>
        <p:spPr>
          <a:xfrm>
            <a:off x="228600" y="2209800"/>
            <a:ext cx="8686800" cy="4114800"/>
          </a:xfrm>
        </p:spPr>
        <p:txBody>
          <a:bodyPr/>
          <a:lstStyle/>
          <a:p>
            <a:pPr>
              <a:lnSpc>
                <a:spcPct val="90000"/>
              </a:lnSpc>
            </a:pPr>
            <a:r>
              <a:rPr lang="nl-BE" altLang="en-US" b="1" dirty="0"/>
              <a:t>Level of </a:t>
            </a:r>
            <a:r>
              <a:rPr lang="nl-BE" altLang="en-US" b="1" dirty="0" err="1"/>
              <a:t>biomedical</a:t>
            </a:r>
            <a:r>
              <a:rPr lang="nl-BE" altLang="en-US" b="1" dirty="0"/>
              <a:t> </a:t>
            </a:r>
            <a:r>
              <a:rPr lang="nl-BE" altLang="en-US" b="1" dirty="0" err="1"/>
              <a:t>reality</a:t>
            </a:r>
            <a:r>
              <a:rPr lang="nl-BE" altLang="en-US" b="1" dirty="0"/>
              <a:t>:</a:t>
            </a:r>
          </a:p>
          <a:p>
            <a:pPr lvl="1">
              <a:lnSpc>
                <a:spcPct val="90000"/>
              </a:lnSpc>
            </a:pPr>
            <a:r>
              <a:rPr lang="nl-BE" altLang="en-US" dirty="0"/>
              <a:t>Persons, </a:t>
            </a:r>
            <a:r>
              <a:rPr lang="nl-BE" altLang="en-US" dirty="0" err="1"/>
              <a:t>diseases</a:t>
            </a:r>
            <a:r>
              <a:rPr lang="nl-BE" altLang="en-US" dirty="0"/>
              <a:t>, </a:t>
            </a:r>
            <a:r>
              <a:rPr lang="nl-BE" altLang="en-US" dirty="0" err="1"/>
              <a:t>pathological</a:t>
            </a:r>
            <a:r>
              <a:rPr lang="nl-BE" altLang="en-US" dirty="0"/>
              <a:t> </a:t>
            </a:r>
            <a:r>
              <a:rPr lang="nl-BE" altLang="en-US" dirty="0" err="1"/>
              <a:t>structures</a:t>
            </a:r>
            <a:r>
              <a:rPr lang="nl-BE" altLang="en-US" dirty="0"/>
              <a:t> </a:t>
            </a:r>
            <a:r>
              <a:rPr lang="nl-BE" altLang="en-US" dirty="0" err="1"/>
              <a:t>and</a:t>
            </a:r>
            <a:r>
              <a:rPr lang="nl-BE" altLang="en-US" dirty="0"/>
              <a:t> </a:t>
            </a:r>
            <a:r>
              <a:rPr lang="nl-BE" altLang="en-US" dirty="0" err="1"/>
              <a:t>formations</a:t>
            </a:r>
            <a:r>
              <a:rPr lang="nl-BE" altLang="en-US" dirty="0"/>
              <a:t>,... do </a:t>
            </a:r>
            <a:r>
              <a:rPr lang="nl-BE" altLang="en-US" dirty="0" err="1"/>
              <a:t>exist</a:t>
            </a:r>
            <a:r>
              <a:rPr lang="nl-BE" altLang="en-US" dirty="0"/>
              <a:t> as </a:t>
            </a:r>
            <a:r>
              <a:rPr lang="nl-BE" altLang="en-US" dirty="0" err="1"/>
              <a:t>particulars</a:t>
            </a:r>
            <a:r>
              <a:rPr lang="nl-BE" altLang="en-US" dirty="0"/>
              <a:t> (p, d, </a:t>
            </a:r>
            <a:r>
              <a:rPr lang="nl-BE" altLang="en-US" dirty="0" err="1"/>
              <a:t>ps</a:t>
            </a:r>
            <a:r>
              <a:rPr lang="nl-BE" altLang="en-US" dirty="0"/>
              <a:t>, </a:t>
            </a:r>
            <a:r>
              <a:rPr lang="nl-BE" altLang="en-US" dirty="0" err="1"/>
              <a:t>pf</a:t>
            </a:r>
            <a:r>
              <a:rPr lang="nl-BE" altLang="en-US" dirty="0"/>
              <a:t>, ... ) </a:t>
            </a:r>
            <a:r>
              <a:rPr lang="nl-BE" altLang="en-US" dirty="0" err="1"/>
              <a:t>and</a:t>
            </a:r>
            <a:r>
              <a:rPr lang="nl-BE" altLang="en-US" dirty="0"/>
              <a:t> </a:t>
            </a:r>
            <a:r>
              <a:rPr lang="nl-BE" altLang="en-US" dirty="0" err="1"/>
              <a:t>universals</a:t>
            </a:r>
            <a:r>
              <a:rPr lang="nl-BE" altLang="en-US" dirty="0"/>
              <a:t> (P, D, PS, PF, ...), </a:t>
            </a:r>
            <a:r>
              <a:rPr lang="nl-BE" altLang="en-US" dirty="0" err="1"/>
              <a:t>and</a:t>
            </a:r>
            <a:r>
              <a:rPr lang="nl-BE" altLang="en-US" dirty="0"/>
              <a:t> are </a:t>
            </a:r>
            <a:r>
              <a:rPr lang="nl-BE" altLang="en-US" dirty="0" err="1"/>
              <a:t>related</a:t>
            </a:r>
            <a:r>
              <a:rPr lang="nl-BE" altLang="en-US" dirty="0"/>
              <a:t> in </a:t>
            </a:r>
            <a:r>
              <a:rPr lang="nl-BE" altLang="en-US" dirty="0" err="1"/>
              <a:t>specific</a:t>
            </a:r>
            <a:r>
              <a:rPr lang="nl-BE" altLang="en-US" dirty="0"/>
              <a:t> </a:t>
            </a:r>
            <a:r>
              <a:rPr lang="nl-BE" altLang="en-US" dirty="0" err="1"/>
              <a:t>ways</a:t>
            </a:r>
            <a:r>
              <a:rPr lang="nl-BE" altLang="en-US" dirty="0"/>
              <a:t> prior </a:t>
            </a:r>
            <a:r>
              <a:rPr lang="nl-BE" altLang="en-US" dirty="0" err="1"/>
              <a:t>to</a:t>
            </a:r>
            <a:r>
              <a:rPr lang="nl-BE" altLang="en-US" dirty="0"/>
              <a:t> </a:t>
            </a:r>
            <a:r>
              <a:rPr lang="nl-BE" altLang="en-US" dirty="0" err="1"/>
              <a:t>our</a:t>
            </a:r>
            <a:r>
              <a:rPr lang="nl-BE" altLang="en-US" dirty="0"/>
              <a:t> </a:t>
            </a:r>
            <a:r>
              <a:rPr lang="nl-BE" altLang="en-US" dirty="0" err="1"/>
              <a:t>perception</a:t>
            </a:r>
            <a:r>
              <a:rPr lang="nl-BE" altLang="en-US" dirty="0"/>
              <a:t>;</a:t>
            </a:r>
          </a:p>
          <a:p>
            <a:pPr lvl="1">
              <a:lnSpc>
                <a:spcPct val="90000"/>
              </a:lnSpc>
            </a:pPr>
            <a:r>
              <a:rPr lang="nl-BE" altLang="en-US" dirty="0" err="1"/>
              <a:t>Biomedical</a:t>
            </a:r>
            <a:r>
              <a:rPr lang="nl-BE" altLang="en-US" dirty="0"/>
              <a:t> </a:t>
            </a:r>
            <a:r>
              <a:rPr lang="nl-BE" altLang="en-US" dirty="0" err="1"/>
              <a:t>reality</a:t>
            </a:r>
            <a:r>
              <a:rPr lang="nl-BE" altLang="en-US" dirty="0"/>
              <a:t> changes:</a:t>
            </a:r>
          </a:p>
          <a:p>
            <a:pPr lvl="2">
              <a:lnSpc>
                <a:spcPct val="90000"/>
              </a:lnSpc>
            </a:pPr>
            <a:r>
              <a:rPr lang="nl-BE" altLang="en-US" dirty="0"/>
              <a:t>d’s, p’s, ... </a:t>
            </a:r>
            <a:r>
              <a:rPr lang="nl-BE" altLang="en-US" dirty="0" err="1"/>
              <a:t>come</a:t>
            </a:r>
            <a:r>
              <a:rPr lang="nl-BE" altLang="en-US" dirty="0"/>
              <a:t> </a:t>
            </a:r>
            <a:r>
              <a:rPr lang="nl-BE" altLang="en-US" dirty="0" err="1"/>
              <a:t>and</a:t>
            </a:r>
            <a:r>
              <a:rPr lang="nl-BE" altLang="en-US" dirty="0"/>
              <a:t> go; D’s, P’s, ... </a:t>
            </a:r>
          </a:p>
          <a:p>
            <a:pPr lvl="2">
              <a:lnSpc>
                <a:spcPct val="90000"/>
              </a:lnSpc>
            </a:pPr>
            <a:endParaRPr lang="nl-BE" altLang="en-US" dirty="0"/>
          </a:p>
          <a:p>
            <a:pPr>
              <a:lnSpc>
                <a:spcPct val="90000"/>
              </a:lnSpc>
            </a:pPr>
            <a:r>
              <a:rPr lang="nl-BE" altLang="en-US" b="1" dirty="0"/>
              <a:t>Level of </a:t>
            </a:r>
            <a:r>
              <a:rPr lang="nl-BE" altLang="en-US" b="1" dirty="0" err="1"/>
              <a:t>biomedical</a:t>
            </a:r>
            <a:r>
              <a:rPr lang="nl-BE" altLang="en-US" b="1" dirty="0"/>
              <a:t> </a:t>
            </a:r>
            <a:r>
              <a:rPr lang="nl-BE" altLang="en-US" b="1" dirty="0" err="1"/>
              <a:t>science</a:t>
            </a:r>
            <a:r>
              <a:rPr lang="nl-BE" altLang="en-US" b="1" dirty="0"/>
              <a:t> </a:t>
            </a:r>
            <a:r>
              <a:rPr lang="nl-BE" altLang="en-US" b="1" dirty="0" err="1"/>
              <a:t>and</a:t>
            </a:r>
            <a:r>
              <a:rPr lang="nl-BE" altLang="en-US" b="1" dirty="0"/>
              <a:t> case </a:t>
            </a:r>
            <a:r>
              <a:rPr lang="nl-BE" altLang="en-US" b="1" dirty="0" err="1"/>
              <a:t>perception</a:t>
            </a:r>
            <a:r>
              <a:rPr lang="nl-BE" altLang="en-US" b="1" dirty="0"/>
              <a:t>:</a:t>
            </a:r>
          </a:p>
          <a:p>
            <a:pPr lvl="1">
              <a:lnSpc>
                <a:spcPct val="90000"/>
              </a:lnSpc>
            </a:pPr>
            <a:r>
              <a:rPr lang="nl-BE" altLang="en-US" dirty="0" err="1"/>
              <a:t>Mirrors</a:t>
            </a:r>
            <a:r>
              <a:rPr lang="nl-BE" altLang="en-US" dirty="0"/>
              <a:t> </a:t>
            </a:r>
            <a:r>
              <a:rPr lang="nl-BE" altLang="en-US" dirty="0" err="1"/>
              <a:t>reality</a:t>
            </a:r>
            <a:r>
              <a:rPr lang="nl-BE" altLang="en-US" dirty="0"/>
              <a:t> </a:t>
            </a:r>
            <a:r>
              <a:rPr lang="nl-BE" altLang="en-US" dirty="0" err="1"/>
              <a:t>only</a:t>
            </a:r>
            <a:r>
              <a:rPr lang="nl-BE" altLang="en-US" dirty="0"/>
              <a:t> </a:t>
            </a:r>
            <a:r>
              <a:rPr lang="nl-BE" altLang="en-US" dirty="0" err="1"/>
              <a:t>partially</a:t>
            </a:r>
            <a:r>
              <a:rPr lang="nl-BE" altLang="en-US" dirty="0"/>
              <a:t>.</a:t>
            </a:r>
          </a:p>
          <a:p>
            <a:pPr lvl="1">
              <a:lnSpc>
                <a:spcPct val="90000"/>
              </a:lnSpc>
            </a:pPr>
            <a:r>
              <a:rPr lang="nl-BE" altLang="en-US" dirty="0" err="1"/>
              <a:t>Evolves</a:t>
            </a:r>
            <a:r>
              <a:rPr lang="nl-BE" altLang="en-US" dirty="0"/>
              <a:t> over time </a:t>
            </a:r>
            <a:r>
              <a:rPr lang="nl-BE" altLang="en-US" dirty="0" err="1"/>
              <a:t>towards</a:t>
            </a:r>
            <a:r>
              <a:rPr lang="nl-BE" altLang="en-US" dirty="0"/>
              <a:t> </a:t>
            </a:r>
            <a:r>
              <a:rPr lang="nl-BE" altLang="en-US" dirty="0" err="1"/>
              <a:t>better</a:t>
            </a:r>
            <a:r>
              <a:rPr lang="nl-BE" altLang="en-US" dirty="0"/>
              <a:t> </a:t>
            </a:r>
            <a:r>
              <a:rPr lang="nl-BE" altLang="en-US" dirty="0" err="1"/>
              <a:t>understanding</a:t>
            </a:r>
            <a:r>
              <a:rPr lang="nl-BE" altLang="en-US" dirty="0"/>
              <a:t>.</a:t>
            </a:r>
          </a:p>
        </p:txBody>
      </p:sp>
    </p:spTree>
    <p:extLst>
      <p:ext uri="{BB962C8B-B14F-4D97-AF65-F5344CB8AC3E}">
        <p14:creationId xmlns:p14="http://schemas.microsoft.com/office/powerpoint/2010/main" val="89489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3145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3145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3145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31459">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31459">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31459">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3145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1459"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82" name="AutoShape 2"/>
          <p:cNvSpPr>
            <a:spLocks noGrp="1" noChangeArrowheads="1"/>
          </p:cNvSpPr>
          <p:nvPr>
            <p:ph type="title"/>
          </p:nvPr>
        </p:nvSpPr>
        <p:spPr/>
        <p:txBody>
          <a:bodyPr/>
          <a:lstStyle/>
          <a:p>
            <a:r>
              <a:rPr lang="nl-BE" altLang="en-US"/>
              <a:t>What influences the development of ontologies?</a:t>
            </a:r>
            <a:endParaRPr lang="en-GB" altLang="en-US"/>
          </a:p>
        </p:txBody>
      </p:sp>
      <p:sp>
        <p:nvSpPr>
          <p:cNvPr id="532483" name="Rectangle 3"/>
          <p:cNvSpPr>
            <a:spLocks noGrp="1" noChangeArrowheads="1"/>
          </p:cNvSpPr>
          <p:nvPr>
            <p:ph idx="1"/>
          </p:nvPr>
        </p:nvSpPr>
        <p:spPr>
          <a:xfrm>
            <a:off x="228600" y="2438400"/>
            <a:ext cx="8686800" cy="4191000"/>
          </a:xfrm>
        </p:spPr>
        <p:txBody>
          <a:bodyPr/>
          <a:lstStyle/>
          <a:p>
            <a:r>
              <a:rPr lang="nl-BE" altLang="en-US" b="1" dirty="0"/>
              <a:t>Level of </a:t>
            </a:r>
            <a:r>
              <a:rPr lang="nl-BE" altLang="en-US" b="1" dirty="0" err="1"/>
              <a:t>concretizations</a:t>
            </a:r>
            <a:r>
              <a:rPr lang="nl-BE" altLang="en-US" b="1" dirty="0"/>
              <a:t>:</a:t>
            </a:r>
          </a:p>
          <a:p>
            <a:pPr lvl="1"/>
            <a:r>
              <a:rPr lang="nl-BE" altLang="en-US" dirty="0" err="1"/>
              <a:t>Mirrors</a:t>
            </a:r>
            <a:r>
              <a:rPr lang="nl-BE" altLang="en-US" dirty="0"/>
              <a:t> </a:t>
            </a:r>
            <a:r>
              <a:rPr lang="nl-BE" altLang="en-US" dirty="0" err="1"/>
              <a:t>biomedical</a:t>
            </a:r>
            <a:r>
              <a:rPr lang="nl-BE" altLang="en-US" dirty="0"/>
              <a:t> </a:t>
            </a:r>
            <a:r>
              <a:rPr lang="nl-BE" altLang="en-US" dirty="0" err="1"/>
              <a:t>science</a:t>
            </a:r>
            <a:r>
              <a:rPr lang="nl-BE" altLang="en-US" dirty="0"/>
              <a:t> </a:t>
            </a:r>
            <a:r>
              <a:rPr lang="nl-BE" altLang="en-US" dirty="0" err="1"/>
              <a:t>and</a:t>
            </a:r>
            <a:r>
              <a:rPr lang="nl-BE" altLang="en-US" dirty="0"/>
              <a:t> case </a:t>
            </a:r>
            <a:r>
              <a:rPr lang="nl-BE" altLang="en-US" dirty="0" err="1"/>
              <a:t>perception</a:t>
            </a:r>
            <a:r>
              <a:rPr lang="nl-BE" altLang="en-US" dirty="0"/>
              <a:t> </a:t>
            </a:r>
            <a:r>
              <a:rPr lang="nl-BE" altLang="en-US" dirty="0" err="1"/>
              <a:t>only</a:t>
            </a:r>
            <a:r>
              <a:rPr lang="nl-BE" altLang="en-US" dirty="0"/>
              <a:t> </a:t>
            </a:r>
            <a:r>
              <a:rPr lang="nl-BE" altLang="en-US" dirty="0" err="1"/>
              <a:t>partially</a:t>
            </a:r>
            <a:r>
              <a:rPr lang="nl-BE" altLang="en-US" dirty="0"/>
              <a:t>:</a:t>
            </a:r>
          </a:p>
          <a:p>
            <a:pPr lvl="2"/>
            <a:r>
              <a:rPr lang="nl-BE" altLang="en-US" dirty="0"/>
              <a:t>Editing mistakes;</a:t>
            </a:r>
          </a:p>
          <a:p>
            <a:pPr lvl="2"/>
            <a:r>
              <a:rPr lang="nl-BE" altLang="en-US" dirty="0" err="1"/>
              <a:t>Leaving</a:t>
            </a:r>
            <a:r>
              <a:rPr lang="nl-BE" altLang="en-US" dirty="0"/>
              <a:t> out </a:t>
            </a:r>
            <a:r>
              <a:rPr lang="nl-BE" altLang="en-US" dirty="0" err="1"/>
              <a:t>diseases</a:t>
            </a:r>
            <a:r>
              <a:rPr lang="nl-BE" altLang="en-US" dirty="0"/>
              <a:t> or </a:t>
            </a:r>
            <a:r>
              <a:rPr lang="nl-BE" altLang="en-US" dirty="0" err="1"/>
              <a:t>pathological</a:t>
            </a:r>
            <a:r>
              <a:rPr lang="nl-BE" altLang="en-US" dirty="0"/>
              <a:t> </a:t>
            </a:r>
            <a:r>
              <a:rPr lang="nl-BE" altLang="en-US" dirty="0" err="1"/>
              <a:t>behaviours</a:t>
            </a:r>
            <a:r>
              <a:rPr lang="nl-BE" altLang="en-US" dirty="0"/>
              <a:t> </a:t>
            </a:r>
            <a:r>
              <a:rPr lang="nl-BE" altLang="en-US" dirty="0" err="1"/>
              <a:t>for</a:t>
            </a:r>
            <a:r>
              <a:rPr lang="nl-BE" altLang="en-US" dirty="0"/>
              <a:t> non-</a:t>
            </a:r>
            <a:r>
              <a:rPr lang="nl-BE" altLang="en-US" dirty="0" err="1"/>
              <a:t>biomedical</a:t>
            </a:r>
            <a:r>
              <a:rPr lang="nl-BE" altLang="en-US" dirty="0"/>
              <a:t> </a:t>
            </a:r>
            <a:r>
              <a:rPr lang="nl-BE" altLang="en-US" dirty="0" err="1"/>
              <a:t>reasons</a:t>
            </a:r>
            <a:r>
              <a:rPr lang="nl-BE" altLang="en-US" dirty="0"/>
              <a:t>:</a:t>
            </a:r>
          </a:p>
          <a:p>
            <a:pPr lvl="3"/>
            <a:r>
              <a:rPr lang="nl-BE" altLang="en-US" dirty="0"/>
              <a:t>Smoking;</a:t>
            </a:r>
          </a:p>
          <a:p>
            <a:pPr lvl="2"/>
            <a:r>
              <a:rPr lang="nl-BE" altLang="en-US" dirty="0" err="1"/>
              <a:t>Adding</a:t>
            </a:r>
            <a:r>
              <a:rPr lang="nl-BE" altLang="en-US" dirty="0"/>
              <a:t> non-</a:t>
            </a:r>
            <a:r>
              <a:rPr lang="nl-BE" altLang="en-US" dirty="0" err="1"/>
              <a:t>pathological</a:t>
            </a:r>
            <a:r>
              <a:rPr lang="nl-BE" altLang="en-US" dirty="0"/>
              <a:t> </a:t>
            </a:r>
            <a:r>
              <a:rPr lang="nl-BE" altLang="en-US" dirty="0" err="1"/>
              <a:t>behaviour</a:t>
            </a:r>
            <a:r>
              <a:rPr lang="nl-BE" altLang="en-US" dirty="0"/>
              <a:t> as a </a:t>
            </a:r>
            <a:r>
              <a:rPr lang="nl-BE" altLang="en-US" dirty="0" err="1"/>
              <a:t>disease</a:t>
            </a:r>
            <a:r>
              <a:rPr lang="nl-BE" altLang="en-US" dirty="0"/>
              <a:t>:</a:t>
            </a:r>
          </a:p>
          <a:p>
            <a:pPr lvl="3"/>
            <a:r>
              <a:rPr lang="nl-BE" altLang="en-US" dirty="0" err="1"/>
              <a:t>Homosexuality</a:t>
            </a:r>
            <a:r>
              <a:rPr lang="nl-BE" altLang="en-US" dirty="0"/>
              <a:t>;</a:t>
            </a:r>
          </a:p>
          <a:p>
            <a:pPr lvl="2"/>
            <a:r>
              <a:rPr lang="nl-BE" altLang="en-US" dirty="0" err="1"/>
              <a:t>Leaving</a:t>
            </a:r>
            <a:r>
              <a:rPr lang="nl-BE" altLang="en-US" dirty="0"/>
              <a:t> out wat is </a:t>
            </a:r>
            <a:r>
              <a:rPr lang="nl-BE" altLang="en-US" dirty="0" err="1"/>
              <a:t>considered</a:t>
            </a:r>
            <a:r>
              <a:rPr lang="nl-BE" altLang="en-US" dirty="0"/>
              <a:t> </a:t>
            </a:r>
            <a:r>
              <a:rPr lang="nl-BE" altLang="en-US" dirty="0" err="1"/>
              <a:t>not</a:t>
            </a:r>
            <a:r>
              <a:rPr lang="nl-BE" altLang="en-US" dirty="0"/>
              <a:t> relevant.</a:t>
            </a:r>
          </a:p>
        </p:txBody>
      </p:sp>
    </p:spTree>
    <p:extLst>
      <p:ext uri="{BB962C8B-B14F-4D97-AF65-F5344CB8AC3E}">
        <p14:creationId xmlns:p14="http://schemas.microsoft.com/office/powerpoint/2010/main" val="2238297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3248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32483">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3248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3248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1266" name="AutoShape 2"/>
          <p:cNvSpPr>
            <a:spLocks noGrp="1" noChangeArrowheads="1"/>
          </p:cNvSpPr>
          <p:nvPr>
            <p:ph type="title"/>
          </p:nvPr>
        </p:nvSpPr>
        <p:spPr>
          <a:xfrm>
            <a:off x="0" y="762000"/>
            <a:ext cx="9144000" cy="762000"/>
          </a:xfrm>
        </p:spPr>
        <p:txBody>
          <a:bodyPr/>
          <a:lstStyle/>
          <a:p>
            <a:r>
              <a:rPr lang="en-US" altLang="en-US" sz="3200" dirty="0"/>
              <a:t>Reality versus representations, both in evolution</a:t>
            </a:r>
          </a:p>
        </p:txBody>
      </p:sp>
      <p:sp>
        <p:nvSpPr>
          <p:cNvPr id="2" name="Content Placeholder 1"/>
          <p:cNvSpPr>
            <a:spLocks noGrp="1"/>
          </p:cNvSpPr>
          <p:nvPr>
            <p:ph idx="1"/>
          </p:nvPr>
        </p:nvSpPr>
        <p:spPr>
          <a:xfrm>
            <a:off x="228600" y="3810000"/>
            <a:ext cx="8686800" cy="2717800"/>
          </a:xfrm>
        </p:spPr>
        <p:txBody>
          <a:bodyPr/>
          <a:lstStyle/>
          <a:p>
            <a:pPr>
              <a:buFont typeface="Arial" panose="020B0604020202020204" pitchFamily="34" charset="0"/>
              <a:buChar char="•"/>
            </a:pPr>
            <a:r>
              <a:rPr lang="en-US" sz="2000" dirty="0"/>
              <a:t>Some represented PORs:</a:t>
            </a:r>
          </a:p>
          <a:p>
            <a:pPr lvl="1">
              <a:buFont typeface="Arial" panose="020B0604020202020204" pitchFamily="34" charset="0"/>
              <a:buChar char="•"/>
            </a:pPr>
            <a:r>
              <a:rPr lang="en-US" sz="1800" dirty="0"/>
              <a:t>(2) the history of 2 universals (U1, U2),</a:t>
            </a:r>
          </a:p>
          <a:p>
            <a:pPr lvl="1">
              <a:buFont typeface="Arial" panose="020B0604020202020204" pitchFamily="34" charset="0"/>
              <a:buChar char="•"/>
            </a:pPr>
            <a:r>
              <a:rPr lang="en-US" sz="1800" dirty="0"/>
              <a:t>(1) the coming into existence of particular p3 as an instance of U1,</a:t>
            </a:r>
          </a:p>
          <a:p>
            <a:pPr lvl="1">
              <a:buFont typeface="Arial" panose="020B0604020202020204" pitchFamily="34" charset="0"/>
              <a:buChar char="•"/>
            </a:pPr>
            <a:r>
              <a:rPr lang="en-US" sz="1800" dirty="0"/>
              <a:t>(1) the instantiation of U2 by p3,</a:t>
            </a:r>
          </a:p>
          <a:p>
            <a:pPr lvl="1">
              <a:buFont typeface="Arial" panose="020B0604020202020204" pitchFamily="34" charset="0"/>
              <a:buChar char="•"/>
            </a:pPr>
            <a:r>
              <a:rPr lang="en-US" sz="1800" dirty="0"/>
              <a:t>(1) the going out of existence of p3.</a:t>
            </a:r>
          </a:p>
          <a:p>
            <a:pPr lvl="1">
              <a:buFont typeface="Arial" panose="020B0604020202020204" pitchFamily="34" charset="0"/>
              <a:buChar char="•"/>
            </a:pPr>
            <a:endParaRPr lang="en-US" sz="2000" dirty="0"/>
          </a:p>
        </p:txBody>
      </p:sp>
      <p:grpSp>
        <p:nvGrpSpPr>
          <p:cNvPr id="651271" name="Group 7"/>
          <p:cNvGrpSpPr>
            <a:grpSpLocks/>
          </p:cNvGrpSpPr>
          <p:nvPr/>
        </p:nvGrpSpPr>
        <p:grpSpPr bwMode="auto">
          <a:xfrm>
            <a:off x="0" y="1981200"/>
            <a:ext cx="9144000" cy="1549400"/>
            <a:chOff x="0" y="1248"/>
            <a:chExt cx="5760" cy="976"/>
          </a:xfrm>
        </p:grpSpPr>
        <p:sp>
          <p:nvSpPr>
            <p:cNvPr id="651272" name="Line 8"/>
            <p:cNvSpPr>
              <a:spLocks noChangeShapeType="1"/>
            </p:cNvSpPr>
            <p:nvPr/>
          </p:nvSpPr>
          <p:spPr bwMode="auto">
            <a:xfrm>
              <a:off x="192" y="1296"/>
              <a:ext cx="5568" cy="0"/>
            </a:xfrm>
            <a:prstGeom prst="line">
              <a:avLst/>
            </a:prstGeom>
            <a:noFill/>
            <a:ln w="57150">
              <a:solidFill>
                <a:srgbClr val="FF33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1273" name="Text Box 9"/>
            <p:cNvSpPr txBox="1">
              <a:spLocks noChangeArrowheads="1"/>
            </p:cNvSpPr>
            <p:nvPr/>
          </p:nvSpPr>
          <p:spPr bwMode="auto">
            <a:xfrm>
              <a:off x="5520" y="1248"/>
              <a:ext cx="240"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FF3399"/>
                  </a:solidFill>
                  <a:effectLst/>
                  <a:uLnTx/>
                  <a:uFillTx/>
                  <a:latin typeface="Times" charset="0"/>
                  <a:ea typeface="+mn-ea"/>
                  <a:cs typeface="+mn-cs"/>
                </a:rPr>
                <a:t>t</a:t>
              </a:r>
            </a:p>
          </p:txBody>
        </p:sp>
        <p:sp>
          <p:nvSpPr>
            <p:cNvPr id="651274" name="Text Box 10"/>
            <p:cNvSpPr txBox="1">
              <a:spLocks noChangeArrowheads="1"/>
            </p:cNvSpPr>
            <p:nvPr/>
          </p:nvSpPr>
          <p:spPr bwMode="auto">
            <a:xfrm>
              <a:off x="336" y="1392"/>
              <a:ext cx="5088" cy="256"/>
            </a:xfrm>
            <a:prstGeom prst="rect">
              <a:avLst/>
            </a:prstGeom>
            <a:solidFill>
              <a:srgbClr val="FFFF00"/>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U1</a:t>
              </a:r>
            </a:p>
          </p:txBody>
        </p:sp>
        <p:sp>
          <p:nvSpPr>
            <p:cNvPr id="651275" name="Text Box 11"/>
            <p:cNvSpPr txBox="1">
              <a:spLocks noChangeArrowheads="1"/>
            </p:cNvSpPr>
            <p:nvPr/>
          </p:nvSpPr>
          <p:spPr bwMode="auto">
            <a:xfrm>
              <a:off x="1248" y="1680"/>
              <a:ext cx="4176" cy="256"/>
            </a:xfrm>
            <a:prstGeom prst="rect">
              <a:avLst/>
            </a:prstGeom>
            <a:solidFill>
              <a:srgbClr val="FFFF00"/>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Times" charset="0"/>
                  <a:ea typeface="+mn-ea"/>
                  <a:cs typeface="+mn-cs"/>
                </a:rPr>
                <a:t>U2</a:t>
              </a:r>
            </a:p>
          </p:txBody>
        </p:sp>
        <p:sp>
          <p:nvSpPr>
            <p:cNvPr id="651276" name="Text Box 12"/>
            <p:cNvSpPr txBox="1">
              <a:spLocks noChangeArrowheads="1"/>
            </p:cNvSpPr>
            <p:nvPr/>
          </p:nvSpPr>
          <p:spPr bwMode="auto">
            <a:xfrm>
              <a:off x="1728" y="1968"/>
              <a:ext cx="2928" cy="256"/>
            </a:xfrm>
            <a:prstGeom prst="rect">
              <a:avLst/>
            </a:prstGeom>
            <a:solidFill>
              <a:schemeClr val="accent1"/>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p3</a:t>
              </a:r>
            </a:p>
          </p:txBody>
        </p:sp>
        <p:sp>
          <p:nvSpPr>
            <p:cNvPr id="651277" name="Line 13"/>
            <p:cNvSpPr>
              <a:spLocks noChangeShapeType="1"/>
            </p:cNvSpPr>
            <p:nvPr/>
          </p:nvSpPr>
          <p:spPr bwMode="auto">
            <a:xfrm flipV="1">
              <a:off x="1728" y="1536"/>
              <a:ext cx="0" cy="576"/>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1278" name="Line 14"/>
            <p:cNvSpPr>
              <a:spLocks noChangeShapeType="1"/>
            </p:cNvSpPr>
            <p:nvPr/>
          </p:nvSpPr>
          <p:spPr bwMode="auto">
            <a:xfrm flipV="1">
              <a:off x="2736" y="1776"/>
              <a:ext cx="0" cy="336"/>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1279" name="Text Box 15"/>
            <p:cNvSpPr txBox="1">
              <a:spLocks noChangeArrowheads="1"/>
            </p:cNvSpPr>
            <p:nvPr/>
          </p:nvSpPr>
          <p:spPr bwMode="auto">
            <a:xfrm>
              <a:off x="0" y="1776"/>
              <a:ext cx="898"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CCCCFF"/>
                  </a:solidFill>
                  <a:effectLst/>
                  <a:uLnTx/>
                  <a:uFillTx/>
                  <a:latin typeface="Times" charset="0"/>
                  <a:ea typeface="+mn-ea"/>
                  <a:cs typeface="+mn-cs"/>
                </a:rPr>
                <a:t>Reality</a:t>
              </a:r>
            </a:p>
          </p:txBody>
        </p:sp>
      </p:grpSp>
    </p:spTree>
    <p:extLst>
      <p:ext uri="{BB962C8B-B14F-4D97-AF65-F5344CB8AC3E}">
        <p14:creationId xmlns:p14="http://schemas.microsoft.com/office/powerpoint/2010/main" val="12145260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1266" name="AutoShape 2"/>
          <p:cNvSpPr>
            <a:spLocks noGrp="1" noChangeArrowheads="1"/>
          </p:cNvSpPr>
          <p:nvPr>
            <p:ph type="title"/>
          </p:nvPr>
        </p:nvSpPr>
        <p:spPr>
          <a:xfrm>
            <a:off x="0" y="762000"/>
            <a:ext cx="9144000" cy="762000"/>
          </a:xfrm>
        </p:spPr>
        <p:txBody>
          <a:bodyPr/>
          <a:lstStyle/>
          <a:p>
            <a:r>
              <a:rPr lang="en-US" altLang="en-US" sz="3200" dirty="0"/>
              <a:t>Reality versus representations, both in evolution</a:t>
            </a:r>
          </a:p>
        </p:txBody>
      </p:sp>
      <p:sp>
        <p:nvSpPr>
          <p:cNvPr id="2" name="Content Placeholder 1"/>
          <p:cNvSpPr>
            <a:spLocks noGrp="1"/>
          </p:cNvSpPr>
          <p:nvPr>
            <p:ph idx="1"/>
          </p:nvPr>
        </p:nvSpPr>
        <p:spPr>
          <a:xfrm>
            <a:off x="228600" y="3810000"/>
            <a:ext cx="8686800" cy="2717800"/>
          </a:xfrm>
        </p:spPr>
        <p:txBody>
          <a:bodyPr/>
          <a:lstStyle/>
          <a:p>
            <a:pPr>
              <a:buFont typeface="Arial" panose="020B0604020202020204" pitchFamily="34" charset="0"/>
              <a:buChar char="•"/>
            </a:pPr>
            <a:r>
              <a:rPr lang="en-US" sz="2000" dirty="0"/>
              <a:t>Some represented PORs:</a:t>
            </a:r>
          </a:p>
          <a:p>
            <a:pPr lvl="1">
              <a:buFont typeface="Arial" panose="020B0604020202020204" pitchFamily="34" charset="0"/>
              <a:buChar char="•"/>
            </a:pPr>
            <a:r>
              <a:rPr lang="en-US" sz="1800" dirty="0"/>
              <a:t>(2) the history of 2 universals (U1, U2),</a:t>
            </a:r>
          </a:p>
          <a:p>
            <a:pPr lvl="1">
              <a:buFont typeface="Arial" panose="020B0604020202020204" pitchFamily="34" charset="0"/>
              <a:buChar char="•"/>
            </a:pPr>
            <a:r>
              <a:rPr lang="en-US" sz="1800" dirty="0"/>
              <a:t>(1) the coming into existence of particular p3 as an instance of U1,</a:t>
            </a:r>
          </a:p>
          <a:p>
            <a:pPr lvl="1">
              <a:buFont typeface="Arial" panose="020B0604020202020204" pitchFamily="34" charset="0"/>
              <a:buChar char="•"/>
            </a:pPr>
            <a:r>
              <a:rPr lang="en-US" sz="1800" dirty="0"/>
              <a:t>(1) the instantiation of U2 by p3,</a:t>
            </a:r>
          </a:p>
          <a:p>
            <a:pPr lvl="1">
              <a:buFont typeface="Arial" panose="020B0604020202020204" pitchFamily="34" charset="0"/>
              <a:buChar char="•"/>
            </a:pPr>
            <a:r>
              <a:rPr lang="en-US" sz="1800" dirty="0"/>
              <a:t>(1) the going out of existence of p3.</a:t>
            </a:r>
          </a:p>
          <a:p>
            <a:pPr>
              <a:buFont typeface="Arial" panose="020B0604020202020204" pitchFamily="34" charset="0"/>
              <a:buChar char="•"/>
            </a:pPr>
            <a:r>
              <a:rPr lang="en-US" sz="2000" dirty="0">
                <a:solidFill>
                  <a:srgbClr val="FFFF00"/>
                </a:solidFill>
              </a:rPr>
              <a:t>At least 2 other events must have happened. Which ones?</a:t>
            </a:r>
          </a:p>
        </p:txBody>
      </p:sp>
      <p:grpSp>
        <p:nvGrpSpPr>
          <p:cNvPr id="651271" name="Group 7"/>
          <p:cNvGrpSpPr>
            <a:grpSpLocks/>
          </p:cNvGrpSpPr>
          <p:nvPr/>
        </p:nvGrpSpPr>
        <p:grpSpPr bwMode="auto">
          <a:xfrm>
            <a:off x="0" y="1981200"/>
            <a:ext cx="9144000" cy="1549400"/>
            <a:chOff x="0" y="1248"/>
            <a:chExt cx="5760" cy="976"/>
          </a:xfrm>
        </p:grpSpPr>
        <p:sp>
          <p:nvSpPr>
            <p:cNvPr id="651272" name="Line 8"/>
            <p:cNvSpPr>
              <a:spLocks noChangeShapeType="1"/>
            </p:cNvSpPr>
            <p:nvPr/>
          </p:nvSpPr>
          <p:spPr bwMode="auto">
            <a:xfrm>
              <a:off x="192" y="1296"/>
              <a:ext cx="5568" cy="0"/>
            </a:xfrm>
            <a:prstGeom prst="line">
              <a:avLst/>
            </a:prstGeom>
            <a:noFill/>
            <a:ln w="57150">
              <a:solidFill>
                <a:srgbClr val="FF33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1273" name="Text Box 9"/>
            <p:cNvSpPr txBox="1">
              <a:spLocks noChangeArrowheads="1"/>
            </p:cNvSpPr>
            <p:nvPr/>
          </p:nvSpPr>
          <p:spPr bwMode="auto">
            <a:xfrm>
              <a:off x="5520" y="1248"/>
              <a:ext cx="240"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FF3399"/>
                  </a:solidFill>
                  <a:effectLst/>
                  <a:uLnTx/>
                  <a:uFillTx/>
                  <a:latin typeface="Times" charset="0"/>
                  <a:ea typeface="+mn-ea"/>
                  <a:cs typeface="+mn-cs"/>
                </a:rPr>
                <a:t>t</a:t>
              </a:r>
            </a:p>
          </p:txBody>
        </p:sp>
        <p:sp>
          <p:nvSpPr>
            <p:cNvPr id="651274" name="Text Box 10"/>
            <p:cNvSpPr txBox="1">
              <a:spLocks noChangeArrowheads="1"/>
            </p:cNvSpPr>
            <p:nvPr/>
          </p:nvSpPr>
          <p:spPr bwMode="auto">
            <a:xfrm>
              <a:off x="336" y="1392"/>
              <a:ext cx="5088" cy="256"/>
            </a:xfrm>
            <a:prstGeom prst="rect">
              <a:avLst/>
            </a:prstGeom>
            <a:solidFill>
              <a:srgbClr val="FFFF00"/>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U1</a:t>
              </a:r>
            </a:p>
          </p:txBody>
        </p:sp>
        <p:sp>
          <p:nvSpPr>
            <p:cNvPr id="651275" name="Text Box 11"/>
            <p:cNvSpPr txBox="1">
              <a:spLocks noChangeArrowheads="1"/>
            </p:cNvSpPr>
            <p:nvPr/>
          </p:nvSpPr>
          <p:spPr bwMode="auto">
            <a:xfrm>
              <a:off x="1248" y="1680"/>
              <a:ext cx="4176" cy="256"/>
            </a:xfrm>
            <a:prstGeom prst="rect">
              <a:avLst/>
            </a:prstGeom>
            <a:solidFill>
              <a:srgbClr val="FFFF00"/>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Times" charset="0"/>
                  <a:ea typeface="+mn-ea"/>
                  <a:cs typeface="+mn-cs"/>
                </a:rPr>
                <a:t>U2</a:t>
              </a:r>
            </a:p>
          </p:txBody>
        </p:sp>
        <p:sp>
          <p:nvSpPr>
            <p:cNvPr id="651276" name="Text Box 12"/>
            <p:cNvSpPr txBox="1">
              <a:spLocks noChangeArrowheads="1"/>
            </p:cNvSpPr>
            <p:nvPr/>
          </p:nvSpPr>
          <p:spPr bwMode="auto">
            <a:xfrm>
              <a:off x="1728" y="1968"/>
              <a:ext cx="2928" cy="256"/>
            </a:xfrm>
            <a:prstGeom prst="rect">
              <a:avLst/>
            </a:prstGeom>
            <a:solidFill>
              <a:schemeClr val="accent1"/>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p3</a:t>
              </a:r>
            </a:p>
          </p:txBody>
        </p:sp>
        <p:sp>
          <p:nvSpPr>
            <p:cNvPr id="651277" name="Line 13"/>
            <p:cNvSpPr>
              <a:spLocks noChangeShapeType="1"/>
            </p:cNvSpPr>
            <p:nvPr/>
          </p:nvSpPr>
          <p:spPr bwMode="auto">
            <a:xfrm flipV="1">
              <a:off x="1728" y="1536"/>
              <a:ext cx="0" cy="576"/>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1278" name="Line 14"/>
            <p:cNvSpPr>
              <a:spLocks noChangeShapeType="1"/>
            </p:cNvSpPr>
            <p:nvPr/>
          </p:nvSpPr>
          <p:spPr bwMode="auto">
            <a:xfrm flipV="1">
              <a:off x="2736" y="1776"/>
              <a:ext cx="0" cy="336"/>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1279" name="Text Box 15"/>
            <p:cNvSpPr txBox="1">
              <a:spLocks noChangeArrowheads="1"/>
            </p:cNvSpPr>
            <p:nvPr/>
          </p:nvSpPr>
          <p:spPr bwMode="auto">
            <a:xfrm>
              <a:off x="0" y="1776"/>
              <a:ext cx="898"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CCCCFF"/>
                  </a:solidFill>
                  <a:effectLst/>
                  <a:uLnTx/>
                  <a:uFillTx/>
                  <a:latin typeface="Times" charset="0"/>
                  <a:ea typeface="+mn-ea"/>
                  <a:cs typeface="+mn-cs"/>
                </a:rPr>
                <a:t>Reality</a:t>
              </a:r>
            </a:p>
          </p:txBody>
        </p:sp>
      </p:grpSp>
    </p:spTree>
    <p:extLst>
      <p:ext uri="{BB962C8B-B14F-4D97-AF65-F5344CB8AC3E}">
        <p14:creationId xmlns:p14="http://schemas.microsoft.com/office/powerpoint/2010/main" val="39230312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1266" name="AutoShape 2"/>
          <p:cNvSpPr>
            <a:spLocks noGrp="1" noChangeArrowheads="1"/>
          </p:cNvSpPr>
          <p:nvPr>
            <p:ph type="title"/>
          </p:nvPr>
        </p:nvSpPr>
        <p:spPr>
          <a:xfrm>
            <a:off x="0" y="762000"/>
            <a:ext cx="9144000" cy="762000"/>
          </a:xfrm>
        </p:spPr>
        <p:txBody>
          <a:bodyPr/>
          <a:lstStyle/>
          <a:p>
            <a:r>
              <a:rPr lang="en-US" altLang="en-US" sz="3200" dirty="0"/>
              <a:t>Reality versus representations, both in evolution</a:t>
            </a:r>
          </a:p>
        </p:txBody>
      </p:sp>
      <p:sp>
        <p:nvSpPr>
          <p:cNvPr id="2" name="Content Placeholder 1"/>
          <p:cNvSpPr>
            <a:spLocks noGrp="1"/>
          </p:cNvSpPr>
          <p:nvPr>
            <p:ph idx="1"/>
          </p:nvPr>
        </p:nvSpPr>
        <p:spPr>
          <a:xfrm>
            <a:off x="228600" y="3810000"/>
            <a:ext cx="8915400" cy="2717800"/>
          </a:xfrm>
        </p:spPr>
        <p:txBody>
          <a:bodyPr/>
          <a:lstStyle/>
          <a:p>
            <a:pPr>
              <a:buFont typeface="Arial" panose="020B0604020202020204" pitchFamily="34" charset="0"/>
              <a:buChar char="•"/>
            </a:pPr>
            <a:r>
              <a:rPr lang="en-US" sz="2000" dirty="0"/>
              <a:t>Some represented PORs:</a:t>
            </a:r>
          </a:p>
          <a:p>
            <a:pPr lvl="1">
              <a:buFont typeface="Arial" panose="020B0604020202020204" pitchFamily="34" charset="0"/>
              <a:buChar char="•"/>
            </a:pPr>
            <a:r>
              <a:rPr lang="en-US" sz="1800" dirty="0"/>
              <a:t>(2) the history of 2 universals (U1, U2),</a:t>
            </a:r>
          </a:p>
          <a:p>
            <a:pPr lvl="1">
              <a:buFont typeface="Arial" panose="020B0604020202020204" pitchFamily="34" charset="0"/>
              <a:buChar char="•"/>
            </a:pPr>
            <a:r>
              <a:rPr lang="en-US" sz="1800" dirty="0"/>
              <a:t>(1) the coming into existence of particular p3 as an instance of U1,</a:t>
            </a:r>
          </a:p>
          <a:p>
            <a:pPr lvl="1">
              <a:buFont typeface="Arial" panose="020B0604020202020204" pitchFamily="34" charset="0"/>
              <a:buChar char="•"/>
            </a:pPr>
            <a:r>
              <a:rPr lang="en-US" sz="1800" dirty="0"/>
              <a:t>(1) the instantiation of U2 by p3,</a:t>
            </a:r>
          </a:p>
          <a:p>
            <a:pPr lvl="1">
              <a:buFont typeface="Arial" panose="020B0604020202020204" pitchFamily="34" charset="0"/>
              <a:buChar char="•"/>
            </a:pPr>
            <a:r>
              <a:rPr lang="en-US" sz="1800" dirty="0"/>
              <a:t>(1) the going out of existence of p3.</a:t>
            </a:r>
          </a:p>
          <a:p>
            <a:pPr>
              <a:buFont typeface="Arial" panose="020B0604020202020204" pitchFamily="34" charset="0"/>
              <a:buChar char="•"/>
            </a:pPr>
            <a:r>
              <a:rPr lang="en-US" sz="2000" dirty="0">
                <a:solidFill>
                  <a:srgbClr val="FFFF00"/>
                </a:solidFill>
              </a:rPr>
              <a:t>At least 2 other events must have happened. Which ones?</a:t>
            </a:r>
          </a:p>
          <a:p>
            <a:pPr lvl="1">
              <a:buFont typeface="Arial" panose="020B0604020202020204" pitchFamily="34" charset="0"/>
              <a:buChar char="•"/>
            </a:pPr>
            <a:r>
              <a:rPr lang="en-US" sz="1800" dirty="0">
                <a:solidFill>
                  <a:srgbClr val="92D050"/>
                </a:solidFill>
              </a:rPr>
              <a:t>(1) the coming into existence of some particular as an instance of U1,</a:t>
            </a:r>
          </a:p>
          <a:p>
            <a:pPr lvl="1">
              <a:buFont typeface="Arial" panose="020B0604020202020204" pitchFamily="34" charset="0"/>
              <a:buChar char="•"/>
            </a:pPr>
            <a:r>
              <a:rPr lang="en-US" sz="1800" dirty="0">
                <a:solidFill>
                  <a:srgbClr val="92D050"/>
                </a:solidFill>
              </a:rPr>
              <a:t>(2) either that particular becoming an instance of U2, OR the coming into existence of a third particular as an instance of U2.</a:t>
            </a:r>
          </a:p>
        </p:txBody>
      </p:sp>
      <p:grpSp>
        <p:nvGrpSpPr>
          <p:cNvPr id="651271" name="Group 7"/>
          <p:cNvGrpSpPr>
            <a:grpSpLocks/>
          </p:cNvGrpSpPr>
          <p:nvPr/>
        </p:nvGrpSpPr>
        <p:grpSpPr bwMode="auto">
          <a:xfrm>
            <a:off x="0" y="1981200"/>
            <a:ext cx="9144000" cy="1549400"/>
            <a:chOff x="0" y="1248"/>
            <a:chExt cx="5760" cy="976"/>
          </a:xfrm>
        </p:grpSpPr>
        <p:sp>
          <p:nvSpPr>
            <p:cNvPr id="651272" name="Line 8"/>
            <p:cNvSpPr>
              <a:spLocks noChangeShapeType="1"/>
            </p:cNvSpPr>
            <p:nvPr/>
          </p:nvSpPr>
          <p:spPr bwMode="auto">
            <a:xfrm>
              <a:off x="192" y="1296"/>
              <a:ext cx="5568" cy="0"/>
            </a:xfrm>
            <a:prstGeom prst="line">
              <a:avLst/>
            </a:prstGeom>
            <a:noFill/>
            <a:ln w="57150">
              <a:solidFill>
                <a:srgbClr val="FF33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1273" name="Text Box 9"/>
            <p:cNvSpPr txBox="1">
              <a:spLocks noChangeArrowheads="1"/>
            </p:cNvSpPr>
            <p:nvPr/>
          </p:nvSpPr>
          <p:spPr bwMode="auto">
            <a:xfrm>
              <a:off x="5520" y="1248"/>
              <a:ext cx="240"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FF3399"/>
                  </a:solidFill>
                  <a:effectLst/>
                  <a:uLnTx/>
                  <a:uFillTx/>
                  <a:latin typeface="Times" charset="0"/>
                  <a:ea typeface="+mn-ea"/>
                  <a:cs typeface="+mn-cs"/>
                </a:rPr>
                <a:t>t</a:t>
              </a:r>
            </a:p>
          </p:txBody>
        </p:sp>
        <p:sp>
          <p:nvSpPr>
            <p:cNvPr id="651274" name="Text Box 10"/>
            <p:cNvSpPr txBox="1">
              <a:spLocks noChangeArrowheads="1"/>
            </p:cNvSpPr>
            <p:nvPr/>
          </p:nvSpPr>
          <p:spPr bwMode="auto">
            <a:xfrm>
              <a:off x="336" y="1392"/>
              <a:ext cx="5088" cy="256"/>
            </a:xfrm>
            <a:prstGeom prst="rect">
              <a:avLst/>
            </a:prstGeom>
            <a:solidFill>
              <a:srgbClr val="FFFF00"/>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U1</a:t>
              </a:r>
            </a:p>
          </p:txBody>
        </p:sp>
        <p:sp>
          <p:nvSpPr>
            <p:cNvPr id="651275" name="Text Box 11"/>
            <p:cNvSpPr txBox="1">
              <a:spLocks noChangeArrowheads="1"/>
            </p:cNvSpPr>
            <p:nvPr/>
          </p:nvSpPr>
          <p:spPr bwMode="auto">
            <a:xfrm>
              <a:off x="1248" y="1680"/>
              <a:ext cx="4176" cy="256"/>
            </a:xfrm>
            <a:prstGeom prst="rect">
              <a:avLst/>
            </a:prstGeom>
            <a:solidFill>
              <a:srgbClr val="FFFF00"/>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Times" charset="0"/>
                  <a:ea typeface="+mn-ea"/>
                  <a:cs typeface="+mn-cs"/>
                </a:rPr>
                <a:t>U2</a:t>
              </a:r>
            </a:p>
          </p:txBody>
        </p:sp>
        <p:sp>
          <p:nvSpPr>
            <p:cNvPr id="651276" name="Text Box 12"/>
            <p:cNvSpPr txBox="1">
              <a:spLocks noChangeArrowheads="1"/>
            </p:cNvSpPr>
            <p:nvPr/>
          </p:nvSpPr>
          <p:spPr bwMode="auto">
            <a:xfrm>
              <a:off x="1728" y="1968"/>
              <a:ext cx="2928" cy="256"/>
            </a:xfrm>
            <a:prstGeom prst="rect">
              <a:avLst/>
            </a:prstGeom>
            <a:solidFill>
              <a:schemeClr val="accent1"/>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p3</a:t>
              </a:r>
            </a:p>
          </p:txBody>
        </p:sp>
        <p:sp>
          <p:nvSpPr>
            <p:cNvPr id="651277" name="Line 13"/>
            <p:cNvSpPr>
              <a:spLocks noChangeShapeType="1"/>
            </p:cNvSpPr>
            <p:nvPr/>
          </p:nvSpPr>
          <p:spPr bwMode="auto">
            <a:xfrm flipV="1">
              <a:off x="1728" y="1536"/>
              <a:ext cx="0" cy="576"/>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1278" name="Line 14"/>
            <p:cNvSpPr>
              <a:spLocks noChangeShapeType="1"/>
            </p:cNvSpPr>
            <p:nvPr/>
          </p:nvSpPr>
          <p:spPr bwMode="auto">
            <a:xfrm flipV="1">
              <a:off x="2736" y="1776"/>
              <a:ext cx="0" cy="336"/>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1279" name="Text Box 15"/>
            <p:cNvSpPr txBox="1">
              <a:spLocks noChangeArrowheads="1"/>
            </p:cNvSpPr>
            <p:nvPr/>
          </p:nvSpPr>
          <p:spPr bwMode="auto">
            <a:xfrm>
              <a:off x="0" y="1776"/>
              <a:ext cx="898"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CCCCFF"/>
                  </a:solidFill>
                  <a:effectLst/>
                  <a:uLnTx/>
                  <a:uFillTx/>
                  <a:latin typeface="Times" charset="0"/>
                  <a:ea typeface="+mn-ea"/>
                  <a:cs typeface="+mn-cs"/>
                </a:rPr>
                <a:t>Reality</a:t>
              </a:r>
            </a:p>
          </p:txBody>
        </p:sp>
      </p:grpSp>
    </p:spTree>
    <p:extLst>
      <p:ext uri="{BB962C8B-B14F-4D97-AF65-F5344CB8AC3E}">
        <p14:creationId xmlns:p14="http://schemas.microsoft.com/office/powerpoint/2010/main" val="32038278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1266" name="AutoShape 2"/>
          <p:cNvSpPr>
            <a:spLocks noGrp="1" noChangeArrowheads="1"/>
          </p:cNvSpPr>
          <p:nvPr>
            <p:ph type="title"/>
          </p:nvPr>
        </p:nvSpPr>
        <p:spPr>
          <a:xfrm>
            <a:off x="0" y="762000"/>
            <a:ext cx="9144000" cy="762000"/>
          </a:xfrm>
        </p:spPr>
        <p:txBody>
          <a:bodyPr/>
          <a:lstStyle/>
          <a:p>
            <a:r>
              <a:rPr lang="en-US" altLang="en-US" sz="3200" dirty="0"/>
              <a:t>Reality versus representations, both in evolution</a:t>
            </a:r>
          </a:p>
        </p:txBody>
      </p:sp>
      <p:sp>
        <p:nvSpPr>
          <p:cNvPr id="651267" name="Line 3"/>
          <p:cNvSpPr>
            <a:spLocks noChangeShapeType="1"/>
          </p:cNvSpPr>
          <p:nvPr/>
        </p:nvSpPr>
        <p:spPr bwMode="auto">
          <a:xfrm>
            <a:off x="304800" y="3733800"/>
            <a:ext cx="8534400" cy="0"/>
          </a:xfrm>
          <a:prstGeom prst="line">
            <a:avLst/>
          </a:prstGeom>
          <a:noFill/>
          <a:ln w="57150">
            <a:solidFill>
              <a:srgbClr val="CCCCFF"/>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1268" name="Text Box 4"/>
          <p:cNvSpPr txBox="1">
            <a:spLocks noChangeArrowheads="1"/>
          </p:cNvSpPr>
          <p:nvPr/>
        </p:nvSpPr>
        <p:spPr bwMode="auto">
          <a:xfrm>
            <a:off x="3429000" y="3886200"/>
            <a:ext cx="3124200" cy="406400"/>
          </a:xfrm>
          <a:prstGeom prst="rect">
            <a:avLst/>
          </a:prstGeom>
          <a:solidFill>
            <a:schemeClr val="accent1"/>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IUI-#3</a:t>
            </a:r>
          </a:p>
        </p:txBody>
      </p:sp>
      <p:sp>
        <p:nvSpPr>
          <p:cNvPr id="651269" name="Text Box 5"/>
          <p:cNvSpPr txBox="1">
            <a:spLocks noChangeArrowheads="1"/>
          </p:cNvSpPr>
          <p:nvPr/>
        </p:nvSpPr>
        <p:spPr bwMode="auto">
          <a:xfrm>
            <a:off x="4876800" y="4343400"/>
            <a:ext cx="3200400" cy="406400"/>
          </a:xfrm>
          <a:prstGeom prst="rect">
            <a:avLst/>
          </a:prstGeom>
          <a:solidFill>
            <a:srgbClr val="FFFF00"/>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O-#2</a:t>
            </a:r>
          </a:p>
        </p:txBody>
      </p:sp>
      <p:sp>
        <p:nvSpPr>
          <p:cNvPr id="651270" name="Text Box 6"/>
          <p:cNvSpPr txBox="1">
            <a:spLocks noChangeArrowheads="1"/>
          </p:cNvSpPr>
          <p:nvPr/>
        </p:nvSpPr>
        <p:spPr bwMode="auto">
          <a:xfrm>
            <a:off x="3124200" y="4800600"/>
            <a:ext cx="5486400" cy="406400"/>
          </a:xfrm>
          <a:prstGeom prst="rect">
            <a:avLst/>
          </a:prstGeom>
          <a:solidFill>
            <a:srgbClr val="FFFF00"/>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Times" charset="0"/>
                <a:ea typeface="+mn-ea"/>
                <a:cs typeface="+mn-cs"/>
              </a:rPr>
              <a:t>O-#1</a:t>
            </a:r>
          </a:p>
        </p:txBody>
      </p:sp>
      <p:grpSp>
        <p:nvGrpSpPr>
          <p:cNvPr id="651271" name="Group 7"/>
          <p:cNvGrpSpPr>
            <a:grpSpLocks/>
          </p:cNvGrpSpPr>
          <p:nvPr/>
        </p:nvGrpSpPr>
        <p:grpSpPr bwMode="auto">
          <a:xfrm>
            <a:off x="0" y="1981200"/>
            <a:ext cx="9144000" cy="1549400"/>
            <a:chOff x="0" y="1248"/>
            <a:chExt cx="5760" cy="976"/>
          </a:xfrm>
        </p:grpSpPr>
        <p:sp>
          <p:nvSpPr>
            <p:cNvPr id="651272" name="Line 8"/>
            <p:cNvSpPr>
              <a:spLocks noChangeShapeType="1"/>
            </p:cNvSpPr>
            <p:nvPr/>
          </p:nvSpPr>
          <p:spPr bwMode="auto">
            <a:xfrm>
              <a:off x="192" y="1296"/>
              <a:ext cx="5568" cy="0"/>
            </a:xfrm>
            <a:prstGeom prst="line">
              <a:avLst/>
            </a:prstGeom>
            <a:noFill/>
            <a:ln w="57150">
              <a:solidFill>
                <a:srgbClr val="FF33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1273" name="Text Box 9"/>
            <p:cNvSpPr txBox="1">
              <a:spLocks noChangeArrowheads="1"/>
            </p:cNvSpPr>
            <p:nvPr/>
          </p:nvSpPr>
          <p:spPr bwMode="auto">
            <a:xfrm>
              <a:off x="5520" y="1248"/>
              <a:ext cx="240"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FF3399"/>
                  </a:solidFill>
                  <a:effectLst/>
                  <a:uLnTx/>
                  <a:uFillTx/>
                  <a:latin typeface="Times" charset="0"/>
                  <a:ea typeface="+mn-ea"/>
                  <a:cs typeface="+mn-cs"/>
                </a:rPr>
                <a:t>t</a:t>
              </a:r>
            </a:p>
          </p:txBody>
        </p:sp>
        <p:sp>
          <p:nvSpPr>
            <p:cNvPr id="651274" name="Text Box 10"/>
            <p:cNvSpPr txBox="1">
              <a:spLocks noChangeArrowheads="1"/>
            </p:cNvSpPr>
            <p:nvPr/>
          </p:nvSpPr>
          <p:spPr bwMode="auto">
            <a:xfrm>
              <a:off x="336" y="1392"/>
              <a:ext cx="5088" cy="256"/>
            </a:xfrm>
            <a:prstGeom prst="rect">
              <a:avLst/>
            </a:prstGeom>
            <a:solidFill>
              <a:srgbClr val="FFFF00"/>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U1</a:t>
              </a:r>
            </a:p>
          </p:txBody>
        </p:sp>
        <p:sp>
          <p:nvSpPr>
            <p:cNvPr id="651275" name="Text Box 11"/>
            <p:cNvSpPr txBox="1">
              <a:spLocks noChangeArrowheads="1"/>
            </p:cNvSpPr>
            <p:nvPr/>
          </p:nvSpPr>
          <p:spPr bwMode="auto">
            <a:xfrm>
              <a:off x="1248" y="1680"/>
              <a:ext cx="4176" cy="256"/>
            </a:xfrm>
            <a:prstGeom prst="rect">
              <a:avLst/>
            </a:prstGeom>
            <a:solidFill>
              <a:srgbClr val="FFFF00"/>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Times" charset="0"/>
                  <a:ea typeface="+mn-ea"/>
                  <a:cs typeface="+mn-cs"/>
                </a:rPr>
                <a:t>U2</a:t>
              </a:r>
            </a:p>
          </p:txBody>
        </p:sp>
        <p:sp>
          <p:nvSpPr>
            <p:cNvPr id="651276" name="Text Box 12"/>
            <p:cNvSpPr txBox="1">
              <a:spLocks noChangeArrowheads="1"/>
            </p:cNvSpPr>
            <p:nvPr/>
          </p:nvSpPr>
          <p:spPr bwMode="auto">
            <a:xfrm>
              <a:off x="1728" y="1968"/>
              <a:ext cx="2928" cy="256"/>
            </a:xfrm>
            <a:prstGeom prst="rect">
              <a:avLst/>
            </a:prstGeom>
            <a:solidFill>
              <a:schemeClr val="accent1"/>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p3</a:t>
              </a:r>
            </a:p>
          </p:txBody>
        </p:sp>
        <p:sp>
          <p:nvSpPr>
            <p:cNvPr id="651277" name="Line 13"/>
            <p:cNvSpPr>
              <a:spLocks noChangeShapeType="1"/>
            </p:cNvSpPr>
            <p:nvPr/>
          </p:nvSpPr>
          <p:spPr bwMode="auto">
            <a:xfrm flipV="1">
              <a:off x="1728" y="1536"/>
              <a:ext cx="0" cy="576"/>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1278" name="Line 14"/>
            <p:cNvSpPr>
              <a:spLocks noChangeShapeType="1"/>
            </p:cNvSpPr>
            <p:nvPr/>
          </p:nvSpPr>
          <p:spPr bwMode="auto">
            <a:xfrm flipV="1">
              <a:off x="2736" y="1776"/>
              <a:ext cx="0" cy="336"/>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1279" name="Text Box 15"/>
            <p:cNvSpPr txBox="1">
              <a:spLocks noChangeArrowheads="1"/>
            </p:cNvSpPr>
            <p:nvPr/>
          </p:nvSpPr>
          <p:spPr bwMode="auto">
            <a:xfrm>
              <a:off x="0" y="1776"/>
              <a:ext cx="898"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CCCCFF"/>
                  </a:solidFill>
                  <a:effectLst/>
                  <a:uLnTx/>
                  <a:uFillTx/>
                  <a:latin typeface="Times" charset="0"/>
                  <a:ea typeface="+mn-ea"/>
                  <a:cs typeface="+mn-cs"/>
                </a:rPr>
                <a:t>Reality</a:t>
              </a:r>
            </a:p>
          </p:txBody>
        </p:sp>
      </p:grpSp>
      <p:sp>
        <p:nvSpPr>
          <p:cNvPr id="651280" name="Text Box 16"/>
          <p:cNvSpPr txBox="1">
            <a:spLocks noChangeArrowheads="1"/>
          </p:cNvSpPr>
          <p:nvPr/>
        </p:nvSpPr>
        <p:spPr bwMode="auto">
          <a:xfrm>
            <a:off x="0" y="4796135"/>
            <a:ext cx="202811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CCCCFF"/>
                </a:solidFill>
                <a:effectLst/>
                <a:uLnTx/>
                <a:uFillTx/>
                <a:latin typeface="Times" charset="0"/>
                <a:ea typeface="+mn-ea"/>
                <a:cs typeface="+mn-cs"/>
              </a:rPr>
              <a:t>Representation</a:t>
            </a:r>
          </a:p>
        </p:txBody>
      </p:sp>
      <p:sp>
        <p:nvSpPr>
          <p:cNvPr id="651281" name="Line 17"/>
          <p:cNvSpPr>
            <a:spLocks noChangeShapeType="1"/>
          </p:cNvSpPr>
          <p:nvPr/>
        </p:nvSpPr>
        <p:spPr bwMode="auto">
          <a:xfrm flipH="1">
            <a:off x="3962400" y="4114800"/>
            <a:ext cx="0" cy="914400"/>
          </a:xfrm>
          <a:prstGeom prst="line">
            <a:avLst/>
          </a:prstGeom>
          <a:noFill/>
          <a:ln w="57150">
            <a:solidFill>
              <a:srgbClr val="FF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1282" name="Line 18"/>
          <p:cNvSpPr>
            <a:spLocks noChangeShapeType="1"/>
          </p:cNvSpPr>
          <p:nvPr/>
        </p:nvSpPr>
        <p:spPr bwMode="auto">
          <a:xfrm flipH="1">
            <a:off x="5791200" y="4114800"/>
            <a:ext cx="0" cy="533400"/>
          </a:xfrm>
          <a:prstGeom prst="line">
            <a:avLst/>
          </a:prstGeom>
          <a:noFill/>
          <a:ln w="57150">
            <a:solidFill>
              <a:srgbClr val="FF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1283" name="Text Box 19"/>
          <p:cNvSpPr txBox="1">
            <a:spLocks noChangeArrowheads="1"/>
          </p:cNvSpPr>
          <p:nvPr/>
        </p:nvSpPr>
        <p:spPr bwMode="auto">
          <a:xfrm>
            <a:off x="1752600" y="4343400"/>
            <a:ext cx="1905000" cy="406400"/>
          </a:xfrm>
          <a:prstGeom prst="rect">
            <a:avLst/>
          </a:prstGeom>
          <a:solidFill>
            <a:srgbClr val="FFFF00"/>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O-#0</a:t>
            </a:r>
          </a:p>
        </p:txBody>
      </p:sp>
      <p:sp>
        <p:nvSpPr>
          <p:cNvPr id="651284" name="Line 20"/>
          <p:cNvSpPr>
            <a:spLocks noChangeShapeType="1"/>
          </p:cNvSpPr>
          <p:nvPr/>
        </p:nvSpPr>
        <p:spPr bwMode="auto">
          <a:xfrm flipH="1">
            <a:off x="3429000" y="4114800"/>
            <a:ext cx="0" cy="533400"/>
          </a:xfrm>
          <a:prstGeom prst="line">
            <a:avLst/>
          </a:prstGeom>
          <a:noFill/>
          <a:ln w="57150">
            <a:solidFill>
              <a:srgbClr val="FF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cxnSp>
        <p:nvCxnSpPr>
          <p:cNvPr id="651285" name="AutoShape 21"/>
          <p:cNvCxnSpPr>
            <a:cxnSpLocks noChangeShapeType="1"/>
            <a:stCxn id="651269" idx="3"/>
            <a:endCxn id="651275" idx="3"/>
          </p:cNvCxnSpPr>
          <p:nvPr/>
        </p:nvCxnSpPr>
        <p:spPr bwMode="auto">
          <a:xfrm flipV="1">
            <a:off x="8077200" y="2870200"/>
            <a:ext cx="533400" cy="1676400"/>
          </a:xfrm>
          <a:prstGeom prst="bentConnector3">
            <a:avLst>
              <a:gd name="adj1" fmla="val 142857"/>
            </a:avLst>
          </a:prstGeom>
          <a:noFill/>
          <a:ln w="38100">
            <a:solidFill>
              <a:srgbClr val="00FF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51286" name="AutoShape 22"/>
          <p:cNvCxnSpPr>
            <a:cxnSpLocks noChangeShapeType="1"/>
            <a:stCxn id="651270" idx="3"/>
            <a:endCxn id="651274" idx="3"/>
          </p:cNvCxnSpPr>
          <p:nvPr/>
        </p:nvCxnSpPr>
        <p:spPr bwMode="auto">
          <a:xfrm flipV="1">
            <a:off x="8610600" y="2413000"/>
            <a:ext cx="12700" cy="2590800"/>
          </a:xfrm>
          <a:prstGeom prst="bentConnector3">
            <a:avLst>
              <a:gd name="adj1" fmla="val 2963638"/>
            </a:avLst>
          </a:prstGeom>
          <a:noFill/>
          <a:ln w="38100">
            <a:solidFill>
              <a:srgbClr val="00FF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51287" name="AutoShape 23"/>
          <p:cNvCxnSpPr>
            <a:cxnSpLocks noChangeShapeType="1"/>
            <a:stCxn id="651268" idx="3"/>
            <a:endCxn id="651276" idx="3"/>
          </p:cNvCxnSpPr>
          <p:nvPr/>
        </p:nvCxnSpPr>
        <p:spPr bwMode="auto">
          <a:xfrm flipV="1">
            <a:off x="6553200" y="3327400"/>
            <a:ext cx="838200" cy="762000"/>
          </a:xfrm>
          <a:prstGeom prst="bentConnector3">
            <a:avLst>
              <a:gd name="adj1" fmla="val 127273"/>
            </a:avLst>
          </a:prstGeom>
          <a:noFill/>
          <a:ln w="38100">
            <a:solidFill>
              <a:srgbClr val="00FF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51288" name="Line 24"/>
          <p:cNvSpPr>
            <a:spLocks noChangeShapeType="1"/>
          </p:cNvSpPr>
          <p:nvPr/>
        </p:nvSpPr>
        <p:spPr bwMode="auto">
          <a:xfrm>
            <a:off x="228600" y="6096000"/>
            <a:ext cx="762000" cy="0"/>
          </a:xfrm>
          <a:prstGeom prst="line">
            <a:avLst/>
          </a:prstGeom>
          <a:noFill/>
          <a:ln w="57150">
            <a:solidFill>
              <a:srgbClr val="00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1289" name="Text Box 25"/>
          <p:cNvSpPr txBox="1">
            <a:spLocks noChangeArrowheads="1"/>
          </p:cNvSpPr>
          <p:nvPr/>
        </p:nvSpPr>
        <p:spPr bwMode="auto">
          <a:xfrm>
            <a:off x="990600" y="5638800"/>
            <a:ext cx="81534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charset="0"/>
                <a:ea typeface="+mn-ea"/>
                <a:cs typeface="+mn-cs"/>
              </a:rPr>
              <a:t>= ‘denotes’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charset="0"/>
                <a:ea typeface="+mn-ea"/>
                <a:cs typeface="+mn-cs"/>
              </a:rPr>
              <a:t>= what constitutes the </a:t>
            </a:r>
            <a:r>
              <a:rPr kumimoji="0" lang="en-US" altLang="en-US" sz="2400" b="0" i="1" u="sng" strike="noStrike" kern="1200" cap="none" spc="0" normalizeH="0" baseline="0" noProof="0" dirty="0">
                <a:ln>
                  <a:noFill/>
                </a:ln>
                <a:solidFill>
                  <a:srgbClr val="FFFFFF"/>
                </a:solidFill>
                <a:effectLst/>
                <a:uLnTx/>
                <a:uFillTx/>
                <a:latin typeface="Times" charset="0"/>
                <a:ea typeface="+mn-ea"/>
                <a:cs typeface="+mn-cs"/>
              </a:rPr>
              <a:t>meaning</a:t>
            </a:r>
            <a:r>
              <a:rPr kumimoji="0" lang="en-US" altLang="en-US" sz="2400" b="0" i="0" u="none" strike="noStrike" kern="1200" cap="none" spc="0" normalizeH="0" baseline="0" noProof="0" dirty="0">
                <a:ln>
                  <a:noFill/>
                </a:ln>
                <a:solidFill>
                  <a:srgbClr val="FFFFFF"/>
                </a:solidFill>
                <a:effectLst/>
                <a:uLnTx/>
                <a:uFillTx/>
                <a:latin typeface="Times" charset="0"/>
                <a:ea typeface="+mn-ea"/>
                <a:cs typeface="+mn-cs"/>
              </a:rPr>
              <a:t> of representational units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charset="0"/>
                <a:ea typeface="+mn-ea"/>
                <a:cs typeface="+mn-cs"/>
              </a:rPr>
              <a:t>                         …. Therefore: O-#0 is meaningless </a:t>
            </a:r>
          </a:p>
        </p:txBody>
      </p:sp>
    </p:spTree>
    <p:extLst>
      <p:ext uri="{BB962C8B-B14F-4D97-AF65-F5344CB8AC3E}">
        <p14:creationId xmlns:p14="http://schemas.microsoft.com/office/powerpoint/2010/main" val="30295041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0"/>
            <a:ext cx="9144000" cy="762000"/>
          </a:xfrm>
        </p:spPr>
        <p:txBody>
          <a:bodyPr/>
          <a:lstStyle/>
          <a:p>
            <a:r>
              <a:rPr lang="en-US" altLang="en-US" sz="3200" dirty="0"/>
              <a:t>Reality versus representations, both in evolution</a:t>
            </a:r>
            <a:endParaRPr lang="en-US" sz="3200" dirty="0"/>
          </a:p>
        </p:txBody>
      </p:sp>
      <p:sp>
        <p:nvSpPr>
          <p:cNvPr id="3" name="Content Placeholder 2"/>
          <p:cNvSpPr>
            <a:spLocks noGrp="1"/>
          </p:cNvSpPr>
          <p:nvPr>
            <p:ph idx="1"/>
          </p:nvPr>
        </p:nvSpPr>
        <p:spPr>
          <a:xfrm>
            <a:off x="76200" y="3886200"/>
            <a:ext cx="9067800" cy="2743200"/>
          </a:xfrm>
        </p:spPr>
        <p:txBody>
          <a:bodyPr/>
          <a:lstStyle/>
          <a:p>
            <a:pPr>
              <a:buFont typeface="Arial" panose="020B0604020202020204" pitchFamily="34" charset="0"/>
              <a:buChar char="•"/>
            </a:pPr>
            <a:r>
              <a:rPr lang="en-US" dirty="0"/>
              <a:t>‘</a:t>
            </a:r>
            <a:r>
              <a:rPr lang="en-US" i="1" dirty="0"/>
              <a:t>Representation</a:t>
            </a:r>
            <a:r>
              <a:rPr lang="en-US" dirty="0"/>
              <a:t>’: </a:t>
            </a:r>
          </a:p>
          <a:p>
            <a:pPr lvl="1">
              <a:buFont typeface="Arial" panose="020B0604020202020204" pitchFamily="34" charset="0"/>
              <a:buChar char="•"/>
            </a:pPr>
            <a:r>
              <a:rPr lang="en-US" dirty="0"/>
              <a:t>can be beliefs (B) and communicated representations (CR);</a:t>
            </a:r>
          </a:p>
          <a:p>
            <a:pPr lvl="1">
              <a:buFont typeface="Arial" panose="020B0604020202020204" pitchFamily="34" charset="0"/>
              <a:buChar char="•"/>
            </a:pPr>
            <a:r>
              <a:rPr lang="en-US" dirty="0"/>
              <a:t>Bs and CRs from some author #n usually don’t contradict each other;</a:t>
            </a:r>
          </a:p>
          <a:p>
            <a:pPr lvl="2">
              <a:buFont typeface="Arial" panose="020B0604020202020204" pitchFamily="34" charset="0"/>
              <a:buChar char="•"/>
            </a:pPr>
            <a:r>
              <a:rPr lang="en-US" dirty="0"/>
              <a:t>some exceptions: lying, deception, priorities in updates, …</a:t>
            </a:r>
          </a:p>
          <a:p>
            <a:pPr>
              <a:buFont typeface="Arial" panose="020B0604020202020204" pitchFamily="34" charset="0"/>
              <a:buChar char="•"/>
            </a:pPr>
            <a:r>
              <a:rPr lang="en-US" dirty="0"/>
              <a:t>Schema shows the case for universals and instantiations, but the phases are equally valid for configurations and axioms.</a:t>
            </a:r>
          </a:p>
        </p:txBody>
      </p:sp>
      <p:pic>
        <p:nvPicPr>
          <p:cNvPr id="4" name="Picture 3"/>
          <p:cNvPicPr>
            <a:picLocks noChangeAspect="1"/>
          </p:cNvPicPr>
          <p:nvPr/>
        </p:nvPicPr>
        <p:blipFill>
          <a:blip r:embed="rId2"/>
          <a:stretch>
            <a:fillRect/>
          </a:stretch>
        </p:blipFill>
        <p:spPr>
          <a:xfrm>
            <a:off x="1714500" y="1676400"/>
            <a:ext cx="5715000" cy="2158356"/>
          </a:xfrm>
          <a:prstGeom prst="rect">
            <a:avLst/>
          </a:prstGeom>
        </p:spPr>
      </p:pic>
    </p:spTree>
    <p:extLst>
      <p:ext uri="{BB962C8B-B14F-4D97-AF65-F5344CB8AC3E}">
        <p14:creationId xmlns:p14="http://schemas.microsoft.com/office/powerpoint/2010/main" val="1857855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3314" name="AutoShape 2"/>
          <p:cNvSpPr>
            <a:spLocks noGrp="1" noChangeArrowheads="1"/>
          </p:cNvSpPr>
          <p:nvPr>
            <p:ph type="title"/>
          </p:nvPr>
        </p:nvSpPr>
        <p:spPr/>
        <p:txBody>
          <a:bodyPr/>
          <a:lstStyle/>
          <a:p>
            <a:r>
              <a:rPr lang="en-US" altLang="en-US" sz="3200" dirty="0"/>
              <a:t>Milestones in scientific discovery and case assessment.</a:t>
            </a:r>
          </a:p>
        </p:txBody>
      </p:sp>
      <p:sp>
        <p:nvSpPr>
          <p:cNvPr id="653315" name="Line 3"/>
          <p:cNvSpPr>
            <a:spLocks noChangeShapeType="1"/>
          </p:cNvSpPr>
          <p:nvPr/>
        </p:nvSpPr>
        <p:spPr bwMode="auto">
          <a:xfrm>
            <a:off x="304800" y="2057400"/>
            <a:ext cx="8839200" cy="0"/>
          </a:xfrm>
          <a:prstGeom prst="line">
            <a:avLst/>
          </a:prstGeom>
          <a:noFill/>
          <a:ln w="57150">
            <a:solidFill>
              <a:srgbClr val="FF33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3316" name="Text Box 4"/>
          <p:cNvSpPr txBox="1">
            <a:spLocks noChangeArrowheads="1"/>
          </p:cNvSpPr>
          <p:nvPr/>
        </p:nvSpPr>
        <p:spPr bwMode="auto">
          <a:xfrm>
            <a:off x="8763000" y="2133600"/>
            <a:ext cx="381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FF3399"/>
                </a:solidFill>
                <a:effectLst/>
                <a:uLnTx/>
                <a:uFillTx/>
                <a:latin typeface="Times" charset="0"/>
                <a:ea typeface="+mn-ea"/>
                <a:cs typeface="+mn-cs"/>
              </a:rPr>
              <a:t>t</a:t>
            </a:r>
          </a:p>
        </p:txBody>
      </p:sp>
      <p:sp>
        <p:nvSpPr>
          <p:cNvPr id="653317" name="Text Box 5"/>
          <p:cNvSpPr txBox="1">
            <a:spLocks noChangeArrowheads="1"/>
          </p:cNvSpPr>
          <p:nvPr/>
        </p:nvSpPr>
        <p:spPr bwMode="auto">
          <a:xfrm>
            <a:off x="533400" y="2209800"/>
            <a:ext cx="8077200" cy="406400"/>
          </a:xfrm>
          <a:prstGeom prst="rect">
            <a:avLst/>
          </a:prstGeom>
          <a:solidFill>
            <a:srgbClr val="FFFF00"/>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U1</a:t>
            </a:r>
          </a:p>
        </p:txBody>
      </p:sp>
      <p:sp>
        <p:nvSpPr>
          <p:cNvPr id="653318" name="Text Box 6"/>
          <p:cNvSpPr txBox="1">
            <a:spLocks noChangeArrowheads="1"/>
          </p:cNvSpPr>
          <p:nvPr/>
        </p:nvSpPr>
        <p:spPr bwMode="auto">
          <a:xfrm>
            <a:off x="1981200" y="2667000"/>
            <a:ext cx="6629400" cy="406400"/>
          </a:xfrm>
          <a:prstGeom prst="rect">
            <a:avLst/>
          </a:prstGeom>
          <a:solidFill>
            <a:srgbClr val="FFFF00"/>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U2</a:t>
            </a:r>
          </a:p>
        </p:txBody>
      </p:sp>
      <p:sp>
        <p:nvSpPr>
          <p:cNvPr id="653319" name="Text Box 7"/>
          <p:cNvSpPr txBox="1">
            <a:spLocks noChangeArrowheads="1"/>
          </p:cNvSpPr>
          <p:nvPr/>
        </p:nvSpPr>
        <p:spPr bwMode="auto">
          <a:xfrm>
            <a:off x="2743200" y="3124200"/>
            <a:ext cx="4648200" cy="406400"/>
          </a:xfrm>
          <a:prstGeom prst="rect">
            <a:avLst/>
          </a:prstGeom>
          <a:solidFill>
            <a:schemeClr val="accent1"/>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p3</a:t>
            </a:r>
          </a:p>
        </p:txBody>
      </p:sp>
      <p:sp>
        <p:nvSpPr>
          <p:cNvPr id="653320" name="Line 8"/>
          <p:cNvSpPr>
            <a:spLocks noChangeShapeType="1"/>
          </p:cNvSpPr>
          <p:nvPr/>
        </p:nvSpPr>
        <p:spPr bwMode="auto">
          <a:xfrm>
            <a:off x="304800" y="3733800"/>
            <a:ext cx="8534400" cy="0"/>
          </a:xfrm>
          <a:prstGeom prst="line">
            <a:avLst/>
          </a:prstGeom>
          <a:noFill/>
          <a:ln w="57150">
            <a:solidFill>
              <a:srgbClr val="CCCCFF"/>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3321" name="Line 9"/>
          <p:cNvSpPr>
            <a:spLocks noChangeShapeType="1"/>
          </p:cNvSpPr>
          <p:nvPr/>
        </p:nvSpPr>
        <p:spPr bwMode="auto">
          <a:xfrm flipV="1">
            <a:off x="2743200" y="2438400"/>
            <a:ext cx="0" cy="91440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3322" name="Line 10"/>
          <p:cNvSpPr>
            <a:spLocks noChangeShapeType="1"/>
          </p:cNvSpPr>
          <p:nvPr/>
        </p:nvSpPr>
        <p:spPr bwMode="auto">
          <a:xfrm flipV="1">
            <a:off x="4343400" y="2819400"/>
            <a:ext cx="0" cy="53340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3323" name="Text Box 11"/>
          <p:cNvSpPr txBox="1">
            <a:spLocks noChangeArrowheads="1"/>
          </p:cNvSpPr>
          <p:nvPr/>
        </p:nvSpPr>
        <p:spPr bwMode="auto">
          <a:xfrm>
            <a:off x="3429000" y="3886200"/>
            <a:ext cx="3124200" cy="406400"/>
          </a:xfrm>
          <a:prstGeom prst="rect">
            <a:avLst/>
          </a:prstGeom>
          <a:solidFill>
            <a:schemeClr val="accent1"/>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IUI-#3</a:t>
            </a:r>
          </a:p>
        </p:txBody>
      </p:sp>
      <p:sp>
        <p:nvSpPr>
          <p:cNvPr id="653324" name="Text Box 12"/>
          <p:cNvSpPr txBox="1">
            <a:spLocks noChangeArrowheads="1"/>
          </p:cNvSpPr>
          <p:nvPr/>
        </p:nvSpPr>
        <p:spPr bwMode="auto">
          <a:xfrm>
            <a:off x="4876800" y="4343400"/>
            <a:ext cx="3200400" cy="406400"/>
          </a:xfrm>
          <a:prstGeom prst="rect">
            <a:avLst/>
          </a:prstGeom>
          <a:solidFill>
            <a:srgbClr val="FFFF00"/>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O-#2</a:t>
            </a:r>
          </a:p>
        </p:txBody>
      </p:sp>
      <p:sp>
        <p:nvSpPr>
          <p:cNvPr id="653325" name="Text Box 13"/>
          <p:cNvSpPr txBox="1">
            <a:spLocks noChangeArrowheads="1"/>
          </p:cNvSpPr>
          <p:nvPr/>
        </p:nvSpPr>
        <p:spPr bwMode="auto">
          <a:xfrm>
            <a:off x="3124200" y="4800600"/>
            <a:ext cx="5486400" cy="406400"/>
          </a:xfrm>
          <a:prstGeom prst="rect">
            <a:avLst/>
          </a:prstGeom>
          <a:solidFill>
            <a:srgbClr val="FFFF00"/>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O-#1</a:t>
            </a:r>
          </a:p>
        </p:txBody>
      </p:sp>
      <p:sp>
        <p:nvSpPr>
          <p:cNvPr id="653328" name="Line 16"/>
          <p:cNvSpPr>
            <a:spLocks noChangeShapeType="1"/>
          </p:cNvSpPr>
          <p:nvPr/>
        </p:nvSpPr>
        <p:spPr bwMode="auto">
          <a:xfrm flipH="1">
            <a:off x="3962400" y="4114800"/>
            <a:ext cx="0" cy="914400"/>
          </a:xfrm>
          <a:prstGeom prst="line">
            <a:avLst/>
          </a:prstGeom>
          <a:noFill/>
          <a:ln w="57150">
            <a:solidFill>
              <a:srgbClr val="FF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3329" name="Line 17"/>
          <p:cNvSpPr>
            <a:spLocks noChangeShapeType="1"/>
          </p:cNvSpPr>
          <p:nvPr/>
        </p:nvSpPr>
        <p:spPr bwMode="auto">
          <a:xfrm flipH="1">
            <a:off x="5791200" y="4114800"/>
            <a:ext cx="0" cy="533400"/>
          </a:xfrm>
          <a:prstGeom prst="line">
            <a:avLst/>
          </a:prstGeom>
          <a:noFill/>
          <a:ln w="57150">
            <a:solidFill>
              <a:srgbClr val="FF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3330" name="Text Box 18"/>
          <p:cNvSpPr txBox="1">
            <a:spLocks noChangeArrowheads="1"/>
          </p:cNvSpPr>
          <p:nvPr/>
        </p:nvSpPr>
        <p:spPr bwMode="auto">
          <a:xfrm>
            <a:off x="1752600" y="4343400"/>
            <a:ext cx="1905000" cy="406400"/>
          </a:xfrm>
          <a:prstGeom prst="rect">
            <a:avLst/>
          </a:prstGeom>
          <a:solidFill>
            <a:srgbClr val="FFFF00"/>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O-#0</a:t>
            </a:r>
          </a:p>
        </p:txBody>
      </p:sp>
      <p:sp>
        <p:nvSpPr>
          <p:cNvPr id="653331" name="Line 19"/>
          <p:cNvSpPr>
            <a:spLocks noChangeShapeType="1"/>
          </p:cNvSpPr>
          <p:nvPr/>
        </p:nvSpPr>
        <p:spPr bwMode="auto">
          <a:xfrm flipH="1">
            <a:off x="3429000" y="4114800"/>
            <a:ext cx="0" cy="533400"/>
          </a:xfrm>
          <a:prstGeom prst="line">
            <a:avLst/>
          </a:prstGeom>
          <a:noFill/>
          <a:ln w="57150">
            <a:solidFill>
              <a:srgbClr val="FF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3332" name="Line 20"/>
          <p:cNvSpPr>
            <a:spLocks noChangeShapeType="1"/>
          </p:cNvSpPr>
          <p:nvPr/>
        </p:nvSpPr>
        <p:spPr bwMode="auto">
          <a:xfrm>
            <a:off x="304800" y="5334000"/>
            <a:ext cx="8839200" cy="0"/>
          </a:xfrm>
          <a:prstGeom prst="line">
            <a:avLst/>
          </a:prstGeom>
          <a:noFill/>
          <a:ln w="57150">
            <a:solidFill>
              <a:srgbClr val="FF33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3333" name="Line 21"/>
          <p:cNvSpPr>
            <a:spLocks noChangeShapeType="1"/>
          </p:cNvSpPr>
          <p:nvPr/>
        </p:nvSpPr>
        <p:spPr bwMode="auto">
          <a:xfrm>
            <a:off x="5334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3334" name="Line 22"/>
          <p:cNvSpPr>
            <a:spLocks noChangeShapeType="1"/>
          </p:cNvSpPr>
          <p:nvPr/>
        </p:nvSpPr>
        <p:spPr bwMode="auto">
          <a:xfrm>
            <a:off x="17526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3335" name="Line 23"/>
          <p:cNvSpPr>
            <a:spLocks noChangeShapeType="1"/>
          </p:cNvSpPr>
          <p:nvPr/>
        </p:nvSpPr>
        <p:spPr bwMode="auto">
          <a:xfrm>
            <a:off x="19812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3336" name="Line 24"/>
          <p:cNvSpPr>
            <a:spLocks noChangeShapeType="1"/>
          </p:cNvSpPr>
          <p:nvPr/>
        </p:nvSpPr>
        <p:spPr bwMode="auto">
          <a:xfrm>
            <a:off x="27432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3337" name="Line 25"/>
          <p:cNvSpPr>
            <a:spLocks noChangeShapeType="1"/>
          </p:cNvSpPr>
          <p:nvPr/>
        </p:nvSpPr>
        <p:spPr bwMode="auto">
          <a:xfrm>
            <a:off x="31242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3338" name="Line 26"/>
          <p:cNvSpPr>
            <a:spLocks noChangeShapeType="1"/>
          </p:cNvSpPr>
          <p:nvPr/>
        </p:nvSpPr>
        <p:spPr bwMode="auto">
          <a:xfrm>
            <a:off x="34290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3339" name="Line 27"/>
          <p:cNvSpPr>
            <a:spLocks noChangeShapeType="1"/>
          </p:cNvSpPr>
          <p:nvPr/>
        </p:nvSpPr>
        <p:spPr bwMode="auto">
          <a:xfrm>
            <a:off x="36576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3340" name="Line 28"/>
          <p:cNvSpPr>
            <a:spLocks noChangeShapeType="1"/>
          </p:cNvSpPr>
          <p:nvPr/>
        </p:nvSpPr>
        <p:spPr bwMode="auto">
          <a:xfrm>
            <a:off x="39624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3341" name="Line 29"/>
          <p:cNvSpPr>
            <a:spLocks noChangeShapeType="1"/>
          </p:cNvSpPr>
          <p:nvPr/>
        </p:nvSpPr>
        <p:spPr bwMode="auto">
          <a:xfrm>
            <a:off x="43434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3342" name="Line 30"/>
          <p:cNvSpPr>
            <a:spLocks noChangeShapeType="1"/>
          </p:cNvSpPr>
          <p:nvPr/>
        </p:nvSpPr>
        <p:spPr bwMode="auto">
          <a:xfrm>
            <a:off x="48768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3343" name="Line 31"/>
          <p:cNvSpPr>
            <a:spLocks noChangeShapeType="1"/>
          </p:cNvSpPr>
          <p:nvPr/>
        </p:nvSpPr>
        <p:spPr bwMode="auto">
          <a:xfrm>
            <a:off x="57912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3344" name="Line 32"/>
          <p:cNvSpPr>
            <a:spLocks noChangeShapeType="1"/>
          </p:cNvSpPr>
          <p:nvPr/>
        </p:nvSpPr>
        <p:spPr bwMode="auto">
          <a:xfrm>
            <a:off x="65532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3345" name="Line 33"/>
          <p:cNvSpPr>
            <a:spLocks noChangeShapeType="1"/>
          </p:cNvSpPr>
          <p:nvPr/>
        </p:nvSpPr>
        <p:spPr bwMode="auto">
          <a:xfrm>
            <a:off x="73914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3346" name="Line 34"/>
          <p:cNvSpPr>
            <a:spLocks noChangeShapeType="1"/>
          </p:cNvSpPr>
          <p:nvPr/>
        </p:nvSpPr>
        <p:spPr bwMode="auto">
          <a:xfrm>
            <a:off x="86106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3347" name="Line 35"/>
          <p:cNvSpPr>
            <a:spLocks noChangeShapeType="1"/>
          </p:cNvSpPr>
          <p:nvPr/>
        </p:nvSpPr>
        <p:spPr bwMode="auto">
          <a:xfrm>
            <a:off x="80772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grpSp>
        <p:nvGrpSpPr>
          <p:cNvPr id="2" name="Group 1"/>
          <p:cNvGrpSpPr/>
          <p:nvPr/>
        </p:nvGrpSpPr>
        <p:grpSpPr>
          <a:xfrm>
            <a:off x="533400" y="5486400"/>
            <a:ext cx="8077200" cy="1143000"/>
            <a:chOff x="533400" y="5486400"/>
            <a:chExt cx="8077200" cy="1143000"/>
          </a:xfrm>
        </p:grpSpPr>
        <p:sp>
          <p:nvSpPr>
            <p:cNvPr id="653351" name="Line 39"/>
            <p:cNvSpPr>
              <a:spLocks noChangeShapeType="1"/>
            </p:cNvSpPr>
            <p:nvPr/>
          </p:nvSpPr>
          <p:spPr bwMode="auto">
            <a:xfrm>
              <a:off x="7391400" y="5486400"/>
              <a:ext cx="0" cy="1143000"/>
            </a:xfrm>
            <a:prstGeom prst="line">
              <a:avLst/>
            </a:prstGeom>
            <a:noFill/>
            <a:ln w="76200">
              <a:solidFill>
                <a:srgbClr val="00FF00">
                  <a:alpha val="50000"/>
                </a:srgbClr>
              </a:solidFill>
              <a:prstDash val="sysDot"/>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3354" name="Line 42"/>
            <p:cNvSpPr>
              <a:spLocks noChangeShapeType="1"/>
            </p:cNvSpPr>
            <p:nvPr/>
          </p:nvSpPr>
          <p:spPr bwMode="auto">
            <a:xfrm>
              <a:off x="1752600" y="5486400"/>
              <a:ext cx="0" cy="1143000"/>
            </a:xfrm>
            <a:prstGeom prst="line">
              <a:avLst/>
            </a:prstGeom>
            <a:noFill/>
            <a:ln w="76200">
              <a:solidFill>
                <a:srgbClr val="FF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3355" name="Line 43"/>
            <p:cNvSpPr>
              <a:spLocks noChangeShapeType="1"/>
            </p:cNvSpPr>
            <p:nvPr/>
          </p:nvSpPr>
          <p:spPr bwMode="auto">
            <a:xfrm>
              <a:off x="6553200" y="5486400"/>
              <a:ext cx="0" cy="1143000"/>
            </a:xfrm>
            <a:prstGeom prst="line">
              <a:avLst/>
            </a:prstGeom>
            <a:noFill/>
            <a:ln w="76200">
              <a:solidFill>
                <a:srgbClr val="FF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3356" name="Line 44"/>
            <p:cNvSpPr>
              <a:spLocks noChangeShapeType="1"/>
            </p:cNvSpPr>
            <p:nvPr/>
          </p:nvSpPr>
          <p:spPr bwMode="auto">
            <a:xfrm>
              <a:off x="8077200" y="5486400"/>
              <a:ext cx="0" cy="1143000"/>
            </a:xfrm>
            <a:prstGeom prst="line">
              <a:avLst/>
            </a:prstGeom>
            <a:noFill/>
            <a:ln w="76200">
              <a:solidFill>
                <a:srgbClr val="FF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3358" name="Line 46"/>
            <p:cNvSpPr>
              <a:spLocks noChangeShapeType="1"/>
            </p:cNvSpPr>
            <p:nvPr/>
          </p:nvSpPr>
          <p:spPr bwMode="auto">
            <a:xfrm>
              <a:off x="3429000" y="6019800"/>
              <a:ext cx="0" cy="609600"/>
            </a:xfrm>
            <a:prstGeom prst="line">
              <a:avLst/>
            </a:prstGeom>
            <a:noFill/>
            <a:ln w="76200">
              <a:solidFill>
                <a:srgbClr val="FF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3360" name="Line 48"/>
            <p:cNvSpPr>
              <a:spLocks noChangeShapeType="1"/>
            </p:cNvSpPr>
            <p:nvPr/>
          </p:nvSpPr>
          <p:spPr bwMode="auto">
            <a:xfrm>
              <a:off x="533400" y="5486400"/>
              <a:ext cx="0" cy="1143000"/>
            </a:xfrm>
            <a:prstGeom prst="line">
              <a:avLst/>
            </a:prstGeom>
            <a:noFill/>
            <a:ln w="76200">
              <a:solidFill>
                <a:srgbClr val="FF0000">
                  <a:alpha val="50000"/>
                </a:srgbClr>
              </a:solidFill>
              <a:prstDash val="sysDot"/>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3361" name="Line 49"/>
            <p:cNvSpPr>
              <a:spLocks noChangeShapeType="1"/>
            </p:cNvSpPr>
            <p:nvPr/>
          </p:nvSpPr>
          <p:spPr bwMode="auto">
            <a:xfrm>
              <a:off x="2743200" y="5486400"/>
              <a:ext cx="0" cy="1143000"/>
            </a:xfrm>
            <a:prstGeom prst="line">
              <a:avLst/>
            </a:prstGeom>
            <a:noFill/>
            <a:ln w="76200">
              <a:solidFill>
                <a:srgbClr val="FF0000">
                  <a:alpha val="50000"/>
                </a:srgbClr>
              </a:solidFill>
              <a:prstDash val="sysDot"/>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3362" name="Line 50"/>
            <p:cNvSpPr>
              <a:spLocks noChangeShapeType="1"/>
            </p:cNvSpPr>
            <p:nvPr/>
          </p:nvSpPr>
          <p:spPr bwMode="auto">
            <a:xfrm>
              <a:off x="1981200" y="5486400"/>
              <a:ext cx="0" cy="1143000"/>
            </a:xfrm>
            <a:prstGeom prst="line">
              <a:avLst/>
            </a:prstGeom>
            <a:noFill/>
            <a:ln w="76200">
              <a:solidFill>
                <a:srgbClr val="FF0000">
                  <a:alpha val="50000"/>
                </a:srgbClr>
              </a:solidFill>
              <a:prstDash val="sysDot"/>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3363" name="Line 51"/>
            <p:cNvSpPr>
              <a:spLocks noChangeShapeType="1"/>
            </p:cNvSpPr>
            <p:nvPr/>
          </p:nvSpPr>
          <p:spPr bwMode="auto">
            <a:xfrm>
              <a:off x="4343400" y="5486400"/>
              <a:ext cx="0" cy="1143000"/>
            </a:xfrm>
            <a:prstGeom prst="line">
              <a:avLst/>
            </a:prstGeom>
            <a:noFill/>
            <a:ln w="76200">
              <a:solidFill>
                <a:srgbClr val="FF0000">
                  <a:alpha val="50000"/>
                </a:srgbClr>
              </a:solidFill>
              <a:prstDash val="sysDot"/>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3365" name="Line 53"/>
            <p:cNvSpPr>
              <a:spLocks noChangeShapeType="1"/>
            </p:cNvSpPr>
            <p:nvPr/>
          </p:nvSpPr>
          <p:spPr bwMode="auto">
            <a:xfrm>
              <a:off x="3657600" y="6019800"/>
              <a:ext cx="0" cy="609600"/>
            </a:xfrm>
            <a:prstGeom prst="line">
              <a:avLst/>
            </a:prstGeom>
            <a:noFill/>
            <a:ln w="76200">
              <a:solidFill>
                <a:srgbClr val="FF0000">
                  <a:alpha val="50000"/>
                </a:srgbClr>
              </a:solidFill>
              <a:prstDash val="sysDot"/>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3367" name="Line 55"/>
            <p:cNvSpPr>
              <a:spLocks noChangeShapeType="1"/>
            </p:cNvSpPr>
            <p:nvPr/>
          </p:nvSpPr>
          <p:spPr bwMode="auto">
            <a:xfrm>
              <a:off x="3429000" y="5486400"/>
              <a:ext cx="0" cy="533400"/>
            </a:xfrm>
            <a:prstGeom prst="line">
              <a:avLst/>
            </a:prstGeom>
            <a:noFill/>
            <a:ln w="76200">
              <a:solidFill>
                <a:srgbClr val="00FF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3368" name="Line 56"/>
            <p:cNvSpPr>
              <a:spLocks noChangeShapeType="1"/>
            </p:cNvSpPr>
            <p:nvPr/>
          </p:nvSpPr>
          <p:spPr bwMode="auto">
            <a:xfrm>
              <a:off x="5791200" y="5486400"/>
              <a:ext cx="0" cy="1143000"/>
            </a:xfrm>
            <a:prstGeom prst="line">
              <a:avLst/>
            </a:prstGeom>
            <a:noFill/>
            <a:ln w="76200">
              <a:solidFill>
                <a:srgbClr val="00FF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3370" name="Line 58"/>
            <p:cNvSpPr>
              <a:spLocks noChangeShapeType="1"/>
            </p:cNvSpPr>
            <p:nvPr/>
          </p:nvSpPr>
          <p:spPr bwMode="auto">
            <a:xfrm>
              <a:off x="4876800" y="5486400"/>
              <a:ext cx="0" cy="1143000"/>
            </a:xfrm>
            <a:prstGeom prst="line">
              <a:avLst/>
            </a:prstGeom>
            <a:noFill/>
            <a:ln w="76200">
              <a:solidFill>
                <a:srgbClr val="00FF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3371" name="Line 59"/>
            <p:cNvSpPr>
              <a:spLocks noChangeShapeType="1"/>
            </p:cNvSpPr>
            <p:nvPr/>
          </p:nvSpPr>
          <p:spPr bwMode="auto">
            <a:xfrm>
              <a:off x="3124200" y="5486400"/>
              <a:ext cx="0" cy="1143000"/>
            </a:xfrm>
            <a:prstGeom prst="line">
              <a:avLst/>
            </a:prstGeom>
            <a:noFill/>
            <a:ln w="76200">
              <a:solidFill>
                <a:srgbClr val="00FF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3372" name="Line 60"/>
            <p:cNvSpPr>
              <a:spLocks noChangeShapeType="1"/>
            </p:cNvSpPr>
            <p:nvPr/>
          </p:nvSpPr>
          <p:spPr bwMode="auto">
            <a:xfrm>
              <a:off x="3657600" y="5486400"/>
              <a:ext cx="0" cy="533400"/>
            </a:xfrm>
            <a:prstGeom prst="line">
              <a:avLst/>
            </a:prstGeom>
            <a:noFill/>
            <a:ln w="76200">
              <a:solidFill>
                <a:srgbClr val="00FF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3373" name="Line 61"/>
            <p:cNvSpPr>
              <a:spLocks noChangeShapeType="1"/>
            </p:cNvSpPr>
            <p:nvPr/>
          </p:nvSpPr>
          <p:spPr bwMode="auto">
            <a:xfrm>
              <a:off x="3962400" y="5486400"/>
              <a:ext cx="0" cy="1143000"/>
            </a:xfrm>
            <a:prstGeom prst="line">
              <a:avLst/>
            </a:prstGeom>
            <a:noFill/>
            <a:ln w="76200">
              <a:solidFill>
                <a:srgbClr val="00FF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3374" name="Line 62"/>
            <p:cNvSpPr>
              <a:spLocks noChangeShapeType="1"/>
            </p:cNvSpPr>
            <p:nvPr/>
          </p:nvSpPr>
          <p:spPr bwMode="auto">
            <a:xfrm>
              <a:off x="8610600" y="5486400"/>
              <a:ext cx="0" cy="1143000"/>
            </a:xfrm>
            <a:prstGeom prst="line">
              <a:avLst/>
            </a:prstGeom>
            <a:noFill/>
            <a:ln w="76200">
              <a:solidFill>
                <a:srgbClr val="00FF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grpSp>
    </p:spTree>
    <p:extLst>
      <p:ext uri="{BB962C8B-B14F-4D97-AF65-F5344CB8AC3E}">
        <p14:creationId xmlns:p14="http://schemas.microsoft.com/office/powerpoint/2010/main" val="1792420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3314" name="AutoShape 2"/>
          <p:cNvSpPr>
            <a:spLocks noGrp="1" noChangeArrowheads="1"/>
          </p:cNvSpPr>
          <p:nvPr>
            <p:ph type="title"/>
          </p:nvPr>
        </p:nvSpPr>
        <p:spPr/>
        <p:txBody>
          <a:bodyPr/>
          <a:lstStyle/>
          <a:p>
            <a:r>
              <a:rPr lang="en-US" altLang="en-US" sz="3200" dirty="0"/>
              <a:t>Milestones in scientific discovery and case assessment.</a:t>
            </a:r>
          </a:p>
        </p:txBody>
      </p:sp>
      <p:sp>
        <p:nvSpPr>
          <p:cNvPr id="2" name="Content Placeholder 1"/>
          <p:cNvSpPr>
            <a:spLocks noGrp="1"/>
          </p:cNvSpPr>
          <p:nvPr>
            <p:ph idx="1"/>
          </p:nvPr>
        </p:nvSpPr>
        <p:spPr>
          <a:xfrm>
            <a:off x="1828800" y="4345712"/>
            <a:ext cx="7010400" cy="2209800"/>
          </a:xfrm>
        </p:spPr>
        <p:txBody>
          <a:bodyPr/>
          <a:lstStyle/>
          <a:p>
            <a:pPr>
              <a:spcAft>
                <a:spcPts val="700"/>
              </a:spcAft>
            </a:pPr>
            <a:r>
              <a:rPr lang="en-US" dirty="0"/>
              <a:t>Discovery</a:t>
            </a:r>
          </a:p>
          <a:p>
            <a:pPr>
              <a:spcAft>
                <a:spcPts val="700"/>
              </a:spcAft>
            </a:pPr>
            <a:r>
              <a:rPr lang="en-US" dirty="0"/>
              <a:t>Being lucky</a:t>
            </a:r>
          </a:p>
          <a:p>
            <a:pPr>
              <a:spcAft>
                <a:spcPts val="700"/>
              </a:spcAft>
            </a:pPr>
            <a:r>
              <a:rPr lang="en-US" dirty="0"/>
              <a:t>Misrepresentation</a:t>
            </a:r>
          </a:p>
          <a:p>
            <a:pPr>
              <a:spcAft>
                <a:spcPts val="700"/>
              </a:spcAft>
            </a:pPr>
            <a:r>
              <a:rPr lang="en-US" dirty="0"/>
              <a:t>Being ignorant</a:t>
            </a:r>
          </a:p>
        </p:txBody>
      </p:sp>
      <p:pic>
        <p:nvPicPr>
          <p:cNvPr id="3" name="Picture 2"/>
          <p:cNvPicPr>
            <a:picLocks noChangeAspect="1"/>
          </p:cNvPicPr>
          <p:nvPr/>
        </p:nvPicPr>
        <p:blipFill>
          <a:blip r:embed="rId3"/>
          <a:stretch>
            <a:fillRect/>
          </a:stretch>
        </p:blipFill>
        <p:spPr>
          <a:xfrm>
            <a:off x="1447800" y="1780308"/>
            <a:ext cx="6419609" cy="2133601"/>
          </a:xfrm>
          <a:prstGeom prst="rect">
            <a:avLst/>
          </a:prstGeom>
        </p:spPr>
      </p:pic>
      <p:grpSp>
        <p:nvGrpSpPr>
          <p:cNvPr id="4" name="Group 3"/>
          <p:cNvGrpSpPr/>
          <p:nvPr/>
        </p:nvGrpSpPr>
        <p:grpSpPr>
          <a:xfrm rot="5400000">
            <a:off x="381000" y="4800600"/>
            <a:ext cx="1600200" cy="1143000"/>
            <a:chOff x="381000" y="4572000"/>
            <a:chExt cx="1600200" cy="1143000"/>
          </a:xfrm>
        </p:grpSpPr>
        <p:sp>
          <p:nvSpPr>
            <p:cNvPr id="53" name="Line 59"/>
            <p:cNvSpPr>
              <a:spLocks noChangeShapeType="1"/>
            </p:cNvSpPr>
            <p:nvPr/>
          </p:nvSpPr>
          <p:spPr bwMode="auto">
            <a:xfrm>
              <a:off x="381000" y="4572000"/>
              <a:ext cx="0" cy="1143000"/>
            </a:xfrm>
            <a:prstGeom prst="line">
              <a:avLst/>
            </a:prstGeom>
            <a:noFill/>
            <a:ln w="76200">
              <a:solidFill>
                <a:srgbClr val="00FF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54" name="Line 39"/>
            <p:cNvSpPr>
              <a:spLocks noChangeShapeType="1"/>
            </p:cNvSpPr>
            <p:nvPr/>
          </p:nvSpPr>
          <p:spPr bwMode="auto">
            <a:xfrm>
              <a:off x="914400" y="4572000"/>
              <a:ext cx="0" cy="1143000"/>
            </a:xfrm>
            <a:prstGeom prst="line">
              <a:avLst/>
            </a:prstGeom>
            <a:noFill/>
            <a:ln w="76200">
              <a:solidFill>
                <a:srgbClr val="00FF00">
                  <a:alpha val="50000"/>
                </a:srgbClr>
              </a:solidFill>
              <a:prstDash val="sysDot"/>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55" name="Line 42"/>
            <p:cNvSpPr>
              <a:spLocks noChangeShapeType="1"/>
            </p:cNvSpPr>
            <p:nvPr/>
          </p:nvSpPr>
          <p:spPr bwMode="auto">
            <a:xfrm>
              <a:off x="1454727" y="4572000"/>
              <a:ext cx="0" cy="1143000"/>
            </a:xfrm>
            <a:prstGeom prst="line">
              <a:avLst/>
            </a:prstGeom>
            <a:noFill/>
            <a:ln w="76200">
              <a:solidFill>
                <a:srgbClr val="FF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56" name="Line 49"/>
            <p:cNvSpPr>
              <a:spLocks noChangeShapeType="1"/>
            </p:cNvSpPr>
            <p:nvPr/>
          </p:nvSpPr>
          <p:spPr bwMode="auto">
            <a:xfrm>
              <a:off x="1981200" y="4572000"/>
              <a:ext cx="0" cy="1143000"/>
            </a:xfrm>
            <a:prstGeom prst="line">
              <a:avLst/>
            </a:prstGeom>
            <a:noFill/>
            <a:ln w="76200">
              <a:solidFill>
                <a:srgbClr val="FF0000">
                  <a:alpha val="50000"/>
                </a:srgbClr>
              </a:solidFill>
              <a:prstDash val="sysDot"/>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grpSp>
      <p:sp>
        <p:nvSpPr>
          <p:cNvPr id="5" name="TextBox 4">
            <a:extLst>
              <a:ext uri="{FF2B5EF4-FFF2-40B4-BE49-F238E27FC236}">
                <a16:creationId xmlns:a16="http://schemas.microsoft.com/office/drawing/2014/main" id="{EFAB34A7-9A3F-4DD7-A6BF-8E987DF871FC}"/>
              </a:ext>
            </a:extLst>
          </p:cNvPr>
          <p:cNvSpPr txBox="1"/>
          <p:nvPr/>
        </p:nvSpPr>
        <p:spPr>
          <a:xfrm>
            <a:off x="1981200" y="4191000"/>
            <a:ext cx="184731" cy="461665"/>
          </a:xfrm>
          <a:prstGeom prst="rect">
            <a:avLst/>
          </a:prstGeom>
          <a:noFill/>
        </p:spPr>
        <p:txBody>
          <a:bodyPr wrap="none" rtlCol="0">
            <a:spAutoFit/>
          </a:bodyPr>
          <a:lstStyle/>
          <a:p>
            <a:endParaRPr lang="en-US"/>
          </a:p>
        </p:txBody>
      </p:sp>
      <p:sp>
        <p:nvSpPr>
          <p:cNvPr id="6" name="TextBox 5">
            <a:extLst>
              <a:ext uri="{FF2B5EF4-FFF2-40B4-BE49-F238E27FC236}">
                <a16:creationId xmlns:a16="http://schemas.microsoft.com/office/drawing/2014/main" id="{362AA7C4-FA9C-45F3-A7F2-7745996D80CD}"/>
              </a:ext>
            </a:extLst>
          </p:cNvPr>
          <p:cNvSpPr txBox="1"/>
          <p:nvPr/>
        </p:nvSpPr>
        <p:spPr>
          <a:xfrm>
            <a:off x="1447801" y="3913909"/>
            <a:ext cx="6419608" cy="461665"/>
          </a:xfrm>
          <a:prstGeom prst="rect">
            <a:avLst/>
          </a:prstGeom>
          <a:solidFill>
            <a:srgbClr val="E59C00"/>
          </a:solidFill>
        </p:spPr>
        <p:txBody>
          <a:bodyPr wrap="square" rtlCol="0">
            <a:spAutoFit/>
          </a:bodyPr>
          <a:lstStyle/>
          <a:p>
            <a:r>
              <a:rPr lang="en-US" dirty="0">
                <a:solidFill>
                  <a:schemeClr val="bg1"/>
                </a:solidFill>
                <a:highlight>
                  <a:srgbClr val="E59C00"/>
                </a:highlight>
              </a:rPr>
              <a:t>What sort of milestones do the arrows represent?</a:t>
            </a:r>
          </a:p>
        </p:txBody>
      </p:sp>
      <p:sp>
        <p:nvSpPr>
          <p:cNvPr id="8" name="Rectangle 7">
            <a:extLst>
              <a:ext uri="{FF2B5EF4-FFF2-40B4-BE49-F238E27FC236}">
                <a16:creationId xmlns:a16="http://schemas.microsoft.com/office/drawing/2014/main" id="{9ACFD04E-847B-4017-A5E3-4D22051EDDB9}"/>
              </a:ext>
            </a:extLst>
          </p:cNvPr>
          <p:cNvSpPr/>
          <p:nvPr/>
        </p:nvSpPr>
        <p:spPr bwMode="auto">
          <a:xfrm>
            <a:off x="1447800" y="3352800"/>
            <a:ext cx="6419609" cy="561062"/>
          </a:xfrm>
          <a:prstGeom prst="rect">
            <a:avLst/>
          </a:prstGeom>
          <a:noFill/>
          <a:ln w="38100" cap="flat" cmpd="sng" algn="ctr">
            <a:solidFill>
              <a:srgbClr val="E59C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10" name="Connector: Elbow 9">
            <a:extLst>
              <a:ext uri="{FF2B5EF4-FFF2-40B4-BE49-F238E27FC236}">
                <a16:creationId xmlns:a16="http://schemas.microsoft.com/office/drawing/2014/main" id="{234DF8C8-58E8-4B17-94D6-0F0A23B5D261}"/>
              </a:ext>
            </a:extLst>
          </p:cNvPr>
          <p:cNvCxnSpPr>
            <a:stCxn id="8" idx="1"/>
          </p:cNvCxnSpPr>
          <p:nvPr/>
        </p:nvCxnSpPr>
        <p:spPr bwMode="auto">
          <a:xfrm rot="10800000" flipV="1">
            <a:off x="914400" y="3633330"/>
            <a:ext cx="533400" cy="557669"/>
          </a:xfrm>
          <a:prstGeom prst="bentConnector2">
            <a:avLst/>
          </a:prstGeom>
          <a:solidFill>
            <a:schemeClr val="accent1"/>
          </a:solidFill>
          <a:ln w="38100" cap="flat" cmpd="sng" algn="ctr">
            <a:solidFill>
              <a:srgbClr val="E59C00"/>
            </a:solidFill>
            <a:prstDash val="solid"/>
            <a:round/>
            <a:headEnd type="none" w="med" len="med"/>
            <a:tailEnd type="triangle"/>
          </a:ln>
          <a:effectLst/>
        </p:spPr>
      </p:cxnSp>
      <p:sp>
        <p:nvSpPr>
          <p:cNvPr id="11" name="TextBox 10">
            <a:extLst>
              <a:ext uri="{FF2B5EF4-FFF2-40B4-BE49-F238E27FC236}">
                <a16:creationId xmlns:a16="http://schemas.microsoft.com/office/drawing/2014/main" id="{F50EF1CA-6F5C-4991-B49B-88725D1B8999}"/>
              </a:ext>
            </a:extLst>
          </p:cNvPr>
          <p:cNvSpPr txBox="1"/>
          <p:nvPr/>
        </p:nvSpPr>
        <p:spPr>
          <a:xfrm>
            <a:off x="4953000" y="4631115"/>
            <a:ext cx="3781425" cy="1569660"/>
          </a:xfrm>
          <a:prstGeom prst="rect">
            <a:avLst/>
          </a:prstGeom>
          <a:noFill/>
        </p:spPr>
        <p:txBody>
          <a:bodyPr wrap="square" rtlCol="0">
            <a:spAutoFit/>
          </a:bodyPr>
          <a:lstStyle/>
          <a:p>
            <a:r>
              <a:rPr lang="en-US" sz="1600" dirty="0">
                <a:solidFill>
                  <a:schemeClr val="bg1"/>
                </a:solidFill>
              </a:rPr>
              <a:t>Note: do not confuse the red arrows:</a:t>
            </a:r>
          </a:p>
          <a:p>
            <a:pPr marL="285750" indent="-285750">
              <a:buFont typeface="Arial" panose="020B0604020202020204" pitchFamily="34" charset="0"/>
              <a:buChar char="•"/>
            </a:pPr>
            <a:r>
              <a:rPr lang="en-US" sz="1600" dirty="0">
                <a:solidFill>
                  <a:schemeClr val="bg1"/>
                </a:solidFill>
              </a:rPr>
              <a:t>In ‘reality’ portion: instantiation</a:t>
            </a:r>
          </a:p>
          <a:p>
            <a:pPr marL="285750" indent="-285750">
              <a:buFont typeface="Arial" panose="020B0604020202020204" pitchFamily="34" charset="0"/>
              <a:buChar char="•"/>
            </a:pPr>
            <a:r>
              <a:rPr lang="en-US" sz="1600" dirty="0">
                <a:solidFill>
                  <a:schemeClr val="bg1"/>
                </a:solidFill>
              </a:rPr>
              <a:t>In ‘representation’ portion: assertion of instantiation</a:t>
            </a:r>
          </a:p>
          <a:p>
            <a:pPr marL="285750" indent="-285750">
              <a:buFont typeface="Arial" panose="020B0604020202020204" pitchFamily="34" charset="0"/>
              <a:buChar char="•"/>
            </a:pPr>
            <a:r>
              <a:rPr lang="en-US" sz="1600" dirty="0">
                <a:solidFill>
                  <a:schemeClr val="bg1"/>
                </a:solidFill>
              </a:rPr>
              <a:t>At the bottom: milestones</a:t>
            </a:r>
          </a:p>
          <a:p>
            <a:endParaRPr lang="en-US" sz="1600" dirty="0">
              <a:solidFill>
                <a:schemeClr val="bg1"/>
              </a:solidFill>
            </a:endParaRPr>
          </a:p>
        </p:txBody>
      </p:sp>
    </p:spTree>
    <p:extLst>
      <p:ext uri="{BB962C8B-B14F-4D97-AF65-F5344CB8AC3E}">
        <p14:creationId xmlns:p14="http://schemas.microsoft.com/office/powerpoint/2010/main" val="2260137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0354" name="AutoShape 2"/>
          <p:cNvSpPr>
            <a:spLocks noGrp="1" noChangeArrowheads="1"/>
          </p:cNvSpPr>
          <p:nvPr>
            <p:ph type="title"/>
          </p:nvPr>
        </p:nvSpPr>
        <p:spPr>
          <a:xfrm>
            <a:off x="0" y="762000"/>
            <a:ext cx="9144000" cy="762000"/>
          </a:xfrm>
        </p:spPr>
        <p:txBody>
          <a:bodyPr/>
          <a:lstStyle/>
          <a:p>
            <a:r>
              <a:rPr lang="en-US" altLang="en-US" sz="3200" dirty="0"/>
              <a:t>Representation versus reality in </a:t>
            </a:r>
            <a:r>
              <a:rPr lang="en-US" altLang="en-US" sz="3200" dirty="0">
                <a:solidFill>
                  <a:srgbClr val="FFFF00"/>
                </a:solidFill>
              </a:rPr>
              <a:t>ontologies</a:t>
            </a:r>
          </a:p>
        </p:txBody>
      </p:sp>
      <p:sp>
        <p:nvSpPr>
          <p:cNvPr id="740355" name="Line 3"/>
          <p:cNvSpPr>
            <a:spLocks noChangeShapeType="1"/>
          </p:cNvSpPr>
          <p:nvPr/>
        </p:nvSpPr>
        <p:spPr bwMode="auto">
          <a:xfrm>
            <a:off x="304800" y="2057400"/>
            <a:ext cx="8839200" cy="0"/>
          </a:xfrm>
          <a:prstGeom prst="line">
            <a:avLst/>
          </a:prstGeom>
          <a:noFill/>
          <a:ln w="57150">
            <a:solidFill>
              <a:srgbClr val="FF33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740356" name="Text Box 4"/>
          <p:cNvSpPr txBox="1">
            <a:spLocks noChangeArrowheads="1"/>
          </p:cNvSpPr>
          <p:nvPr/>
        </p:nvSpPr>
        <p:spPr bwMode="auto">
          <a:xfrm>
            <a:off x="8763000" y="2133600"/>
            <a:ext cx="381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FF3399"/>
                </a:solidFill>
                <a:effectLst/>
                <a:uLnTx/>
                <a:uFillTx/>
                <a:latin typeface="Times" charset="0"/>
                <a:ea typeface="+mn-ea"/>
                <a:cs typeface="+mn-cs"/>
              </a:rPr>
              <a:t>t</a:t>
            </a:r>
          </a:p>
        </p:txBody>
      </p:sp>
      <p:sp>
        <p:nvSpPr>
          <p:cNvPr id="740357" name="Text Box 5"/>
          <p:cNvSpPr txBox="1">
            <a:spLocks noChangeArrowheads="1"/>
          </p:cNvSpPr>
          <p:nvPr/>
        </p:nvSpPr>
        <p:spPr bwMode="auto">
          <a:xfrm>
            <a:off x="533400" y="2209800"/>
            <a:ext cx="8077200" cy="406400"/>
          </a:xfrm>
          <a:prstGeom prst="rect">
            <a:avLst/>
          </a:prstGeom>
          <a:solidFill>
            <a:srgbClr val="FFFF00"/>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U1</a:t>
            </a:r>
          </a:p>
        </p:txBody>
      </p:sp>
      <p:sp>
        <p:nvSpPr>
          <p:cNvPr id="740358" name="Text Box 6"/>
          <p:cNvSpPr txBox="1">
            <a:spLocks noChangeArrowheads="1"/>
          </p:cNvSpPr>
          <p:nvPr/>
        </p:nvSpPr>
        <p:spPr bwMode="auto">
          <a:xfrm>
            <a:off x="1981200" y="2667000"/>
            <a:ext cx="6629400" cy="406400"/>
          </a:xfrm>
          <a:prstGeom prst="rect">
            <a:avLst/>
          </a:prstGeom>
          <a:solidFill>
            <a:srgbClr val="FFFF00"/>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U2</a:t>
            </a:r>
          </a:p>
        </p:txBody>
      </p:sp>
      <p:sp>
        <p:nvSpPr>
          <p:cNvPr id="740359" name="Text Box 7"/>
          <p:cNvSpPr txBox="1">
            <a:spLocks noChangeArrowheads="1"/>
          </p:cNvSpPr>
          <p:nvPr/>
        </p:nvSpPr>
        <p:spPr bwMode="auto">
          <a:xfrm>
            <a:off x="2743200" y="3124200"/>
            <a:ext cx="4648200" cy="406400"/>
          </a:xfrm>
          <a:prstGeom prst="rect">
            <a:avLst/>
          </a:prstGeom>
          <a:solidFill>
            <a:schemeClr val="accent1"/>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p3</a:t>
            </a:r>
          </a:p>
        </p:txBody>
      </p:sp>
      <p:sp>
        <p:nvSpPr>
          <p:cNvPr id="740360" name="Line 8"/>
          <p:cNvSpPr>
            <a:spLocks noChangeShapeType="1"/>
          </p:cNvSpPr>
          <p:nvPr/>
        </p:nvSpPr>
        <p:spPr bwMode="auto">
          <a:xfrm>
            <a:off x="304800" y="3733800"/>
            <a:ext cx="8534400" cy="0"/>
          </a:xfrm>
          <a:prstGeom prst="line">
            <a:avLst/>
          </a:prstGeom>
          <a:noFill/>
          <a:ln w="57150">
            <a:solidFill>
              <a:srgbClr val="CCCCFF"/>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740361" name="Line 9"/>
          <p:cNvSpPr>
            <a:spLocks noChangeShapeType="1"/>
          </p:cNvSpPr>
          <p:nvPr/>
        </p:nvSpPr>
        <p:spPr bwMode="auto">
          <a:xfrm flipV="1">
            <a:off x="2743200" y="2438400"/>
            <a:ext cx="0" cy="91440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740362" name="Line 10"/>
          <p:cNvSpPr>
            <a:spLocks noChangeShapeType="1"/>
          </p:cNvSpPr>
          <p:nvPr/>
        </p:nvSpPr>
        <p:spPr bwMode="auto">
          <a:xfrm flipV="1">
            <a:off x="4343400" y="2819400"/>
            <a:ext cx="0" cy="53340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740363" name="Text Box 11"/>
          <p:cNvSpPr txBox="1">
            <a:spLocks noChangeArrowheads="1"/>
          </p:cNvSpPr>
          <p:nvPr/>
        </p:nvSpPr>
        <p:spPr bwMode="auto">
          <a:xfrm>
            <a:off x="3429000" y="3886200"/>
            <a:ext cx="3124200" cy="406400"/>
          </a:xfrm>
          <a:prstGeom prst="rect">
            <a:avLst/>
          </a:prstGeom>
          <a:solidFill>
            <a:schemeClr val="accent1"/>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IUI-#3</a:t>
            </a:r>
          </a:p>
        </p:txBody>
      </p:sp>
      <p:sp>
        <p:nvSpPr>
          <p:cNvPr id="740364" name="Text Box 12"/>
          <p:cNvSpPr txBox="1">
            <a:spLocks noChangeArrowheads="1"/>
          </p:cNvSpPr>
          <p:nvPr/>
        </p:nvSpPr>
        <p:spPr bwMode="auto">
          <a:xfrm>
            <a:off x="4876800" y="4343400"/>
            <a:ext cx="3200400" cy="406400"/>
          </a:xfrm>
          <a:prstGeom prst="rect">
            <a:avLst/>
          </a:prstGeom>
          <a:solidFill>
            <a:srgbClr val="FFFF00"/>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O-#2</a:t>
            </a:r>
          </a:p>
        </p:txBody>
      </p:sp>
      <p:sp>
        <p:nvSpPr>
          <p:cNvPr id="740365" name="Text Box 13"/>
          <p:cNvSpPr txBox="1">
            <a:spLocks noChangeArrowheads="1"/>
          </p:cNvSpPr>
          <p:nvPr/>
        </p:nvSpPr>
        <p:spPr bwMode="auto">
          <a:xfrm>
            <a:off x="3124200" y="4800600"/>
            <a:ext cx="5486400" cy="406400"/>
          </a:xfrm>
          <a:prstGeom prst="rect">
            <a:avLst/>
          </a:prstGeom>
          <a:solidFill>
            <a:srgbClr val="FFFF00"/>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O-#1</a:t>
            </a:r>
          </a:p>
        </p:txBody>
      </p:sp>
      <p:sp>
        <p:nvSpPr>
          <p:cNvPr id="740368" name="Line 16"/>
          <p:cNvSpPr>
            <a:spLocks noChangeShapeType="1"/>
          </p:cNvSpPr>
          <p:nvPr/>
        </p:nvSpPr>
        <p:spPr bwMode="auto">
          <a:xfrm flipH="1">
            <a:off x="3962400" y="4114800"/>
            <a:ext cx="0" cy="914400"/>
          </a:xfrm>
          <a:prstGeom prst="line">
            <a:avLst/>
          </a:prstGeom>
          <a:noFill/>
          <a:ln w="57150">
            <a:solidFill>
              <a:srgbClr val="FF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740369" name="Line 17"/>
          <p:cNvSpPr>
            <a:spLocks noChangeShapeType="1"/>
          </p:cNvSpPr>
          <p:nvPr/>
        </p:nvSpPr>
        <p:spPr bwMode="auto">
          <a:xfrm flipH="1">
            <a:off x="5791200" y="4114800"/>
            <a:ext cx="0" cy="533400"/>
          </a:xfrm>
          <a:prstGeom prst="line">
            <a:avLst/>
          </a:prstGeom>
          <a:noFill/>
          <a:ln w="57150">
            <a:solidFill>
              <a:srgbClr val="FF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740370" name="Text Box 18"/>
          <p:cNvSpPr txBox="1">
            <a:spLocks noChangeArrowheads="1"/>
          </p:cNvSpPr>
          <p:nvPr/>
        </p:nvSpPr>
        <p:spPr bwMode="auto">
          <a:xfrm>
            <a:off x="1752600" y="4343400"/>
            <a:ext cx="1905000" cy="406400"/>
          </a:xfrm>
          <a:prstGeom prst="rect">
            <a:avLst/>
          </a:prstGeom>
          <a:solidFill>
            <a:srgbClr val="FFFF00"/>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O-#0</a:t>
            </a:r>
          </a:p>
        </p:txBody>
      </p:sp>
      <p:sp>
        <p:nvSpPr>
          <p:cNvPr id="740371" name="Line 19"/>
          <p:cNvSpPr>
            <a:spLocks noChangeShapeType="1"/>
          </p:cNvSpPr>
          <p:nvPr/>
        </p:nvSpPr>
        <p:spPr bwMode="auto">
          <a:xfrm flipH="1">
            <a:off x="3429000" y="4114800"/>
            <a:ext cx="0" cy="533400"/>
          </a:xfrm>
          <a:prstGeom prst="line">
            <a:avLst/>
          </a:prstGeom>
          <a:noFill/>
          <a:ln w="57150">
            <a:solidFill>
              <a:srgbClr val="FF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740372" name="Line 20"/>
          <p:cNvSpPr>
            <a:spLocks noChangeShapeType="1"/>
          </p:cNvSpPr>
          <p:nvPr/>
        </p:nvSpPr>
        <p:spPr bwMode="auto">
          <a:xfrm>
            <a:off x="304800" y="5334000"/>
            <a:ext cx="8839200" cy="0"/>
          </a:xfrm>
          <a:prstGeom prst="line">
            <a:avLst/>
          </a:prstGeom>
          <a:noFill/>
          <a:ln w="57150">
            <a:solidFill>
              <a:srgbClr val="FF33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740373" name="Line 21"/>
          <p:cNvSpPr>
            <a:spLocks noChangeShapeType="1"/>
          </p:cNvSpPr>
          <p:nvPr/>
        </p:nvSpPr>
        <p:spPr bwMode="auto">
          <a:xfrm>
            <a:off x="5334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740374" name="Line 22"/>
          <p:cNvSpPr>
            <a:spLocks noChangeShapeType="1"/>
          </p:cNvSpPr>
          <p:nvPr/>
        </p:nvSpPr>
        <p:spPr bwMode="auto">
          <a:xfrm>
            <a:off x="17526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740375" name="Line 23"/>
          <p:cNvSpPr>
            <a:spLocks noChangeShapeType="1"/>
          </p:cNvSpPr>
          <p:nvPr/>
        </p:nvSpPr>
        <p:spPr bwMode="auto">
          <a:xfrm>
            <a:off x="19812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740376" name="Line 24"/>
          <p:cNvSpPr>
            <a:spLocks noChangeShapeType="1"/>
          </p:cNvSpPr>
          <p:nvPr/>
        </p:nvSpPr>
        <p:spPr bwMode="auto">
          <a:xfrm>
            <a:off x="27432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740377" name="Line 25"/>
          <p:cNvSpPr>
            <a:spLocks noChangeShapeType="1"/>
          </p:cNvSpPr>
          <p:nvPr/>
        </p:nvSpPr>
        <p:spPr bwMode="auto">
          <a:xfrm>
            <a:off x="31242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740378" name="Line 26"/>
          <p:cNvSpPr>
            <a:spLocks noChangeShapeType="1"/>
          </p:cNvSpPr>
          <p:nvPr/>
        </p:nvSpPr>
        <p:spPr bwMode="auto">
          <a:xfrm>
            <a:off x="34290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740379" name="Line 27"/>
          <p:cNvSpPr>
            <a:spLocks noChangeShapeType="1"/>
          </p:cNvSpPr>
          <p:nvPr/>
        </p:nvSpPr>
        <p:spPr bwMode="auto">
          <a:xfrm>
            <a:off x="36576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740380" name="Line 28"/>
          <p:cNvSpPr>
            <a:spLocks noChangeShapeType="1"/>
          </p:cNvSpPr>
          <p:nvPr/>
        </p:nvSpPr>
        <p:spPr bwMode="auto">
          <a:xfrm>
            <a:off x="39624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740381" name="Line 29"/>
          <p:cNvSpPr>
            <a:spLocks noChangeShapeType="1"/>
          </p:cNvSpPr>
          <p:nvPr/>
        </p:nvSpPr>
        <p:spPr bwMode="auto">
          <a:xfrm>
            <a:off x="43434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740382" name="Line 30"/>
          <p:cNvSpPr>
            <a:spLocks noChangeShapeType="1"/>
          </p:cNvSpPr>
          <p:nvPr/>
        </p:nvSpPr>
        <p:spPr bwMode="auto">
          <a:xfrm>
            <a:off x="48768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740383" name="Line 31"/>
          <p:cNvSpPr>
            <a:spLocks noChangeShapeType="1"/>
          </p:cNvSpPr>
          <p:nvPr/>
        </p:nvSpPr>
        <p:spPr bwMode="auto">
          <a:xfrm>
            <a:off x="57912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740384" name="Line 32"/>
          <p:cNvSpPr>
            <a:spLocks noChangeShapeType="1"/>
          </p:cNvSpPr>
          <p:nvPr/>
        </p:nvSpPr>
        <p:spPr bwMode="auto">
          <a:xfrm>
            <a:off x="65532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740385" name="Line 33"/>
          <p:cNvSpPr>
            <a:spLocks noChangeShapeType="1"/>
          </p:cNvSpPr>
          <p:nvPr/>
        </p:nvSpPr>
        <p:spPr bwMode="auto">
          <a:xfrm>
            <a:off x="73914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740386" name="Line 34"/>
          <p:cNvSpPr>
            <a:spLocks noChangeShapeType="1"/>
          </p:cNvSpPr>
          <p:nvPr/>
        </p:nvSpPr>
        <p:spPr bwMode="auto">
          <a:xfrm>
            <a:off x="86106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740387" name="Line 35"/>
          <p:cNvSpPr>
            <a:spLocks noChangeShapeType="1"/>
          </p:cNvSpPr>
          <p:nvPr/>
        </p:nvSpPr>
        <p:spPr bwMode="auto">
          <a:xfrm>
            <a:off x="80772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740388" name="Rectangle 36"/>
          <p:cNvSpPr>
            <a:spLocks noChangeArrowheads="1"/>
          </p:cNvSpPr>
          <p:nvPr/>
        </p:nvSpPr>
        <p:spPr bwMode="auto">
          <a:xfrm>
            <a:off x="533400" y="2057400"/>
            <a:ext cx="1219200" cy="3276600"/>
          </a:xfrm>
          <a:prstGeom prst="rect">
            <a:avLst/>
          </a:prstGeom>
          <a:solidFill>
            <a:srgbClr val="FF0000">
              <a:alpha val="60001"/>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740389" name="Text Box 37"/>
          <p:cNvSpPr txBox="1">
            <a:spLocks noChangeArrowheads="1"/>
          </p:cNvSpPr>
          <p:nvPr/>
        </p:nvSpPr>
        <p:spPr bwMode="auto">
          <a:xfrm>
            <a:off x="0" y="5486400"/>
            <a:ext cx="9144000" cy="830997"/>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FFFFFF"/>
                </a:solidFill>
                <a:effectLst/>
                <a:uLnTx/>
                <a:uFillTx/>
                <a:latin typeface="Times" charset="0"/>
                <a:ea typeface="+mn-ea"/>
                <a:cs typeface="+mn-cs"/>
              </a:rPr>
              <a:t>Total</a:t>
            </a:r>
            <a:r>
              <a:rPr kumimoji="0" lang="en-US" altLang="en-US" sz="2400" b="0" i="0" u="none" strike="noStrike" kern="1200" cap="none" spc="0" normalizeH="0" baseline="0" noProof="0" dirty="0">
                <a:ln>
                  <a:noFill/>
                </a:ln>
                <a:solidFill>
                  <a:srgbClr val="FFFFFF"/>
                </a:solidFill>
                <a:effectLst/>
                <a:uLnTx/>
                <a:uFillTx/>
                <a:latin typeface="Times" charset="0"/>
                <a:ea typeface="+mn-ea"/>
                <a:cs typeface="+mn-cs"/>
              </a:rPr>
              <a:t> </a:t>
            </a:r>
            <a:r>
              <a:rPr kumimoji="0" lang="en-US" altLang="en-US" sz="2400" b="1" i="0" u="none" strike="noStrike" kern="1200" cap="none" spc="0" normalizeH="0" baseline="0" noProof="0" dirty="0">
                <a:ln>
                  <a:noFill/>
                </a:ln>
                <a:solidFill>
                  <a:srgbClr val="FFFFFF"/>
                </a:solidFill>
                <a:effectLst/>
                <a:uLnTx/>
                <a:uFillTx/>
                <a:latin typeface="Times" charset="0"/>
                <a:ea typeface="+mn-ea"/>
                <a:cs typeface="+mn-cs"/>
              </a:rPr>
              <a:t>ignorance</a:t>
            </a:r>
            <a:r>
              <a:rPr kumimoji="0" lang="en-US" altLang="en-US" sz="2400" b="0" i="0" u="none" strike="noStrike" kern="1200" cap="none" spc="0" normalizeH="0" baseline="0" noProof="0" dirty="0">
                <a:ln>
                  <a:noFill/>
                </a:ln>
                <a:solidFill>
                  <a:srgbClr val="FFFFFF"/>
                </a:solidFill>
                <a:effectLst/>
                <a:uLnTx/>
                <a:uFillTx/>
                <a:latin typeface="Times" charset="0"/>
                <a:ea typeface="+mn-ea"/>
                <a:cs typeface="+mn-cs"/>
              </a:rPr>
              <a:t>. Example: a disease already exists, but instances thereof have gone unnoticed thus far (e.g. </a:t>
            </a:r>
            <a:r>
              <a:rPr kumimoji="0" lang="en-US" altLang="en-US" sz="2400" b="0" i="1" u="none" strike="noStrike" kern="1200" cap="none" spc="0" normalizeH="0" baseline="0" noProof="0" dirty="0">
                <a:ln>
                  <a:noFill/>
                </a:ln>
                <a:solidFill>
                  <a:srgbClr val="FFFFFF"/>
                </a:solidFill>
                <a:effectLst/>
                <a:uLnTx/>
                <a:uFillTx/>
                <a:latin typeface="Times" charset="0"/>
                <a:ea typeface="+mn-ea"/>
                <a:cs typeface="+mn-cs"/>
              </a:rPr>
              <a:t>AIDS</a:t>
            </a:r>
            <a:r>
              <a:rPr kumimoji="0" lang="en-US" altLang="en-US" sz="2400" b="0" i="0" u="none" strike="noStrike" kern="1200" cap="none" spc="0" normalizeH="0" baseline="0" noProof="0" dirty="0">
                <a:ln>
                  <a:noFill/>
                </a:ln>
                <a:solidFill>
                  <a:srgbClr val="FFFFFF"/>
                </a:solidFill>
                <a:effectLst/>
                <a:uLnTx/>
                <a:uFillTx/>
                <a:latin typeface="Times" charset="0"/>
                <a:ea typeface="+mn-ea"/>
                <a:cs typeface="+mn-cs"/>
              </a:rPr>
              <a:t>).</a:t>
            </a:r>
          </a:p>
        </p:txBody>
      </p:sp>
    </p:spTree>
    <p:extLst>
      <p:ext uri="{BB962C8B-B14F-4D97-AF65-F5344CB8AC3E}">
        <p14:creationId xmlns:p14="http://schemas.microsoft.com/office/powerpoint/2010/main" val="11775775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403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038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UDF-77786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9600"/>
            <a:ext cx="91440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7" name="AutoShape 5"/>
          <p:cNvSpPr>
            <a:spLocks noGrp="1" noChangeArrowheads="1"/>
          </p:cNvSpPr>
          <p:nvPr>
            <p:ph type="title"/>
          </p:nvPr>
        </p:nvSpPr>
        <p:spPr/>
        <p:txBody>
          <a:bodyPr/>
          <a:lstStyle/>
          <a:p>
            <a:r>
              <a:rPr lang="en-US" altLang="en-US" dirty="0"/>
              <a:t>Ontological Realism claims about reality:</a:t>
            </a:r>
          </a:p>
        </p:txBody>
      </p:sp>
      <p:sp>
        <p:nvSpPr>
          <p:cNvPr id="30723" name="Rectangle 3"/>
          <p:cNvSpPr>
            <a:spLocks noGrp="1" noChangeArrowheads="1"/>
          </p:cNvSpPr>
          <p:nvPr>
            <p:ph idx="1"/>
          </p:nvPr>
        </p:nvSpPr>
        <p:spPr>
          <a:xfrm>
            <a:off x="3124200" y="1676400"/>
            <a:ext cx="5791200" cy="4953000"/>
          </a:xfrm>
          <a:solidFill>
            <a:srgbClr val="000000">
              <a:alpha val="50195"/>
            </a:srgbClr>
          </a:solidFill>
          <a:ln>
            <a:solidFill>
              <a:schemeClr val="tx1"/>
            </a:solidFill>
            <a:miter lim="800000"/>
            <a:headEnd/>
            <a:tailEnd/>
          </a:ln>
        </p:spPr>
        <p:txBody>
          <a:bodyPr/>
          <a:lstStyle/>
          <a:p>
            <a:pPr marL="533400" indent="-533400">
              <a:buFontTx/>
              <a:buAutoNum type="arabicPeriod"/>
            </a:pPr>
            <a:r>
              <a:rPr lang="en-US" altLang="en-US" sz="2800" dirty="0"/>
              <a:t>There is an external reality which is ‘objectively’ the way it is;</a:t>
            </a:r>
          </a:p>
          <a:p>
            <a:pPr marL="533400" indent="-533400">
              <a:buFontTx/>
              <a:buAutoNum type="arabicPeriod"/>
            </a:pPr>
            <a:r>
              <a:rPr lang="en-US" altLang="en-US" sz="2800" dirty="0"/>
              <a:t>That reality is accessible to us;</a:t>
            </a:r>
          </a:p>
          <a:p>
            <a:pPr marL="533400" indent="-533400">
              <a:buFontTx/>
              <a:buAutoNum type="arabicPeriod"/>
            </a:pPr>
            <a:r>
              <a:rPr lang="en-US" altLang="en-US" sz="2800" dirty="0"/>
              <a:t>We build in our brains cognitive representations of  reality; </a:t>
            </a:r>
          </a:p>
          <a:p>
            <a:pPr marL="533400" indent="-533400">
              <a:buFontTx/>
              <a:buAutoNum type="arabicPeriod"/>
            </a:pPr>
            <a:r>
              <a:rPr lang="en-US" altLang="en-US" sz="2800" dirty="0"/>
              <a:t>We communicate with others about what is there, and what we believe there is there.</a:t>
            </a:r>
          </a:p>
        </p:txBody>
      </p:sp>
      <p:pic>
        <p:nvPicPr>
          <p:cNvPr id="23556" name="Picture 4" descr="glob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350" y="2438400"/>
            <a:ext cx="28575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8" name="Rectangle 6"/>
          <p:cNvSpPr>
            <a:spLocks noChangeArrowheads="1"/>
          </p:cNvSpPr>
          <p:nvPr/>
        </p:nvSpPr>
        <p:spPr bwMode="auto">
          <a:xfrm>
            <a:off x="388938" y="6400800"/>
            <a:ext cx="87550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r" eaLnBrk="1" hangingPunct="1"/>
            <a:r>
              <a:rPr lang="en-US" altLang="en-US" sz="1200" b="0">
                <a:solidFill>
                  <a:schemeClr val="bg1"/>
                </a:solidFill>
              </a:rPr>
              <a:t>Smith B, Kusnierczyk W, Schober D, Ceusters W. Towards a Reference Terminology for Ontology Research and Development in the Biomedical Domain. Proceedings of KR-MED 2006, Biomedical Ontology in Action, November 8, 2006, Baltimore MD, USA</a:t>
            </a:r>
            <a:r>
              <a:rPr lang="en-US" altLang="en-US" sz="1200">
                <a:solidFill>
                  <a:schemeClr val="bg1"/>
                </a:solidFill>
              </a:rPr>
              <a:t> </a:t>
            </a:r>
          </a:p>
        </p:txBody>
      </p:sp>
    </p:spTree>
    <p:extLst>
      <p:ext uri="{BB962C8B-B14F-4D97-AF65-F5344CB8AC3E}">
        <p14:creationId xmlns:p14="http://schemas.microsoft.com/office/powerpoint/2010/main" val="3176445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2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23">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72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2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2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uiExpand="1" build="p"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62" name="AutoShape 2"/>
          <p:cNvSpPr>
            <a:spLocks noGrp="1" noChangeArrowheads="1"/>
          </p:cNvSpPr>
          <p:nvPr>
            <p:ph type="title"/>
          </p:nvPr>
        </p:nvSpPr>
        <p:spPr/>
        <p:txBody>
          <a:bodyPr/>
          <a:lstStyle/>
          <a:p>
            <a:r>
              <a:rPr lang="en-US" altLang="en-US" sz="3200" dirty="0"/>
              <a:t>Representation versus reality in </a:t>
            </a:r>
            <a:r>
              <a:rPr lang="en-US" altLang="en-US" sz="3200" dirty="0">
                <a:solidFill>
                  <a:srgbClr val="FFFF00"/>
                </a:solidFill>
              </a:rPr>
              <a:t>ontologies</a:t>
            </a:r>
            <a:endParaRPr lang="en-US" altLang="en-US" sz="3200" dirty="0"/>
          </a:p>
        </p:txBody>
      </p:sp>
      <p:sp>
        <p:nvSpPr>
          <p:cNvPr id="655363" name="Line 3"/>
          <p:cNvSpPr>
            <a:spLocks noChangeShapeType="1"/>
          </p:cNvSpPr>
          <p:nvPr/>
        </p:nvSpPr>
        <p:spPr bwMode="auto">
          <a:xfrm>
            <a:off x="304800" y="2057400"/>
            <a:ext cx="8839200" cy="0"/>
          </a:xfrm>
          <a:prstGeom prst="line">
            <a:avLst/>
          </a:prstGeom>
          <a:noFill/>
          <a:ln w="57150">
            <a:solidFill>
              <a:srgbClr val="FF33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5364" name="Text Box 4"/>
          <p:cNvSpPr txBox="1">
            <a:spLocks noChangeArrowheads="1"/>
          </p:cNvSpPr>
          <p:nvPr/>
        </p:nvSpPr>
        <p:spPr bwMode="auto">
          <a:xfrm>
            <a:off x="8763000" y="2133600"/>
            <a:ext cx="381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FF3399"/>
                </a:solidFill>
                <a:effectLst/>
                <a:uLnTx/>
                <a:uFillTx/>
                <a:latin typeface="Times" charset="0"/>
                <a:ea typeface="+mn-ea"/>
                <a:cs typeface="+mn-cs"/>
              </a:rPr>
              <a:t>t</a:t>
            </a:r>
          </a:p>
        </p:txBody>
      </p:sp>
      <p:sp>
        <p:nvSpPr>
          <p:cNvPr id="655365" name="Text Box 5"/>
          <p:cNvSpPr txBox="1">
            <a:spLocks noChangeArrowheads="1"/>
          </p:cNvSpPr>
          <p:nvPr/>
        </p:nvSpPr>
        <p:spPr bwMode="auto">
          <a:xfrm>
            <a:off x="533400" y="2209800"/>
            <a:ext cx="8077200" cy="406400"/>
          </a:xfrm>
          <a:prstGeom prst="rect">
            <a:avLst/>
          </a:prstGeom>
          <a:solidFill>
            <a:srgbClr val="FFFF00"/>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U1</a:t>
            </a:r>
          </a:p>
        </p:txBody>
      </p:sp>
      <p:sp>
        <p:nvSpPr>
          <p:cNvPr id="655366" name="Text Box 6"/>
          <p:cNvSpPr txBox="1">
            <a:spLocks noChangeArrowheads="1"/>
          </p:cNvSpPr>
          <p:nvPr/>
        </p:nvSpPr>
        <p:spPr bwMode="auto">
          <a:xfrm>
            <a:off x="1981200" y="2667000"/>
            <a:ext cx="6629400" cy="406400"/>
          </a:xfrm>
          <a:prstGeom prst="rect">
            <a:avLst/>
          </a:prstGeom>
          <a:solidFill>
            <a:srgbClr val="FFFF00"/>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U2</a:t>
            </a:r>
          </a:p>
        </p:txBody>
      </p:sp>
      <p:sp>
        <p:nvSpPr>
          <p:cNvPr id="655367" name="Text Box 7"/>
          <p:cNvSpPr txBox="1">
            <a:spLocks noChangeArrowheads="1"/>
          </p:cNvSpPr>
          <p:nvPr/>
        </p:nvSpPr>
        <p:spPr bwMode="auto">
          <a:xfrm>
            <a:off x="2743200" y="3124200"/>
            <a:ext cx="4648200" cy="406400"/>
          </a:xfrm>
          <a:prstGeom prst="rect">
            <a:avLst/>
          </a:prstGeom>
          <a:solidFill>
            <a:schemeClr val="accent1"/>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p3</a:t>
            </a:r>
          </a:p>
        </p:txBody>
      </p:sp>
      <p:sp>
        <p:nvSpPr>
          <p:cNvPr id="655368" name="Line 8"/>
          <p:cNvSpPr>
            <a:spLocks noChangeShapeType="1"/>
          </p:cNvSpPr>
          <p:nvPr/>
        </p:nvSpPr>
        <p:spPr bwMode="auto">
          <a:xfrm>
            <a:off x="304800" y="3733800"/>
            <a:ext cx="8534400" cy="0"/>
          </a:xfrm>
          <a:prstGeom prst="line">
            <a:avLst/>
          </a:prstGeom>
          <a:noFill/>
          <a:ln w="57150">
            <a:solidFill>
              <a:srgbClr val="CCCCFF"/>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5369" name="Line 9"/>
          <p:cNvSpPr>
            <a:spLocks noChangeShapeType="1"/>
          </p:cNvSpPr>
          <p:nvPr/>
        </p:nvSpPr>
        <p:spPr bwMode="auto">
          <a:xfrm flipV="1">
            <a:off x="2743200" y="2438400"/>
            <a:ext cx="0" cy="91440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5370" name="Line 10"/>
          <p:cNvSpPr>
            <a:spLocks noChangeShapeType="1"/>
          </p:cNvSpPr>
          <p:nvPr/>
        </p:nvSpPr>
        <p:spPr bwMode="auto">
          <a:xfrm flipV="1">
            <a:off x="4343400" y="2819400"/>
            <a:ext cx="0" cy="53340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5371" name="Text Box 11"/>
          <p:cNvSpPr txBox="1">
            <a:spLocks noChangeArrowheads="1"/>
          </p:cNvSpPr>
          <p:nvPr/>
        </p:nvSpPr>
        <p:spPr bwMode="auto">
          <a:xfrm>
            <a:off x="3429000" y="3886200"/>
            <a:ext cx="3124200" cy="406400"/>
          </a:xfrm>
          <a:prstGeom prst="rect">
            <a:avLst/>
          </a:prstGeom>
          <a:solidFill>
            <a:schemeClr val="accent1"/>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IUI-#3</a:t>
            </a:r>
          </a:p>
        </p:txBody>
      </p:sp>
      <p:sp>
        <p:nvSpPr>
          <p:cNvPr id="655372" name="Text Box 12"/>
          <p:cNvSpPr txBox="1">
            <a:spLocks noChangeArrowheads="1"/>
          </p:cNvSpPr>
          <p:nvPr/>
        </p:nvSpPr>
        <p:spPr bwMode="auto">
          <a:xfrm>
            <a:off x="4876800" y="4343400"/>
            <a:ext cx="3200400" cy="406400"/>
          </a:xfrm>
          <a:prstGeom prst="rect">
            <a:avLst/>
          </a:prstGeom>
          <a:solidFill>
            <a:srgbClr val="FFFF00"/>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O-#2</a:t>
            </a:r>
          </a:p>
        </p:txBody>
      </p:sp>
      <p:sp>
        <p:nvSpPr>
          <p:cNvPr id="655373" name="Text Box 13"/>
          <p:cNvSpPr txBox="1">
            <a:spLocks noChangeArrowheads="1"/>
          </p:cNvSpPr>
          <p:nvPr/>
        </p:nvSpPr>
        <p:spPr bwMode="auto">
          <a:xfrm>
            <a:off x="3124200" y="4800600"/>
            <a:ext cx="5486400" cy="406400"/>
          </a:xfrm>
          <a:prstGeom prst="rect">
            <a:avLst/>
          </a:prstGeom>
          <a:solidFill>
            <a:srgbClr val="FFFF00"/>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O-#1</a:t>
            </a:r>
          </a:p>
        </p:txBody>
      </p:sp>
      <p:sp>
        <p:nvSpPr>
          <p:cNvPr id="655376" name="Line 16"/>
          <p:cNvSpPr>
            <a:spLocks noChangeShapeType="1"/>
          </p:cNvSpPr>
          <p:nvPr/>
        </p:nvSpPr>
        <p:spPr bwMode="auto">
          <a:xfrm flipH="1">
            <a:off x="3962400" y="4114800"/>
            <a:ext cx="0" cy="914400"/>
          </a:xfrm>
          <a:prstGeom prst="line">
            <a:avLst/>
          </a:prstGeom>
          <a:noFill/>
          <a:ln w="57150">
            <a:solidFill>
              <a:srgbClr val="FF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5377" name="Line 17"/>
          <p:cNvSpPr>
            <a:spLocks noChangeShapeType="1"/>
          </p:cNvSpPr>
          <p:nvPr/>
        </p:nvSpPr>
        <p:spPr bwMode="auto">
          <a:xfrm flipH="1">
            <a:off x="5791200" y="4114800"/>
            <a:ext cx="0" cy="533400"/>
          </a:xfrm>
          <a:prstGeom prst="line">
            <a:avLst/>
          </a:prstGeom>
          <a:noFill/>
          <a:ln w="57150">
            <a:solidFill>
              <a:srgbClr val="FF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5378" name="Text Box 18"/>
          <p:cNvSpPr txBox="1">
            <a:spLocks noChangeArrowheads="1"/>
          </p:cNvSpPr>
          <p:nvPr/>
        </p:nvSpPr>
        <p:spPr bwMode="auto">
          <a:xfrm>
            <a:off x="1752600" y="4343400"/>
            <a:ext cx="1905000" cy="406400"/>
          </a:xfrm>
          <a:prstGeom prst="rect">
            <a:avLst/>
          </a:prstGeom>
          <a:solidFill>
            <a:srgbClr val="FFFF00"/>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O-#0</a:t>
            </a:r>
          </a:p>
        </p:txBody>
      </p:sp>
      <p:sp>
        <p:nvSpPr>
          <p:cNvPr id="655379" name="Line 19"/>
          <p:cNvSpPr>
            <a:spLocks noChangeShapeType="1"/>
          </p:cNvSpPr>
          <p:nvPr/>
        </p:nvSpPr>
        <p:spPr bwMode="auto">
          <a:xfrm flipH="1">
            <a:off x="3429000" y="4114800"/>
            <a:ext cx="0" cy="533400"/>
          </a:xfrm>
          <a:prstGeom prst="line">
            <a:avLst/>
          </a:prstGeom>
          <a:noFill/>
          <a:ln w="57150">
            <a:solidFill>
              <a:srgbClr val="FF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5380" name="Line 20"/>
          <p:cNvSpPr>
            <a:spLocks noChangeShapeType="1"/>
          </p:cNvSpPr>
          <p:nvPr/>
        </p:nvSpPr>
        <p:spPr bwMode="auto">
          <a:xfrm>
            <a:off x="304800" y="5334000"/>
            <a:ext cx="8839200" cy="0"/>
          </a:xfrm>
          <a:prstGeom prst="line">
            <a:avLst/>
          </a:prstGeom>
          <a:noFill/>
          <a:ln w="57150">
            <a:solidFill>
              <a:srgbClr val="FF33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5381" name="Line 21"/>
          <p:cNvSpPr>
            <a:spLocks noChangeShapeType="1"/>
          </p:cNvSpPr>
          <p:nvPr/>
        </p:nvSpPr>
        <p:spPr bwMode="auto">
          <a:xfrm>
            <a:off x="5334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5382" name="Line 22"/>
          <p:cNvSpPr>
            <a:spLocks noChangeShapeType="1"/>
          </p:cNvSpPr>
          <p:nvPr/>
        </p:nvSpPr>
        <p:spPr bwMode="auto">
          <a:xfrm>
            <a:off x="17526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5383" name="Line 23"/>
          <p:cNvSpPr>
            <a:spLocks noChangeShapeType="1"/>
          </p:cNvSpPr>
          <p:nvPr/>
        </p:nvSpPr>
        <p:spPr bwMode="auto">
          <a:xfrm>
            <a:off x="19812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5384" name="Line 24"/>
          <p:cNvSpPr>
            <a:spLocks noChangeShapeType="1"/>
          </p:cNvSpPr>
          <p:nvPr/>
        </p:nvSpPr>
        <p:spPr bwMode="auto">
          <a:xfrm>
            <a:off x="27432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5385" name="Line 25"/>
          <p:cNvSpPr>
            <a:spLocks noChangeShapeType="1"/>
          </p:cNvSpPr>
          <p:nvPr/>
        </p:nvSpPr>
        <p:spPr bwMode="auto">
          <a:xfrm>
            <a:off x="31242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5386" name="Line 26"/>
          <p:cNvSpPr>
            <a:spLocks noChangeShapeType="1"/>
          </p:cNvSpPr>
          <p:nvPr/>
        </p:nvSpPr>
        <p:spPr bwMode="auto">
          <a:xfrm>
            <a:off x="34290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5387" name="Line 27"/>
          <p:cNvSpPr>
            <a:spLocks noChangeShapeType="1"/>
          </p:cNvSpPr>
          <p:nvPr/>
        </p:nvSpPr>
        <p:spPr bwMode="auto">
          <a:xfrm>
            <a:off x="36576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5388" name="Line 28"/>
          <p:cNvSpPr>
            <a:spLocks noChangeShapeType="1"/>
          </p:cNvSpPr>
          <p:nvPr/>
        </p:nvSpPr>
        <p:spPr bwMode="auto">
          <a:xfrm>
            <a:off x="39624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5389" name="Line 29"/>
          <p:cNvSpPr>
            <a:spLocks noChangeShapeType="1"/>
          </p:cNvSpPr>
          <p:nvPr/>
        </p:nvSpPr>
        <p:spPr bwMode="auto">
          <a:xfrm>
            <a:off x="43434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5390" name="Line 30"/>
          <p:cNvSpPr>
            <a:spLocks noChangeShapeType="1"/>
          </p:cNvSpPr>
          <p:nvPr/>
        </p:nvSpPr>
        <p:spPr bwMode="auto">
          <a:xfrm>
            <a:off x="48768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5391" name="Line 31"/>
          <p:cNvSpPr>
            <a:spLocks noChangeShapeType="1"/>
          </p:cNvSpPr>
          <p:nvPr/>
        </p:nvSpPr>
        <p:spPr bwMode="auto">
          <a:xfrm>
            <a:off x="57912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5392" name="Line 32"/>
          <p:cNvSpPr>
            <a:spLocks noChangeShapeType="1"/>
          </p:cNvSpPr>
          <p:nvPr/>
        </p:nvSpPr>
        <p:spPr bwMode="auto">
          <a:xfrm>
            <a:off x="65532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5393" name="Line 33"/>
          <p:cNvSpPr>
            <a:spLocks noChangeShapeType="1"/>
          </p:cNvSpPr>
          <p:nvPr/>
        </p:nvSpPr>
        <p:spPr bwMode="auto">
          <a:xfrm>
            <a:off x="73914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5394" name="Line 34"/>
          <p:cNvSpPr>
            <a:spLocks noChangeShapeType="1"/>
          </p:cNvSpPr>
          <p:nvPr/>
        </p:nvSpPr>
        <p:spPr bwMode="auto">
          <a:xfrm>
            <a:off x="86106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5395" name="Line 35"/>
          <p:cNvSpPr>
            <a:spLocks noChangeShapeType="1"/>
          </p:cNvSpPr>
          <p:nvPr/>
        </p:nvSpPr>
        <p:spPr bwMode="auto">
          <a:xfrm>
            <a:off x="80772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5396" name="Rectangle 36"/>
          <p:cNvSpPr>
            <a:spLocks noChangeArrowheads="1"/>
          </p:cNvSpPr>
          <p:nvPr/>
        </p:nvSpPr>
        <p:spPr bwMode="auto">
          <a:xfrm>
            <a:off x="1752600" y="2057400"/>
            <a:ext cx="76197" cy="3276600"/>
          </a:xfrm>
          <a:prstGeom prst="rect">
            <a:avLst/>
          </a:prstGeom>
          <a:solidFill>
            <a:srgbClr val="FF0000">
              <a:alpha val="60001"/>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5397" name="Text Box 37"/>
          <p:cNvSpPr txBox="1">
            <a:spLocks noChangeArrowheads="1"/>
          </p:cNvSpPr>
          <p:nvPr/>
        </p:nvSpPr>
        <p:spPr bwMode="auto">
          <a:xfrm>
            <a:off x="0" y="5562600"/>
            <a:ext cx="9144000" cy="769441"/>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charset="0"/>
                <a:ea typeface="+mn-ea"/>
                <a:cs typeface="+mn-cs"/>
              </a:rPr>
              <a:t>Start of false belief in the existence of a type, e.g. ‘</a:t>
            </a:r>
            <a:r>
              <a:rPr kumimoji="0" lang="en-US" altLang="en-US" sz="2400" b="0" i="1" u="none" strike="noStrike" kern="1200" cap="none" spc="0" normalizeH="0" baseline="0" noProof="0" dirty="0">
                <a:ln>
                  <a:noFill/>
                </a:ln>
                <a:solidFill>
                  <a:srgbClr val="FFFFFF"/>
                </a:solidFill>
                <a:effectLst/>
                <a:uLnTx/>
                <a:uFillTx/>
                <a:latin typeface="Times" charset="0"/>
                <a:ea typeface="+mn-ea"/>
                <a:cs typeface="+mn-cs"/>
              </a:rPr>
              <a:t>diabolic possession</a:t>
            </a:r>
            <a:r>
              <a:rPr kumimoji="0" lang="en-US" altLang="en-US" sz="2400" b="0" i="0" u="none" strike="noStrike" kern="1200" cap="none" spc="0" normalizeH="0" baseline="0" noProof="0" dirty="0">
                <a:ln>
                  <a:noFill/>
                </a:ln>
                <a:solidFill>
                  <a:srgbClr val="FFFFFF"/>
                </a:solidFill>
                <a:effectLst/>
                <a:uLnTx/>
                <a:uFillTx/>
                <a:latin typeface="Times" charset="0"/>
                <a:ea typeface="+mn-ea"/>
                <a:cs typeface="+mn-cs"/>
              </a:rPr>
              <a:t>’</a:t>
            </a:r>
          </a:p>
          <a:p>
            <a:pPr marL="0" marR="0" lvl="0" indent="0" algn="l" defTabSz="914400" rtl="0" eaLnBrk="0" fontAlgn="base" latinLnBrk="0" hangingPunct="0">
              <a:lnSpc>
                <a:spcPct val="100000"/>
              </a:lnSpc>
              <a:spcBef>
                <a:spcPct val="0"/>
              </a:spcBef>
              <a:spcAft>
                <a:spcPct val="0"/>
              </a:spcAft>
              <a:buClrTx/>
              <a:buSzTx/>
              <a:buFontTx/>
              <a:buNone/>
              <a:tabLst/>
              <a:defRPr/>
            </a:pPr>
            <a:r>
              <a:rPr lang="en-US" altLang="en-US" sz="2000" dirty="0">
                <a:solidFill>
                  <a:srgbClr val="FFFFFF"/>
                </a:solidFill>
              </a:rPr>
              <a:t>Caveats: ‘type-illusion’ and ‘type-delusion’</a:t>
            </a:r>
            <a:endParaRPr kumimoji="0" lang="en-US" altLang="en-US" sz="2000" b="0" i="0" u="none" strike="noStrike" kern="1200" cap="none" spc="0" normalizeH="0" baseline="0" noProof="0" dirty="0">
              <a:ln>
                <a:noFill/>
              </a:ln>
              <a:solidFill>
                <a:srgbClr val="FFFFFF"/>
              </a:solidFill>
              <a:effectLst/>
              <a:uLnTx/>
              <a:uFillTx/>
            </a:endParaRPr>
          </a:p>
        </p:txBody>
      </p:sp>
    </p:spTree>
    <p:extLst>
      <p:ext uri="{BB962C8B-B14F-4D97-AF65-F5344CB8AC3E}">
        <p14:creationId xmlns:p14="http://schemas.microsoft.com/office/powerpoint/2010/main" val="190494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553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9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7410" name="AutoShape 2"/>
          <p:cNvSpPr>
            <a:spLocks noGrp="1" noChangeArrowheads="1"/>
          </p:cNvSpPr>
          <p:nvPr>
            <p:ph type="title"/>
          </p:nvPr>
        </p:nvSpPr>
        <p:spPr/>
        <p:txBody>
          <a:bodyPr/>
          <a:lstStyle/>
          <a:p>
            <a:r>
              <a:rPr lang="en-US" altLang="en-US" sz="3200" dirty="0"/>
              <a:t>Representation versus reality in </a:t>
            </a:r>
            <a:r>
              <a:rPr lang="en-US" altLang="en-US" sz="3200" dirty="0">
                <a:solidFill>
                  <a:srgbClr val="FFFF00"/>
                </a:solidFill>
              </a:rPr>
              <a:t>ontologies</a:t>
            </a:r>
            <a:endParaRPr lang="en-US" altLang="en-US" sz="3200" dirty="0"/>
          </a:p>
        </p:txBody>
      </p:sp>
      <p:sp>
        <p:nvSpPr>
          <p:cNvPr id="657411" name="Line 3"/>
          <p:cNvSpPr>
            <a:spLocks noChangeShapeType="1"/>
          </p:cNvSpPr>
          <p:nvPr/>
        </p:nvSpPr>
        <p:spPr bwMode="auto">
          <a:xfrm>
            <a:off x="304800" y="2057400"/>
            <a:ext cx="8839200" cy="0"/>
          </a:xfrm>
          <a:prstGeom prst="line">
            <a:avLst/>
          </a:prstGeom>
          <a:noFill/>
          <a:ln w="57150">
            <a:solidFill>
              <a:srgbClr val="FF33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7412" name="Text Box 4"/>
          <p:cNvSpPr txBox="1">
            <a:spLocks noChangeArrowheads="1"/>
          </p:cNvSpPr>
          <p:nvPr/>
        </p:nvSpPr>
        <p:spPr bwMode="auto">
          <a:xfrm>
            <a:off x="8763000" y="2133600"/>
            <a:ext cx="381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FF3399"/>
                </a:solidFill>
                <a:effectLst/>
                <a:uLnTx/>
                <a:uFillTx/>
                <a:latin typeface="Times" charset="0"/>
                <a:ea typeface="+mn-ea"/>
                <a:cs typeface="+mn-cs"/>
              </a:rPr>
              <a:t>t</a:t>
            </a:r>
          </a:p>
        </p:txBody>
      </p:sp>
      <p:sp>
        <p:nvSpPr>
          <p:cNvPr id="657413" name="Text Box 5"/>
          <p:cNvSpPr txBox="1">
            <a:spLocks noChangeArrowheads="1"/>
          </p:cNvSpPr>
          <p:nvPr/>
        </p:nvSpPr>
        <p:spPr bwMode="auto">
          <a:xfrm>
            <a:off x="533400" y="2209800"/>
            <a:ext cx="8077200" cy="406400"/>
          </a:xfrm>
          <a:prstGeom prst="rect">
            <a:avLst/>
          </a:prstGeom>
          <a:solidFill>
            <a:srgbClr val="FFFF00"/>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U1</a:t>
            </a:r>
          </a:p>
        </p:txBody>
      </p:sp>
      <p:sp>
        <p:nvSpPr>
          <p:cNvPr id="657414" name="Text Box 6"/>
          <p:cNvSpPr txBox="1">
            <a:spLocks noChangeArrowheads="1"/>
          </p:cNvSpPr>
          <p:nvPr/>
        </p:nvSpPr>
        <p:spPr bwMode="auto">
          <a:xfrm>
            <a:off x="1981200" y="2667000"/>
            <a:ext cx="6629400" cy="406400"/>
          </a:xfrm>
          <a:prstGeom prst="rect">
            <a:avLst/>
          </a:prstGeom>
          <a:solidFill>
            <a:srgbClr val="FFFF00"/>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U2</a:t>
            </a:r>
          </a:p>
        </p:txBody>
      </p:sp>
      <p:sp>
        <p:nvSpPr>
          <p:cNvPr id="657415" name="Text Box 7"/>
          <p:cNvSpPr txBox="1">
            <a:spLocks noChangeArrowheads="1"/>
          </p:cNvSpPr>
          <p:nvPr/>
        </p:nvSpPr>
        <p:spPr bwMode="auto">
          <a:xfrm>
            <a:off x="2743200" y="3124200"/>
            <a:ext cx="4648200" cy="406400"/>
          </a:xfrm>
          <a:prstGeom prst="rect">
            <a:avLst/>
          </a:prstGeom>
          <a:solidFill>
            <a:schemeClr val="accent1"/>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p3</a:t>
            </a:r>
          </a:p>
        </p:txBody>
      </p:sp>
      <p:sp>
        <p:nvSpPr>
          <p:cNvPr id="657416" name="Line 8"/>
          <p:cNvSpPr>
            <a:spLocks noChangeShapeType="1"/>
          </p:cNvSpPr>
          <p:nvPr/>
        </p:nvSpPr>
        <p:spPr bwMode="auto">
          <a:xfrm>
            <a:off x="304800" y="3733800"/>
            <a:ext cx="8534400" cy="0"/>
          </a:xfrm>
          <a:prstGeom prst="line">
            <a:avLst/>
          </a:prstGeom>
          <a:noFill/>
          <a:ln w="57150">
            <a:solidFill>
              <a:srgbClr val="CCCCFF"/>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7417" name="Line 9"/>
          <p:cNvSpPr>
            <a:spLocks noChangeShapeType="1"/>
          </p:cNvSpPr>
          <p:nvPr/>
        </p:nvSpPr>
        <p:spPr bwMode="auto">
          <a:xfrm flipV="1">
            <a:off x="2743200" y="2438400"/>
            <a:ext cx="0" cy="91440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7418" name="Line 10"/>
          <p:cNvSpPr>
            <a:spLocks noChangeShapeType="1"/>
          </p:cNvSpPr>
          <p:nvPr/>
        </p:nvSpPr>
        <p:spPr bwMode="auto">
          <a:xfrm flipV="1">
            <a:off x="4343400" y="2819400"/>
            <a:ext cx="0" cy="53340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7419" name="Text Box 11"/>
          <p:cNvSpPr txBox="1">
            <a:spLocks noChangeArrowheads="1"/>
          </p:cNvSpPr>
          <p:nvPr/>
        </p:nvSpPr>
        <p:spPr bwMode="auto">
          <a:xfrm>
            <a:off x="3429000" y="3886200"/>
            <a:ext cx="3124200" cy="406400"/>
          </a:xfrm>
          <a:prstGeom prst="rect">
            <a:avLst/>
          </a:prstGeom>
          <a:solidFill>
            <a:schemeClr val="accent1"/>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IUI-#3</a:t>
            </a:r>
          </a:p>
        </p:txBody>
      </p:sp>
      <p:sp>
        <p:nvSpPr>
          <p:cNvPr id="657420" name="Text Box 12"/>
          <p:cNvSpPr txBox="1">
            <a:spLocks noChangeArrowheads="1"/>
          </p:cNvSpPr>
          <p:nvPr/>
        </p:nvSpPr>
        <p:spPr bwMode="auto">
          <a:xfrm>
            <a:off x="4876800" y="4343400"/>
            <a:ext cx="3200400" cy="406400"/>
          </a:xfrm>
          <a:prstGeom prst="rect">
            <a:avLst/>
          </a:prstGeom>
          <a:solidFill>
            <a:srgbClr val="FFFF00"/>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O-#2</a:t>
            </a:r>
          </a:p>
        </p:txBody>
      </p:sp>
      <p:sp>
        <p:nvSpPr>
          <p:cNvPr id="657421" name="Text Box 13"/>
          <p:cNvSpPr txBox="1">
            <a:spLocks noChangeArrowheads="1"/>
          </p:cNvSpPr>
          <p:nvPr/>
        </p:nvSpPr>
        <p:spPr bwMode="auto">
          <a:xfrm>
            <a:off x="3124200" y="4800600"/>
            <a:ext cx="5486400" cy="406400"/>
          </a:xfrm>
          <a:prstGeom prst="rect">
            <a:avLst/>
          </a:prstGeom>
          <a:solidFill>
            <a:srgbClr val="FFFF00"/>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O-#1</a:t>
            </a:r>
          </a:p>
        </p:txBody>
      </p:sp>
      <p:sp>
        <p:nvSpPr>
          <p:cNvPr id="657424" name="Line 16"/>
          <p:cNvSpPr>
            <a:spLocks noChangeShapeType="1"/>
          </p:cNvSpPr>
          <p:nvPr/>
        </p:nvSpPr>
        <p:spPr bwMode="auto">
          <a:xfrm flipH="1">
            <a:off x="3962400" y="4114800"/>
            <a:ext cx="0" cy="914400"/>
          </a:xfrm>
          <a:prstGeom prst="line">
            <a:avLst/>
          </a:prstGeom>
          <a:noFill/>
          <a:ln w="57150">
            <a:solidFill>
              <a:srgbClr val="FF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7425" name="Line 17"/>
          <p:cNvSpPr>
            <a:spLocks noChangeShapeType="1"/>
          </p:cNvSpPr>
          <p:nvPr/>
        </p:nvSpPr>
        <p:spPr bwMode="auto">
          <a:xfrm flipH="1">
            <a:off x="5791200" y="4114800"/>
            <a:ext cx="0" cy="533400"/>
          </a:xfrm>
          <a:prstGeom prst="line">
            <a:avLst/>
          </a:prstGeom>
          <a:noFill/>
          <a:ln w="57150">
            <a:solidFill>
              <a:srgbClr val="FF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7426" name="Text Box 18"/>
          <p:cNvSpPr txBox="1">
            <a:spLocks noChangeArrowheads="1"/>
          </p:cNvSpPr>
          <p:nvPr/>
        </p:nvSpPr>
        <p:spPr bwMode="auto">
          <a:xfrm>
            <a:off x="1752600" y="4343400"/>
            <a:ext cx="1905000" cy="406400"/>
          </a:xfrm>
          <a:prstGeom prst="rect">
            <a:avLst/>
          </a:prstGeom>
          <a:solidFill>
            <a:srgbClr val="FFFF00"/>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O-#0</a:t>
            </a:r>
          </a:p>
        </p:txBody>
      </p:sp>
      <p:sp>
        <p:nvSpPr>
          <p:cNvPr id="657427" name="Line 19"/>
          <p:cNvSpPr>
            <a:spLocks noChangeShapeType="1"/>
          </p:cNvSpPr>
          <p:nvPr/>
        </p:nvSpPr>
        <p:spPr bwMode="auto">
          <a:xfrm flipH="1">
            <a:off x="3429000" y="4114800"/>
            <a:ext cx="0" cy="533400"/>
          </a:xfrm>
          <a:prstGeom prst="line">
            <a:avLst/>
          </a:prstGeom>
          <a:noFill/>
          <a:ln w="57150">
            <a:solidFill>
              <a:srgbClr val="FF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7428" name="Line 20"/>
          <p:cNvSpPr>
            <a:spLocks noChangeShapeType="1"/>
          </p:cNvSpPr>
          <p:nvPr/>
        </p:nvSpPr>
        <p:spPr bwMode="auto">
          <a:xfrm>
            <a:off x="304800" y="5334000"/>
            <a:ext cx="8839200" cy="0"/>
          </a:xfrm>
          <a:prstGeom prst="line">
            <a:avLst/>
          </a:prstGeom>
          <a:noFill/>
          <a:ln w="57150">
            <a:solidFill>
              <a:srgbClr val="FF33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7429" name="Line 21"/>
          <p:cNvSpPr>
            <a:spLocks noChangeShapeType="1"/>
          </p:cNvSpPr>
          <p:nvPr/>
        </p:nvSpPr>
        <p:spPr bwMode="auto">
          <a:xfrm>
            <a:off x="5334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7430" name="Line 22"/>
          <p:cNvSpPr>
            <a:spLocks noChangeShapeType="1"/>
          </p:cNvSpPr>
          <p:nvPr/>
        </p:nvSpPr>
        <p:spPr bwMode="auto">
          <a:xfrm>
            <a:off x="17526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7431" name="Line 23"/>
          <p:cNvSpPr>
            <a:spLocks noChangeShapeType="1"/>
          </p:cNvSpPr>
          <p:nvPr/>
        </p:nvSpPr>
        <p:spPr bwMode="auto">
          <a:xfrm>
            <a:off x="19812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7432" name="Line 24"/>
          <p:cNvSpPr>
            <a:spLocks noChangeShapeType="1"/>
          </p:cNvSpPr>
          <p:nvPr/>
        </p:nvSpPr>
        <p:spPr bwMode="auto">
          <a:xfrm>
            <a:off x="27432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7433" name="Line 25"/>
          <p:cNvSpPr>
            <a:spLocks noChangeShapeType="1"/>
          </p:cNvSpPr>
          <p:nvPr/>
        </p:nvSpPr>
        <p:spPr bwMode="auto">
          <a:xfrm>
            <a:off x="31242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7434" name="Line 26"/>
          <p:cNvSpPr>
            <a:spLocks noChangeShapeType="1"/>
          </p:cNvSpPr>
          <p:nvPr/>
        </p:nvSpPr>
        <p:spPr bwMode="auto">
          <a:xfrm>
            <a:off x="34290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7435" name="Line 27"/>
          <p:cNvSpPr>
            <a:spLocks noChangeShapeType="1"/>
          </p:cNvSpPr>
          <p:nvPr/>
        </p:nvSpPr>
        <p:spPr bwMode="auto">
          <a:xfrm>
            <a:off x="36576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7436" name="Line 28"/>
          <p:cNvSpPr>
            <a:spLocks noChangeShapeType="1"/>
          </p:cNvSpPr>
          <p:nvPr/>
        </p:nvSpPr>
        <p:spPr bwMode="auto">
          <a:xfrm>
            <a:off x="39624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7437" name="Line 29"/>
          <p:cNvSpPr>
            <a:spLocks noChangeShapeType="1"/>
          </p:cNvSpPr>
          <p:nvPr/>
        </p:nvSpPr>
        <p:spPr bwMode="auto">
          <a:xfrm>
            <a:off x="43434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7438" name="Line 30"/>
          <p:cNvSpPr>
            <a:spLocks noChangeShapeType="1"/>
          </p:cNvSpPr>
          <p:nvPr/>
        </p:nvSpPr>
        <p:spPr bwMode="auto">
          <a:xfrm>
            <a:off x="48768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7439" name="Line 31"/>
          <p:cNvSpPr>
            <a:spLocks noChangeShapeType="1"/>
          </p:cNvSpPr>
          <p:nvPr/>
        </p:nvSpPr>
        <p:spPr bwMode="auto">
          <a:xfrm>
            <a:off x="57912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7440" name="Line 32"/>
          <p:cNvSpPr>
            <a:spLocks noChangeShapeType="1"/>
          </p:cNvSpPr>
          <p:nvPr/>
        </p:nvSpPr>
        <p:spPr bwMode="auto">
          <a:xfrm>
            <a:off x="65532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7441" name="Line 33"/>
          <p:cNvSpPr>
            <a:spLocks noChangeShapeType="1"/>
          </p:cNvSpPr>
          <p:nvPr/>
        </p:nvSpPr>
        <p:spPr bwMode="auto">
          <a:xfrm>
            <a:off x="73914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7442" name="Line 34"/>
          <p:cNvSpPr>
            <a:spLocks noChangeShapeType="1"/>
          </p:cNvSpPr>
          <p:nvPr/>
        </p:nvSpPr>
        <p:spPr bwMode="auto">
          <a:xfrm>
            <a:off x="86106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7443" name="Line 35"/>
          <p:cNvSpPr>
            <a:spLocks noChangeShapeType="1"/>
          </p:cNvSpPr>
          <p:nvPr/>
        </p:nvSpPr>
        <p:spPr bwMode="auto">
          <a:xfrm>
            <a:off x="80772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7444" name="Rectangle 36"/>
          <p:cNvSpPr>
            <a:spLocks noChangeArrowheads="1"/>
          </p:cNvSpPr>
          <p:nvPr/>
        </p:nvSpPr>
        <p:spPr bwMode="auto">
          <a:xfrm>
            <a:off x="1981200" y="2057400"/>
            <a:ext cx="76200" cy="3276600"/>
          </a:xfrm>
          <a:prstGeom prst="rect">
            <a:avLst/>
          </a:prstGeom>
          <a:solidFill>
            <a:srgbClr val="FF0000">
              <a:alpha val="60001"/>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7445" name="Text Box 37"/>
          <p:cNvSpPr txBox="1">
            <a:spLocks noChangeArrowheads="1"/>
          </p:cNvSpPr>
          <p:nvPr/>
        </p:nvSpPr>
        <p:spPr bwMode="auto">
          <a:xfrm>
            <a:off x="0" y="5638800"/>
            <a:ext cx="9144000" cy="946150"/>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FFFFFF"/>
                </a:solidFill>
                <a:effectLst/>
                <a:uLnTx/>
                <a:uFillTx/>
                <a:latin typeface="Times" charset="0"/>
                <a:ea typeface="+mn-ea"/>
                <a:cs typeface="+mn-cs"/>
              </a:rPr>
              <a:t>The coming into existence of a new universal remains unnoticed: </a:t>
            </a:r>
            <a:r>
              <a:rPr lang="en-US" altLang="en-US" sz="2800" i="1" dirty="0">
                <a:solidFill>
                  <a:srgbClr val="FFFFFF"/>
                </a:solidFill>
              </a:rPr>
              <a:t>Covid-19</a:t>
            </a:r>
            <a:r>
              <a:rPr lang="en-US" altLang="en-US" sz="2800" dirty="0">
                <a:solidFill>
                  <a:srgbClr val="FFFFFF"/>
                </a:solidFill>
              </a:rPr>
              <a:t> </a:t>
            </a:r>
            <a:r>
              <a:rPr kumimoji="0" lang="en-US" altLang="en-US" sz="2800" b="0" i="0" u="none" strike="noStrike" kern="1200" cap="none" spc="0" normalizeH="0" baseline="0" noProof="0" dirty="0">
                <a:ln>
                  <a:noFill/>
                </a:ln>
                <a:solidFill>
                  <a:srgbClr val="FFFFFF"/>
                </a:solidFill>
                <a:effectLst/>
                <a:uLnTx/>
                <a:uFillTx/>
                <a:latin typeface="Times" charset="0"/>
                <a:ea typeface="+mn-ea"/>
                <a:cs typeface="+mn-cs"/>
              </a:rPr>
              <a:t>existed before being discovered.</a:t>
            </a:r>
          </a:p>
        </p:txBody>
      </p:sp>
    </p:spTree>
    <p:extLst>
      <p:ext uri="{BB962C8B-B14F-4D97-AF65-F5344CB8AC3E}">
        <p14:creationId xmlns:p14="http://schemas.microsoft.com/office/powerpoint/2010/main" val="1675069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574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744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7410" name="AutoShape 2"/>
          <p:cNvSpPr>
            <a:spLocks noGrp="1" noChangeArrowheads="1"/>
          </p:cNvSpPr>
          <p:nvPr>
            <p:ph type="title"/>
          </p:nvPr>
        </p:nvSpPr>
        <p:spPr/>
        <p:txBody>
          <a:bodyPr/>
          <a:lstStyle/>
          <a:p>
            <a:r>
              <a:rPr lang="en-US" altLang="en-US" sz="3200" dirty="0"/>
              <a:t>Representation versus reality in </a:t>
            </a:r>
            <a:r>
              <a:rPr lang="en-US" altLang="en-US" sz="3200" dirty="0">
                <a:solidFill>
                  <a:srgbClr val="FFFF00"/>
                </a:solidFill>
              </a:rPr>
              <a:t>EHR</a:t>
            </a:r>
            <a:endParaRPr lang="en-US" altLang="en-US" sz="3200" dirty="0"/>
          </a:p>
        </p:txBody>
      </p:sp>
      <p:sp>
        <p:nvSpPr>
          <p:cNvPr id="657411" name="Line 3"/>
          <p:cNvSpPr>
            <a:spLocks noChangeShapeType="1"/>
          </p:cNvSpPr>
          <p:nvPr/>
        </p:nvSpPr>
        <p:spPr bwMode="auto">
          <a:xfrm>
            <a:off x="304800" y="2057400"/>
            <a:ext cx="8839200" cy="0"/>
          </a:xfrm>
          <a:prstGeom prst="line">
            <a:avLst/>
          </a:prstGeom>
          <a:noFill/>
          <a:ln w="57150">
            <a:solidFill>
              <a:srgbClr val="FF33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7412" name="Text Box 4"/>
          <p:cNvSpPr txBox="1">
            <a:spLocks noChangeArrowheads="1"/>
          </p:cNvSpPr>
          <p:nvPr/>
        </p:nvSpPr>
        <p:spPr bwMode="auto">
          <a:xfrm>
            <a:off x="8763000" y="2133600"/>
            <a:ext cx="381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FF3399"/>
                </a:solidFill>
                <a:effectLst/>
                <a:uLnTx/>
                <a:uFillTx/>
                <a:latin typeface="Times" charset="0"/>
                <a:ea typeface="+mn-ea"/>
                <a:cs typeface="+mn-cs"/>
              </a:rPr>
              <a:t>t</a:t>
            </a:r>
          </a:p>
        </p:txBody>
      </p:sp>
      <p:sp>
        <p:nvSpPr>
          <p:cNvPr id="657413" name="Text Box 5"/>
          <p:cNvSpPr txBox="1">
            <a:spLocks noChangeArrowheads="1"/>
          </p:cNvSpPr>
          <p:nvPr/>
        </p:nvSpPr>
        <p:spPr bwMode="auto">
          <a:xfrm>
            <a:off x="533400" y="2209800"/>
            <a:ext cx="8077200" cy="406400"/>
          </a:xfrm>
          <a:prstGeom prst="rect">
            <a:avLst/>
          </a:prstGeom>
          <a:solidFill>
            <a:srgbClr val="FFFF00"/>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U1</a:t>
            </a:r>
          </a:p>
        </p:txBody>
      </p:sp>
      <p:sp>
        <p:nvSpPr>
          <p:cNvPr id="657414" name="Text Box 6"/>
          <p:cNvSpPr txBox="1">
            <a:spLocks noChangeArrowheads="1"/>
          </p:cNvSpPr>
          <p:nvPr/>
        </p:nvSpPr>
        <p:spPr bwMode="auto">
          <a:xfrm>
            <a:off x="1981200" y="2667000"/>
            <a:ext cx="6629400" cy="406400"/>
          </a:xfrm>
          <a:prstGeom prst="rect">
            <a:avLst/>
          </a:prstGeom>
          <a:solidFill>
            <a:srgbClr val="FFFF00"/>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U2</a:t>
            </a:r>
          </a:p>
        </p:txBody>
      </p:sp>
      <p:sp>
        <p:nvSpPr>
          <p:cNvPr id="657415" name="Text Box 7"/>
          <p:cNvSpPr txBox="1">
            <a:spLocks noChangeArrowheads="1"/>
          </p:cNvSpPr>
          <p:nvPr/>
        </p:nvSpPr>
        <p:spPr bwMode="auto">
          <a:xfrm>
            <a:off x="2743200" y="3124200"/>
            <a:ext cx="4648200" cy="406400"/>
          </a:xfrm>
          <a:prstGeom prst="rect">
            <a:avLst/>
          </a:prstGeom>
          <a:solidFill>
            <a:schemeClr val="accent1"/>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p3</a:t>
            </a:r>
          </a:p>
        </p:txBody>
      </p:sp>
      <p:sp>
        <p:nvSpPr>
          <p:cNvPr id="657416" name="Line 8"/>
          <p:cNvSpPr>
            <a:spLocks noChangeShapeType="1"/>
          </p:cNvSpPr>
          <p:nvPr/>
        </p:nvSpPr>
        <p:spPr bwMode="auto">
          <a:xfrm>
            <a:off x="304800" y="3733800"/>
            <a:ext cx="8534400" cy="0"/>
          </a:xfrm>
          <a:prstGeom prst="line">
            <a:avLst/>
          </a:prstGeom>
          <a:noFill/>
          <a:ln w="57150">
            <a:solidFill>
              <a:srgbClr val="CCCCFF"/>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7417" name="Line 9"/>
          <p:cNvSpPr>
            <a:spLocks noChangeShapeType="1"/>
          </p:cNvSpPr>
          <p:nvPr/>
        </p:nvSpPr>
        <p:spPr bwMode="auto">
          <a:xfrm flipV="1">
            <a:off x="2743200" y="2438400"/>
            <a:ext cx="0" cy="91440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7418" name="Line 10"/>
          <p:cNvSpPr>
            <a:spLocks noChangeShapeType="1"/>
          </p:cNvSpPr>
          <p:nvPr/>
        </p:nvSpPr>
        <p:spPr bwMode="auto">
          <a:xfrm flipV="1">
            <a:off x="4343400" y="2819400"/>
            <a:ext cx="0" cy="53340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7419" name="Text Box 11"/>
          <p:cNvSpPr txBox="1">
            <a:spLocks noChangeArrowheads="1"/>
          </p:cNvSpPr>
          <p:nvPr/>
        </p:nvSpPr>
        <p:spPr bwMode="auto">
          <a:xfrm>
            <a:off x="3429000" y="3886200"/>
            <a:ext cx="3124200" cy="406400"/>
          </a:xfrm>
          <a:prstGeom prst="rect">
            <a:avLst/>
          </a:prstGeom>
          <a:solidFill>
            <a:schemeClr val="accent1"/>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IUI-#3</a:t>
            </a:r>
          </a:p>
        </p:txBody>
      </p:sp>
      <p:sp>
        <p:nvSpPr>
          <p:cNvPr id="657420" name="Text Box 12"/>
          <p:cNvSpPr txBox="1">
            <a:spLocks noChangeArrowheads="1"/>
          </p:cNvSpPr>
          <p:nvPr/>
        </p:nvSpPr>
        <p:spPr bwMode="auto">
          <a:xfrm>
            <a:off x="4876800" y="4343400"/>
            <a:ext cx="3200400" cy="406400"/>
          </a:xfrm>
          <a:prstGeom prst="rect">
            <a:avLst/>
          </a:prstGeom>
          <a:solidFill>
            <a:srgbClr val="FFFF00"/>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O-#2</a:t>
            </a:r>
          </a:p>
        </p:txBody>
      </p:sp>
      <p:sp>
        <p:nvSpPr>
          <p:cNvPr id="657421" name="Text Box 13"/>
          <p:cNvSpPr txBox="1">
            <a:spLocks noChangeArrowheads="1"/>
          </p:cNvSpPr>
          <p:nvPr/>
        </p:nvSpPr>
        <p:spPr bwMode="auto">
          <a:xfrm>
            <a:off x="3124200" y="4800600"/>
            <a:ext cx="5486400" cy="406400"/>
          </a:xfrm>
          <a:prstGeom prst="rect">
            <a:avLst/>
          </a:prstGeom>
          <a:solidFill>
            <a:srgbClr val="FFFF00"/>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O-#1</a:t>
            </a:r>
          </a:p>
        </p:txBody>
      </p:sp>
      <p:sp>
        <p:nvSpPr>
          <p:cNvPr id="657424" name="Line 16"/>
          <p:cNvSpPr>
            <a:spLocks noChangeShapeType="1"/>
          </p:cNvSpPr>
          <p:nvPr/>
        </p:nvSpPr>
        <p:spPr bwMode="auto">
          <a:xfrm flipH="1">
            <a:off x="3962400" y="4114800"/>
            <a:ext cx="0" cy="914400"/>
          </a:xfrm>
          <a:prstGeom prst="line">
            <a:avLst/>
          </a:prstGeom>
          <a:noFill/>
          <a:ln w="57150">
            <a:solidFill>
              <a:srgbClr val="FF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7425" name="Line 17"/>
          <p:cNvSpPr>
            <a:spLocks noChangeShapeType="1"/>
          </p:cNvSpPr>
          <p:nvPr/>
        </p:nvSpPr>
        <p:spPr bwMode="auto">
          <a:xfrm flipH="1">
            <a:off x="5791200" y="4114800"/>
            <a:ext cx="0" cy="533400"/>
          </a:xfrm>
          <a:prstGeom prst="line">
            <a:avLst/>
          </a:prstGeom>
          <a:noFill/>
          <a:ln w="57150">
            <a:solidFill>
              <a:srgbClr val="FF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7426" name="Text Box 18"/>
          <p:cNvSpPr txBox="1">
            <a:spLocks noChangeArrowheads="1"/>
          </p:cNvSpPr>
          <p:nvPr/>
        </p:nvSpPr>
        <p:spPr bwMode="auto">
          <a:xfrm>
            <a:off x="1752600" y="4343400"/>
            <a:ext cx="1905000" cy="406400"/>
          </a:xfrm>
          <a:prstGeom prst="rect">
            <a:avLst/>
          </a:prstGeom>
          <a:solidFill>
            <a:srgbClr val="FFFF00"/>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O-#0</a:t>
            </a:r>
          </a:p>
        </p:txBody>
      </p:sp>
      <p:sp>
        <p:nvSpPr>
          <p:cNvPr id="657427" name="Line 19"/>
          <p:cNvSpPr>
            <a:spLocks noChangeShapeType="1"/>
          </p:cNvSpPr>
          <p:nvPr/>
        </p:nvSpPr>
        <p:spPr bwMode="auto">
          <a:xfrm flipH="1">
            <a:off x="3429000" y="4114800"/>
            <a:ext cx="0" cy="533400"/>
          </a:xfrm>
          <a:prstGeom prst="line">
            <a:avLst/>
          </a:prstGeom>
          <a:noFill/>
          <a:ln w="57150">
            <a:solidFill>
              <a:srgbClr val="FF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7428" name="Line 20"/>
          <p:cNvSpPr>
            <a:spLocks noChangeShapeType="1"/>
          </p:cNvSpPr>
          <p:nvPr/>
        </p:nvSpPr>
        <p:spPr bwMode="auto">
          <a:xfrm>
            <a:off x="304800" y="5334000"/>
            <a:ext cx="8839200" cy="0"/>
          </a:xfrm>
          <a:prstGeom prst="line">
            <a:avLst/>
          </a:prstGeom>
          <a:noFill/>
          <a:ln w="57150">
            <a:solidFill>
              <a:srgbClr val="FF33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7429" name="Line 21"/>
          <p:cNvSpPr>
            <a:spLocks noChangeShapeType="1"/>
          </p:cNvSpPr>
          <p:nvPr/>
        </p:nvSpPr>
        <p:spPr bwMode="auto">
          <a:xfrm>
            <a:off x="5334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7430" name="Line 22"/>
          <p:cNvSpPr>
            <a:spLocks noChangeShapeType="1"/>
          </p:cNvSpPr>
          <p:nvPr/>
        </p:nvSpPr>
        <p:spPr bwMode="auto">
          <a:xfrm>
            <a:off x="17526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7431" name="Line 23"/>
          <p:cNvSpPr>
            <a:spLocks noChangeShapeType="1"/>
          </p:cNvSpPr>
          <p:nvPr/>
        </p:nvSpPr>
        <p:spPr bwMode="auto">
          <a:xfrm>
            <a:off x="19812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7432" name="Line 24"/>
          <p:cNvSpPr>
            <a:spLocks noChangeShapeType="1"/>
          </p:cNvSpPr>
          <p:nvPr/>
        </p:nvSpPr>
        <p:spPr bwMode="auto">
          <a:xfrm>
            <a:off x="27432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7433" name="Line 25"/>
          <p:cNvSpPr>
            <a:spLocks noChangeShapeType="1"/>
          </p:cNvSpPr>
          <p:nvPr/>
        </p:nvSpPr>
        <p:spPr bwMode="auto">
          <a:xfrm>
            <a:off x="31242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7434" name="Line 26"/>
          <p:cNvSpPr>
            <a:spLocks noChangeShapeType="1"/>
          </p:cNvSpPr>
          <p:nvPr/>
        </p:nvSpPr>
        <p:spPr bwMode="auto">
          <a:xfrm>
            <a:off x="34290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7435" name="Line 27"/>
          <p:cNvSpPr>
            <a:spLocks noChangeShapeType="1"/>
          </p:cNvSpPr>
          <p:nvPr/>
        </p:nvSpPr>
        <p:spPr bwMode="auto">
          <a:xfrm>
            <a:off x="36576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7436" name="Line 28"/>
          <p:cNvSpPr>
            <a:spLocks noChangeShapeType="1"/>
          </p:cNvSpPr>
          <p:nvPr/>
        </p:nvSpPr>
        <p:spPr bwMode="auto">
          <a:xfrm>
            <a:off x="39624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7437" name="Line 29"/>
          <p:cNvSpPr>
            <a:spLocks noChangeShapeType="1"/>
          </p:cNvSpPr>
          <p:nvPr/>
        </p:nvSpPr>
        <p:spPr bwMode="auto">
          <a:xfrm>
            <a:off x="43434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7438" name="Line 30"/>
          <p:cNvSpPr>
            <a:spLocks noChangeShapeType="1"/>
          </p:cNvSpPr>
          <p:nvPr/>
        </p:nvSpPr>
        <p:spPr bwMode="auto">
          <a:xfrm>
            <a:off x="48768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7439" name="Line 31"/>
          <p:cNvSpPr>
            <a:spLocks noChangeShapeType="1"/>
          </p:cNvSpPr>
          <p:nvPr/>
        </p:nvSpPr>
        <p:spPr bwMode="auto">
          <a:xfrm>
            <a:off x="57912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7440" name="Line 32"/>
          <p:cNvSpPr>
            <a:spLocks noChangeShapeType="1"/>
          </p:cNvSpPr>
          <p:nvPr/>
        </p:nvSpPr>
        <p:spPr bwMode="auto">
          <a:xfrm>
            <a:off x="65532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7441" name="Line 33"/>
          <p:cNvSpPr>
            <a:spLocks noChangeShapeType="1"/>
          </p:cNvSpPr>
          <p:nvPr/>
        </p:nvSpPr>
        <p:spPr bwMode="auto">
          <a:xfrm>
            <a:off x="73914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7442" name="Line 34"/>
          <p:cNvSpPr>
            <a:spLocks noChangeShapeType="1"/>
          </p:cNvSpPr>
          <p:nvPr/>
        </p:nvSpPr>
        <p:spPr bwMode="auto">
          <a:xfrm>
            <a:off x="86106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7443" name="Line 35"/>
          <p:cNvSpPr>
            <a:spLocks noChangeShapeType="1"/>
          </p:cNvSpPr>
          <p:nvPr/>
        </p:nvSpPr>
        <p:spPr bwMode="auto">
          <a:xfrm>
            <a:off x="80772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7444" name="Rectangle 36"/>
          <p:cNvSpPr>
            <a:spLocks noChangeArrowheads="1"/>
          </p:cNvSpPr>
          <p:nvPr/>
        </p:nvSpPr>
        <p:spPr bwMode="auto">
          <a:xfrm>
            <a:off x="2667000" y="2057400"/>
            <a:ext cx="152397" cy="3276600"/>
          </a:xfrm>
          <a:prstGeom prst="rect">
            <a:avLst/>
          </a:prstGeom>
          <a:solidFill>
            <a:srgbClr val="FF0000">
              <a:alpha val="60001"/>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7445" name="Text Box 37"/>
          <p:cNvSpPr txBox="1">
            <a:spLocks noChangeArrowheads="1"/>
          </p:cNvSpPr>
          <p:nvPr/>
        </p:nvSpPr>
        <p:spPr bwMode="auto">
          <a:xfrm>
            <a:off x="0" y="5638800"/>
            <a:ext cx="9144000" cy="954107"/>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FFFFFF"/>
                </a:solidFill>
                <a:effectLst/>
                <a:uLnTx/>
                <a:uFillTx/>
                <a:latin typeface="Times" charset="0"/>
                <a:ea typeface="+mn-ea"/>
                <a:cs typeface="+mn-cs"/>
              </a:rPr>
              <a:t>Some patient develops </a:t>
            </a:r>
            <a:r>
              <a:rPr lang="en-US" altLang="en-US" sz="2800" i="1" dirty="0">
                <a:solidFill>
                  <a:srgbClr val="FFFFFF"/>
                </a:solidFill>
              </a:rPr>
              <a:t>AIDS</a:t>
            </a:r>
            <a:r>
              <a:rPr lang="en-US" altLang="en-US" sz="2800" dirty="0">
                <a:solidFill>
                  <a:srgbClr val="FFFFFF"/>
                </a:solidFill>
              </a:rPr>
              <a:t> but nobody notices (pre-clinical phase)</a:t>
            </a:r>
            <a:endParaRPr kumimoji="0" lang="en-US" altLang="en-US" sz="2800" b="0" i="0" u="none" strike="noStrike" kern="1200" cap="none" spc="0" normalizeH="0" baseline="0" noProof="0" dirty="0">
              <a:ln>
                <a:noFill/>
              </a:ln>
              <a:solidFill>
                <a:srgbClr val="FFFFFF"/>
              </a:solidFill>
              <a:effectLst/>
              <a:uLnTx/>
              <a:uFillTx/>
              <a:latin typeface="Times" charset="0"/>
              <a:ea typeface="+mn-ea"/>
              <a:cs typeface="+mn-cs"/>
            </a:endParaRPr>
          </a:p>
        </p:txBody>
      </p:sp>
    </p:spTree>
    <p:extLst>
      <p:ext uri="{BB962C8B-B14F-4D97-AF65-F5344CB8AC3E}">
        <p14:creationId xmlns:p14="http://schemas.microsoft.com/office/powerpoint/2010/main" val="1103088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574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744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1506" name="AutoShape 2"/>
          <p:cNvSpPr>
            <a:spLocks noGrp="1" noChangeArrowheads="1"/>
          </p:cNvSpPr>
          <p:nvPr>
            <p:ph type="title"/>
          </p:nvPr>
        </p:nvSpPr>
        <p:spPr/>
        <p:txBody>
          <a:bodyPr/>
          <a:lstStyle/>
          <a:p>
            <a:r>
              <a:rPr lang="en-US" altLang="en-US" sz="3200" dirty="0"/>
              <a:t>Representation versus reality in </a:t>
            </a:r>
            <a:r>
              <a:rPr lang="en-US" altLang="en-US" sz="3200" dirty="0">
                <a:solidFill>
                  <a:srgbClr val="FFFF00"/>
                </a:solidFill>
              </a:rPr>
              <a:t>ontologies</a:t>
            </a:r>
            <a:endParaRPr lang="en-US" altLang="en-US" sz="3200" dirty="0"/>
          </a:p>
        </p:txBody>
      </p:sp>
      <p:sp>
        <p:nvSpPr>
          <p:cNvPr id="661507" name="Line 3"/>
          <p:cNvSpPr>
            <a:spLocks noChangeShapeType="1"/>
          </p:cNvSpPr>
          <p:nvPr/>
        </p:nvSpPr>
        <p:spPr bwMode="auto">
          <a:xfrm>
            <a:off x="304800" y="2057400"/>
            <a:ext cx="8839200" cy="0"/>
          </a:xfrm>
          <a:prstGeom prst="line">
            <a:avLst/>
          </a:prstGeom>
          <a:noFill/>
          <a:ln w="57150">
            <a:solidFill>
              <a:srgbClr val="FF33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61508" name="Text Box 4"/>
          <p:cNvSpPr txBox="1">
            <a:spLocks noChangeArrowheads="1"/>
          </p:cNvSpPr>
          <p:nvPr/>
        </p:nvSpPr>
        <p:spPr bwMode="auto">
          <a:xfrm>
            <a:off x="8763000" y="2133600"/>
            <a:ext cx="381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FF3399"/>
                </a:solidFill>
                <a:effectLst/>
                <a:uLnTx/>
                <a:uFillTx/>
                <a:latin typeface="Times" charset="0"/>
                <a:ea typeface="+mn-ea"/>
                <a:cs typeface="+mn-cs"/>
              </a:rPr>
              <a:t>t</a:t>
            </a:r>
          </a:p>
        </p:txBody>
      </p:sp>
      <p:sp>
        <p:nvSpPr>
          <p:cNvPr id="661509" name="Text Box 5"/>
          <p:cNvSpPr txBox="1">
            <a:spLocks noChangeArrowheads="1"/>
          </p:cNvSpPr>
          <p:nvPr/>
        </p:nvSpPr>
        <p:spPr bwMode="auto">
          <a:xfrm>
            <a:off x="533400" y="2209800"/>
            <a:ext cx="8077200" cy="406400"/>
          </a:xfrm>
          <a:prstGeom prst="rect">
            <a:avLst/>
          </a:prstGeom>
          <a:solidFill>
            <a:srgbClr val="FFFF00"/>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U1</a:t>
            </a:r>
          </a:p>
        </p:txBody>
      </p:sp>
      <p:sp>
        <p:nvSpPr>
          <p:cNvPr id="661510" name="Text Box 6"/>
          <p:cNvSpPr txBox="1">
            <a:spLocks noChangeArrowheads="1"/>
          </p:cNvSpPr>
          <p:nvPr/>
        </p:nvSpPr>
        <p:spPr bwMode="auto">
          <a:xfrm>
            <a:off x="1981200" y="2667000"/>
            <a:ext cx="6629400" cy="406400"/>
          </a:xfrm>
          <a:prstGeom prst="rect">
            <a:avLst/>
          </a:prstGeom>
          <a:solidFill>
            <a:srgbClr val="FFFF00"/>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U2</a:t>
            </a:r>
          </a:p>
        </p:txBody>
      </p:sp>
      <p:sp>
        <p:nvSpPr>
          <p:cNvPr id="661511" name="Text Box 7"/>
          <p:cNvSpPr txBox="1">
            <a:spLocks noChangeArrowheads="1"/>
          </p:cNvSpPr>
          <p:nvPr/>
        </p:nvSpPr>
        <p:spPr bwMode="auto">
          <a:xfrm>
            <a:off x="2743200" y="3124200"/>
            <a:ext cx="4648200" cy="406400"/>
          </a:xfrm>
          <a:prstGeom prst="rect">
            <a:avLst/>
          </a:prstGeom>
          <a:solidFill>
            <a:schemeClr val="accent1"/>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p3</a:t>
            </a:r>
          </a:p>
        </p:txBody>
      </p:sp>
      <p:sp>
        <p:nvSpPr>
          <p:cNvPr id="661512" name="Line 8"/>
          <p:cNvSpPr>
            <a:spLocks noChangeShapeType="1"/>
          </p:cNvSpPr>
          <p:nvPr/>
        </p:nvSpPr>
        <p:spPr bwMode="auto">
          <a:xfrm>
            <a:off x="304800" y="3733800"/>
            <a:ext cx="8534400" cy="0"/>
          </a:xfrm>
          <a:prstGeom prst="line">
            <a:avLst/>
          </a:prstGeom>
          <a:noFill/>
          <a:ln w="57150">
            <a:solidFill>
              <a:srgbClr val="CCCCFF"/>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61513" name="Line 9"/>
          <p:cNvSpPr>
            <a:spLocks noChangeShapeType="1"/>
          </p:cNvSpPr>
          <p:nvPr/>
        </p:nvSpPr>
        <p:spPr bwMode="auto">
          <a:xfrm flipV="1">
            <a:off x="2743200" y="2438400"/>
            <a:ext cx="0" cy="91440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61514" name="Line 10"/>
          <p:cNvSpPr>
            <a:spLocks noChangeShapeType="1"/>
          </p:cNvSpPr>
          <p:nvPr/>
        </p:nvSpPr>
        <p:spPr bwMode="auto">
          <a:xfrm flipV="1">
            <a:off x="4343400" y="2819400"/>
            <a:ext cx="0" cy="53340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61515" name="Text Box 11"/>
          <p:cNvSpPr txBox="1">
            <a:spLocks noChangeArrowheads="1"/>
          </p:cNvSpPr>
          <p:nvPr/>
        </p:nvSpPr>
        <p:spPr bwMode="auto">
          <a:xfrm>
            <a:off x="3429000" y="3886200"/>
            <a:ext cx="3124200" cy="406400"/>
          </a:xfrm>
          <a:prstGeom prst="rect">
            <a:avLst/>
          </a:prstGeom>
          <a:solidFill>
            <a:schemeClr val="accent1"/>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IUI-#3</a:t>
            </a:r>
          </a:p>
        </p:txBody>
      </p:sp>
      <p:sp>
        <p:nvSpPr>
          <p:cNvPr id="661516" name="Text Box 12"/>
          <p:cNvSpPr txBox="1">
            <a:spLocks noChangeArrowheads="1"/>
          </p:cNvSpPr>
          <p:nvPr/>
        </p:nvSpPr>
        <p:spPr bwMode="auto">
          <a:xfrm>
            <a:off x="4876800" y="4343400"/>
            <a:ext cx="3200400" cy="406400"/>
          </a:xfrm>
          <a:prstGeom prst="rect">
            <a:avLst/>
          </a:prstGeom>
          <a:solidFill>
            <a:srgbClr val="FFFF00"/>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O-#2</a:t>
            </a:r>
          </a:p>
        </p:txBody>
      </p:sp>
      <p:sp>
        <p:nvSpPr>
          <p:cNvPr id="661517" name="Text Box 13"/>
          <p:cNvSpPr txBox="1">
            <a:spLocks noChangeArrowheads="1"/>
          </p:cNvSpPr>
          <p:nvPr/>
        </p:nvSpPr>
        <p:spPr bwMode="auto">
          <a:xfrm>
            <a:off x="3124200" y="4800600"/>
            <a:ext cx="5486400" cy="406400"/>
          </a:xfrm>
          <a:prstGeom prst="rect">
            <a:avLst/>
          </a:prstGeom>
          <a:solidFill>
            <a:srgbClr val="FFFF00"/>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O-#1</a:t>
            </a:r>
          </a:p>
        </p:txBody>
      </p:sp>
      <p:sp>
        <p:nvSpPr>
          <p:cNvPr id="661520" name="Line 16"/>
          <p:cNvSpPr>
            <a:spLocks noChangeShapeType="1"/>
          </p:cNvSpPr>
          <p:nvPr/>
        </p:nvSpPr>
        <p:spPr bwMode="auto">
          <a:xfrm flipH="1">
            <a:off x="3962400" y="4114800"/>
            <a:ext cx="0" cy="914400"/>
          </a:xfrm>
          <a:prstGeom prst="line">
            <a:avLst/>
          </a:prstGeom>
          <a:noFill/>
          <a:ln w="57150">
            <a:solidFill>
              <a:srgbClr val="FF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61521" name="Line 17"/>
          <p:cNvSpPr>
            <a:spLocks noChangeShapeType="1"/>
          </p:cNvSpPr>
          <p:nvPr/>
        </p:nvSpPr>
        <p:spPr bwMode="auto">
          <a:xfrm flipH="1">
            <a:off x="5791200" y="4114800"/>
            <a:ext cx="0" cy="533400"/>
          </a:xfrm>
          <a:prstGeom prst="line">
            <a:avLst/>
          </a:prstGeom>
          <a:noFill/>
          <a:ln w="57150">
            <a:solidFill>
              <a:srgbClr val="FF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61522" name="Text Box 18"/>
          <p:cNvSpPr txBox="1">
            <a:spLocks noChangeArrowheads="1"/>
          </p:cNvSpPr>
          <p:nvPr/>
        </p:nvSpPr>
        <p:spPr bwMode="auto">
          <a:xfrm>
            <a:off x="1752600" y="4343400"/>
            <a:ext cx="1905000" cy="406400"/>
          </a:xfrm>
          <a:prstGeom prst="rect">
            <a:avLst/>
          </a:prstGeom>
          <a:solidFill>
            <a:srgbClr val="FFFF00"/>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O-#0</a:t>
            </a:r>
          </a:p>
        </p:txBody>
      </p:sp>
      <p:sp>
        <p:nvSpPr>
          <p:cNvPr id="661523" name="Line 19"/>
          <p:cNvSpPr>
            <a:spLocks noChangeShapeType="1"/>
          </p:cNvSpPr>
          <p:nvPr/>
        </p:nvSpPr>
        <p:spPr bwMode="auto">
          <a:xfrm flipH="1">
            <a:off x="3429000" y="4114800"/>
            <a:ext cx="0" cy="533400"/>
          </a:xfrm>
          <a:prstGeom prst="line">
            <a:avLst/>
          </a:prstGeom>
          <a:noFill/>
          <a:ln w="57150">
            <a:solidFill>
              <a:srgbClr val="FF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61524" name="Line 20"/>
          <p:cNvSpPr>
            <a:spLocks noChangeShapeType="1"/>
          </p:cNvSpPr>
          <p:nvPr/>
        </p:nvSpPr>
        <p:spPr bwMode="auto">
          <a:xfrm>
            <a:off x="304800" y="5334000"/>
            <a:ext cx="8839200" cy="0"/>
          </a:xfrm>
          <a:prstGeom prst="line">
            <a:avLst/>
          </a:prstGeom>
          <a:noFill/>
          <a:ln w="57150">
            <a:solidFill>
              <a:srgbClr val="FF33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61525" name="Line 21"/>
          <p:cNvSpPr>
            <a:spLocks noChangeShapeType="1"/>
          </p:cNvSpPr>
          <p:nvPr/>
        </p:nvSpPr>
        <p:spPr bwMode="auto">
          <a:xfrm>
            <a:off x="5334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61526" name="Line 22"/>
          <p:cNvSpPr>
            <a:spLocks noChangeShapeType="1"/>
          </p:cNvSpPr>
          <p:nvPr/>
        </p:nvSpPr>
        <p:spPr bwMode="auto">
          <a:xfrm>
            <a:off x="17526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61527" name="Line 23"/>
          <p:cNvSpPr>
            <a:spLocks noChangeShapeType="1"/>
          </p:cNvSpPr>
          <p:nvPr/>
        </p:nvSpPr>
        <p:spPr bwMode="auto">
          <a:xfrm>
            <a:off x="19812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61528" name="Line 24"/>
          <p:cNvSpPr>
            <a:spLocks noChangeShapeType="1"/>
          </p:cNvSpPr>
          <p:nvPr/>
        </p:nvSpPr>
        <p:spPr bwMode="auto">
          <a:xfrm>
            <a:off x="27432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61529" name="Line 25"/>
          <p:cNvSpPr>
            <a:spLocks noChangeShapeType="1"/>
          </p:cNvSpPr>
          <p:nvPr/>
        </p:nvSpPr>
        <p:spPr bwMode="auto">
          <a:xfrm>
            <a:off x="31242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61530" name="Line 26"/>
          <p:cNvSpPr>
            <a:spLocks noChangeShapeType="1"/>
          </p:cNvSpPr>
          <p:nvPr/>
        </p:nvSpPr>
        <p:spPr bwMode="auto">
          <a:xfrm>
            <a:off x="34290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61531" name="Line 27"/>
          <p:cNvSpPr>
            <a:spLocks noChangeShapeType="1"/>
          </p:cNvSpPr>
          <p:nvPr/>
        </p:nvSpPr>
        <p:spPr bwMode="auto">
          <a:xfrm>
            <a:off x="36576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61532" name="Line 28"/>
          <p:cNvSpPr>
            <a:spLocks noChangeShapeType="1"/>
          </p:cNvSpPr>
          <p:nvPr/>
        </p:nvSpPr>
        <p:spPr bwMode="auto">
          <a:xfrm>
            <a:off x="39624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61533" name="Line 29"/>
          <p:cNvSpPr>
            <a:spLocks noChangeShapeType="1"/>
          </p:cNvSpPr>
          <p:nvPr/>
        </p:nvSpPr>
        <p:spPr bwMode="auto">
          <a:xfrm>
            <a:off x="43434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61534" name="Line 30"/>
          <p:cNvSpPr>
            <a:spLocks noChangeShapeType="1"/>
          </p:cNvSpPr>
          <p:nvPr/>
        </p:nvSpPr>
        <p:spPr bwMode="auto">
          <a:xfrm>
            <a:off x="48768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61535" name="Line 31"/>
          <p:cNvSpPr>
            <a:spLocks noChangeShapeType="1"/>
          </p:cNvSpPr>
          <p:nvPr/>
        </p:nvSpPr>
        <p:spPr bwMode="auto">
          <a:xfrm>
            <a:off x="57912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61536" name="Line 32"/>
          <p:cNvSpPr>
            <a:spLocks noChangeShapeType="1"/>
          </p:cNvSpPr>
          <p:nvPr/>
        </p:nvSpPr>
        <p:spPr bwMode="auto">
          <a:xfrm>
            <a:off x="65532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61537" name="Line 33"/>
          <p:cNvSpPr>
            <a:spLocks noChangeShapeType="1"/>
          </p:cNvSpPr>
          <p:nvPr/>
        </p:nvSpPr>
        <p:spPr bwMode="auto">
          <a:xfrm>
            <a:off x="73914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61538" name="Line 34"/>
          <p:cNvSpPr>
            <a:spLocks noChangeShapeType="1"/>
          </p:cNvSpPr>
          <p:nvPr/>
        </p:nvSpPr>
        <p:spPr bwMode="auto">
          <a:xfrm>
            <a:off x="86106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61539" name="Line 35"/>
          <p:cNvSpPr>
            <a:spLocks noChangeShapeType="1"/>
          </p:cNvSpPr>
          <p:nvPr/>
        </p:nvSpPr>
        <p:spPr bwMode="auto">
          <a:xfrm>
            <a:off x="80772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61540" name="Rectangle 36"/>
          <p:cNvSpPr>
            <a:spLocks noChangeArrowheads="1"/>
          </p:cNvSpPr>
          <p:nvPr/>
        </p:nvSpPr>
        <p:spPr bwMode="auto">
          <a:xfrm>
            <a:off x="3124200" y="2057400"/>
            <a:ext cx="76201" cy="3276600"/>
          </a:xfrm>
          <a:prstGeom prst="rect">
            <a:avLst/>
          </a:prstGeom>
          <a:solidFill>
            <a:srgbClr val="FF0000">
              <a:alpha val="60001"/>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61541" name="Text Box 37"/>
          <p:cNvSpPr txBox="1">
            <a:spLocks noChangeArrowheads="1"/>
          </p:cNvSpPr>
          <p:nvPr/>
        </p:nvSpPr>
        <p:spPr bwMode="auto">
          <a:xfrm>
            <a:off x="0" y="5484813"/>
            <a:ext cx="9144000" cy="954107"/>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FFFFFF"/>
                </a:solidFill>
                <a:effectLst/>
                <a:uLnTx/>
                <a:uFillTx/>
                <a:latin typeface="Times" charset="0"/>
                <a:ea typeface="+mn-ea"/>
                <a:cs typeface="+mn-cs"/>
              </a:rPr>
              <a:t>An advance in science: the existence of U1 </a:t>
            </a:r>
            <a:r>
              <a:rPr lang="en-US" altLang="en-US" sz="2800" dirty="0">
                <a:solidFill>
                  <a:srgbClr val="FFFFFF"/>
                </a:solidFill>
              </a:rPr>
              <a:t>became</a:t>
            </a:r>
            <a:r>
              <a:rPr kumimoji="0" lang="en-US" altLang="en-US" sz="2800" b="0" i="0" u="none" strike="noStrike" kern="1200" cap="none" spc="0" normalizeH="0" baseline="0" noProof="0" dirty="0">
                <a:ln>
                  <a:noFill/>
                </a:ln>
                <a:solidFill>
                  <a:srgbClr val="FFFFFF"/>
                </a:solidFill>
                <a:effectLst/>
                <a:uLnTx/>
                <a:uFillTx/>
                <a:latin typeface="Times" charset="0"/>
                <a:ea typeface="+mn-ea"/>
                <a:cs typeface="+mn-cs"/>
              </a:rPr>
              <a:t> acknowledged.</a:t>
            </a:r>
          </a:p>
        </p:txBody>
      </p:sp>
    </p:spTree>
    <p:extLst>
      <p:ext uri="{BB962C8B-B14F-4D97-AF65-F5344CB8AC3E}">
        <p14:creationId xmlns:p14="http://schemas.microsoft.com/office/powerpoint/2010/main" val="1444600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615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154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3554" name="AutoShape 2"/>
          <p:cNvSpPr>
            <a:spLocks noGrp="1" noChangeArrowheads="1"/>
          </p:cNvSpPr>
          <p:nvPr>
            <p:ph type="title"/>
          </p:nvPr>
        </p:nvSpPr>
        <p:spPr/>
        <p:txBody>
          <a:bodyPr/>
          <a:lstStyle/>
          <a:p>
            <a:r>
              <a:rPr lang="en-US" altLang="en-US" sz="3200" dirty="0"/>
              <a:t>Representation versus reality in </a:t>
            </a:r>
            <a:r>
              <a:rPr lang="en-US" altLang="en-US" sz="3200" dirty="0">
                <a:solidFill>
                  <a:srgbClr val="FFFF00"/>
                </a:solidFill>
              </a:rPr>
              <a:t>an EHR</a:t>
            </a:r>
            <a:endParaRPr lang="en-US" altLang="en-US" sz="3200" dirty="0"/>
          </a:p>
        </p:txBody>
      </p:sp>
      <p:sp>
        <p:nvSpPr>
          <p:cNvPr id="663555" name="Line 3"/>
          <p:cNvSpPr>
            <a:spLocks noChangeShapeType="1"/>
          </p:cNvSpPr>
          <p:nvPr/>
        </p:nvSpPr>
        <p:spPr bwMode="auto">
          <a:xfrm>
            <a:off x="304800" y="2057400"/>
            <a:ext cx="8839200" cy="0"/>
          </a:xfrm>
          <a:prstGeom prst="line">
            <a:avLst/>
          </a:prstGeom>
          <a:noFill/>
          <a:ln w="57150">
            <a:solidFill>
              <a:srgbClr val="FF33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63556" name="Text Box 4"/>
          <p:cNvSpPr txBox="1">
            <a:spLocks noChangeArrowheads="1"/>
          </p:cNvSpPr>
          <p:nvPr/>
        </p:nvSpPr>
        <p:spPr bwMode="auto">
          <a:xfrm>
            <a:off x="8763000" y="2133600"/>
            <a:ext cx="381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FF3399"/>
                </a:solidFill>
                <a:effectLst/>
                <a:uLnTx/>
                <a:uFillTx/>
                <a:latin typeface="Times" charset="0"/>
                <a:ea typeface="+mn-ea"/>
                <a:cs typeface="+mn-cs"/>
              </a:rPr>
              <a:t>t</a:t>
            </a:r>
          </a:p>
        </p:txBody>
      </p:sp>
      <p:sp>
        <p:nvSpPr>
          <p:cNvPr id="663557" name="Text Box 5"/>
          <p:cNvSpPr txBox="1">
            <a:spLocks noChangeArrowheads="1"/>
          </p:cNvSpPr>
          <p:nvPr/>
        </p:nvSpPr>
        <p:spPr bwMode="auto">
          <a:xfrm>
            <a:off x="533400" y="2209800"/>
            <a:ext cx="8077200" cy="406400"/>
          </a:xfrm>
          <a:prstGeom prst="rect">
            <a:avLst/>
          </a:prstGeom>
          <a:solidFill>
            <a:srgbClr val="FFFF00"/>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U1</a:t>
            </a:r>
          </a:p>
        </p:txBody>
      </p:sp>
      <p:sp>
        <p:nvSpPr>
          <p:cNvPr id="663558" name="Text Box 6"/>
          <p:cNvSpPr txBox="1">
            <a:spLocks noChangeArrowheads="1"/>
          </p:cNvSpPr>
          <p:nvPr/>
        </p:nvSpPr>
        <p:spPr bwMode="auto">
          <a:xfrm>
            <a:off x="1981200" y="2667000"/>
            <a:ext cx="6629400" cy="406400"/>
          </a:xfrm>
          <a:prstGeom prst="rect">
            <a:avLst/>
          </a:prstGeom>
          <a:solidFill>
            <a:srgbClr val="FFFF00"/>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U2</a:t>
            </a:r>
          </a:p>
        </p:txBody>
      </p:sp>
      <p:sp>
        <p:nvSpPr>
          <p:cNvPr id="663559" name="Text Box 7"/>
          <p:cNvSpPr txBox="1">
            <a:spLocks noChangeArrowheads="1"/>
          </p:cNvSpPr>
          <p:nvPr/>
        </p:nvSpPr>
        <p:spPr bwMode="auto">
          <a:xfrm>
            <a:off x="2743200" y="3124200"/>
            <a:ext cx="4648200" cy="406400"/>
          </a:xfrm>
          <a:prstGeom prst="rect">
            <a:avLst/>
          </a:prstGeom>
          <a:solidFill>
            <a:schemeClr val="accent1"/>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p3</a:t>
            </a:r>
          </a:p>
        </p:txBody>
      </p:sp>
      <p:sp>
        <p:nvSpPr>
          <p:cNvPr id="663560" name="Line 8"/>
          <p:cNvSpPr>
            <a:spLocks noChangeShapeType="1"/>
          </p:cNvSpPr>
          <p:nvPr/>
        </p:nvSpPr>
        <p:spPr bwMode="auto">
          <a:xfrm>
            <a:off x="304800" y="3733800"/>
            <a:ext cx="8534400" cy="0"/>
          </a:xfrm>
          <a:prstGeom prst="line">
            <a:avLst/>
          </a:prstGeom>
          <a:noFill/>
          <a:ln w="57150">
            <a:solidFill>
              <a:srgbClr val="CCCCFF"/>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63561" name="Line 9"/>
          <p:cNvSpPr>
            <a:spLocks noChangeShapeType="1"/>
          </p:cNvSpPr>
          <p:nvPr/>
        </p:nvSpPr>
        <p:spPr bwMode="auto">
          <a:xfrm flipV="1">
            <a:off x="2743200" y="2438400"/>
            <a:ext cx="0" cy="91440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63562" name="Line 10"/>
          <p:cNvSpPr>
            <a:spLocks noChangeShapeType="1"/>
          </p:cNvSpPr>
          <p:nvPr/>
        </p:nvSpPr>
        <p:spPr bwMode="auto">
          <a:xfrm flipV="1">
            <a:off x="4343400" y="2819400"/>
            <a:ext cx="0" cy="53340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63563" name="Text Box 11"/>
          <p:cNvSpPr txBox="1">
            <a:spLocks noChangeArrowheads="1"/>
          </p:cNvSpPr>
          <p:nvPr/>
        </p:nvSpPr>
        <p:spPr bwMode="auto">
          <a:xfrm>
            <a:off x="3429000" y="3886200"/>
            <a:ext cx="3124200" cy="406400"/>
          </a:xfrm>
          <a:prstGeom prst="rect">
            <a:avLst/>
          </a:prstGeom>
          <a:solidFill>
            <a:schemeClr val="accent1"/>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IUI-#3</a:t>
            </a:r>
          </a:p>
        </p:txBody>
      </p:sp>
      <p:sp>
        <p:nvSpPr>
          <p:cNvPr id="663564" name="Text Box 12"/>
          <p:cNvSpPr txBox="1">
            <a:spLocks noChangeArrowheads="1"/>
          </p:cNvSpPr>
          <p:nvPr/>
        </p:nvSpPr>
        <p:spPr bwMode="auto">
          <a:xfrm>
            <a:off x="4876800" y="4343400"/>
            <a:ext cx="3200400" cy="406400"/>
          </a:xfrm>
          <a:prstGeom prst="rect">
            <a:avLst/>
          </a:prstGeom>
          <a:solidFill>
            <a:srgbClr val="FFFF00"/>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O-#2</a:t>
            </a:r>
          </a:p>
        </p:txBody>
      </p:sp>
      <p:sp>
        <p:nvSpPr>
          <p:cNvPr id="663565" name="Text Box 13"/>
          <p:cNvSpPr txBox="1">
            <a:spLocks noChangeArrowheads="1"/>
          </p:cNvSpPr>
          <p:nvPr/>
        </p:nvSpPr>
        <p:spPr bwMode="auto">
          <a:xfrm>
            <a:off x="3124200" y="4800600"/>
            <a:ext cx="5486400" cy="406400"/>
          </a:xfrm>
          <a:prstGeom prst="rect">
            <a:avLst/>
          </a:prstGeom>
          <a:solidFill>
            <a:srgbClr val="FFFF00"/>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O-#1</a:t>
            </a:r>
          </a:p>
        </p:txBody>
      </p:sp>
      <p:sp>
        <p:nvSpPr>
          <p:cNvPr id="663568" name="Line 16"/>
          <p:cNvSpPr>
            <a:spLocks noChangeShapeType="1"/>
          </p:cNvSpPr>
          <p:nvPr/>
        </p:nvSpPr>
        <p:spPr bwMode="auto">
          <a:xfrm flipH="1">
            <a:off x="3962400" y="4114800"/>
            <a:ext cx="0" cy="914400"/>
          </a:xfrm>
          <a:prstGeom prst="line">
            <a:avLst/>
          </a:prstGeom>
          <a:noFill/>
          <a:ln w="57150">
            <a:solidFill>
              <a:srgbClr val="FF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63569" name="Line 17"/>
          <p:cNvSpPr>
            <a:spLocks noChangeShapeType="1"/>
          </p:cNvSpPr>
          <p:nvPr/>
        </p:nvSpPr>
        <p:spPr bwMode="auto">
          <a:xfrm flipH="1">
            <a:off x="5791200" y="4114800"/>
            <a:ext cx="0" cy="533400"/>
          </a:xfrm>
          <a:prstGeom prst="line">
            <a:avLst/>
          </a:prstGeom>
          <a:noFill/>
          <a:ln w="57150">
            <a:solidFill>
              <a:srgbClr val="FF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63570" name="Text Box 18"/>
          <p:cNvSpPr txBox="1">
            <a:spLocks noChangeArrowheads="1"/>
          </p:cNvSpPr>
          <p:nvPr/>
        </p:nvSpPr>
        <p:spPr bwMode="auto">
          <a:xfrm>
            <a:off x="1752600" y="4343400"/>
            <a:ext cx="1905000" cy="406400"/>
          </a:xfrm>
          <a:prstGeom prst="rect">
            <a:avLst/>
          </a:prstGeom>
          <a:solidFill>
            <a:srgbClr val="FFFF00"/>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O-#0</a:t>
            </a:r>
          </a:p>
        </p:txBody>
      </p:sp>
      <p:sp>
        <p:nvSpPr>
          <p:cNvPr id="663571" name="Line 19"/>
          <p:cNvSpPr>
            <a:spLocks noChangeShapeType="1"/>
          </p:cNvSpPr>
          <p:nvPr/>
        </p:nvSpPr>
        <p:spPr bwMode="auto">
          <a:xfrm flipH="1">
            <a:off x="3429000" y="4114800"/>
            <a:ext cx="0" cy="533400"/>
          </a:xfrm>
          <a:prstGeom prst="line">
            <a:avLst/>
          </a:prstGeom>
          <a:noFill/>
          <a:ln w="57150">
            <a:solidFill>
              <a:srgbClr val="FF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63572" name="Line 20"/>
          <p:cNvSpPr>
            <a:spLocks noChangeShapeType="1"/>
          </p:cNvSpPr>
          <p:nvPr/>
        </p:nvSpPr>
        <p:spPr bwMode="auto">
          <a:xfrm>
            <a:off x="304800" y="5334000"/>
            <a:ext cx="8839200" cy="0"/>
          </a:xfrm>
          <a:prstGeom prst="line">
            <a:avLst/>
          </a:prstGeom>
          <a:noFill/>
          <a:ln w="57150">
            <a:solidFill>
              <a:srgbClr val="FF33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63573" name="Line 21"/>
          <p:cNvSpPr>
            <a:spLocks noChangeShapeType="1"/>
          </p:cNvSpPr>
          <p:nvPr/>
        </p:nvSpPr>
        <p:spPr bwMode="auto">
          <a:xfrm>
            <a:off x="5334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63574" name="Line 22"/>
          <p:cNvSpPr>
            <a:spLocks noChangeShapeType="1"/>
          </p:cNvSpPr>
          <p:nvPr/>
        </p:nvSpPr>
        <p:spPr bwMode="auto">
          <a:xfrm>
            <a:off x="17526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63575" name="Line 23"/>
          <p:cNvSpPr>
            <a:spLocks noChangeShapeType="1"/>
          </p:cNvSpPr>
          <p:nvPr/>
        </p:nvSpPr>
        <p:spPr bwMode="auto">
          <a:xfrm>
            <a:off x="19812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63576" name="Line 24"/>
          <p:cNvSpPr>
            <a:spLocks noChangeShapeType="1"/>
          </p:cNvSpPr>
          <p:nvPr/>
        </p:nvSpPr>
        <p:spPr bwMode="auto">
          <a:xfrm>
            <a:off x="27432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63577" name="Line 25"/>
          <p:cNvSpPr>
            <a:spLocks noChangeShapeType="1"/>
          </p:cNvSpPr>
          <p:nvPr/>
        </p:nvSpPr>
        <p:spPr bwMode="auto">
          <a:xfrm>
            <a:off x="31242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63578" name="Line 26"/>
          <p:cNvSpPr>
            <a:spLocks noChangeShapeType="1"/>
          </p:cNvSpPr>
          <p:nvPr/>
        </p:nvSpPr>
        <p:spPr bwMode="auto">
          <a:xfrm>
            <a:off x="34290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63579" name="Line 27"/>
          <p:cNvSpPr>
            <a:spLocks noChangeShapeType="1"/>
          </p:cNvSpPr>
          <p:nvPr/>
        </p:nvSpPr>
        <p:spPr bwMode="auto">
          <a:xfrm>
            <a:off x="36576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63580" name="Line 28"/>
          <p:cNvSpPr>
            <a:spLocks noChangeShapeType="1"/>
          </p:cNvSpPr>
          <p:nvPr/>
        </p:nvSpPr>
        <p:spPr bwMode="auto">
          <a:xfrm>
            <a:off x="39624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63581" name="Line 29"/>
          <p:cNvSpPr>
            <a:spLocks noChangeShapeType="1"/>
          </p:cNvSpPr>
          <p:nvPr/>
        </p:nvSpPr>
        <p:spPr bwMode="auto">
          <a:xfrm>
            <a:off x="43434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63582" name="Line 30"/>
          <p:cNvSpPr>
            <a:spLocks noChangeShapeType="1"/>
          </p:cNvSpPr>
          <p:nvPr/>
        </p:nvSpPr>
        <p:spPr bwMode="auto">
          <a:xfrm>
            <a:off x="48768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63583" name="Line 31"/>
          <p:cNvSpPr>
            <a:spLocks noChangeShapeType="1"/>
          </p:cNvSpPr>
          <p:nvPr/>
        </p:nvSpPr>
        <p:spPr bwMode="auto">
          <a:xfrm>
            <a:off x="57912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63584" name="Line 32"/>
          <p:cNvSpPr>
            <a:spLocks noChangeShapeType="1"/>
          </p:cNvSpPr>
          <p:nvPr/>
        </p:nvSpPr>
        <p:spPr bwMode="auto">
          <a:xfrm>
            <a:off x="65532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63585" name="Line 33"/>
          <p:cNvSpPr>
            <a:spLocks noChangeShapeType="1"/>
          </p:cNvSpPr>
          <p:nvPr/>
        </p:nvSpPr>
        <p:spPr bwMode="auto">
          <a:xfrm>
            <a:off x="73914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63586" name="Line 34"/>
          <p:cNvSpPr>
            <a:spLocks noChangeShapeType="1"/>
          </p:cNvSpPr>
          <p:nvPr/>
        </p:nvSpPr>
        <p:spPr bwMode="auto">
          <a:xfrm>
            <a:off x="86106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63587" name="Line 35"/>
          <p:cNvSpPr>
            <a:spLocks noChangeShapeType="1"/>
          </p:cNvSpPr>
          <p:nvPr/>
        </p:nvSpPr>
        <p:spPr bwMode="auto">
          <a:xfrm>
            <a:off x="80772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63588" name="Rectangle 36"/>
          <p:cNvSpPr>
            <a:spLocks noChangeArrowheads="1"/>
          </p:cNvSpPr>
          <p:nvPr/>
        </p:nvSpPr>
        <p:spPr bwMode="auto">
          <a:xfrm>
            <a:off x="3429000" y="2057400"/>
            <a:ext cx="76196" cy="3276600"/>
          </a:xfrm>
          <a:prstGeom prst="rect">
            <a:avLst/>
          </a:prstGeom>
          <a:solidFill>
            <a:srgbClr val="FF0000">
              <a:alpha val="60001"/>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63589" name="Text Box 37"/>
          <p:cNvSpPr txBox="1">
            <a:spLocks noChangeArrowheads="1"/>
          </p:cNvSpPr>
          <p:nvPr/>
        </p:nvSpPr>
        <p:spPr bwMode="auto">
          <a:xfrm>
            <a:off x="0" y="5484813"/>
            <a:ext cx="9144000" cy="1282700"/>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600" b="0" i="0" u="none" strike="noStrike" kern="1200" cap="none" spc="0" normalizeH="0" baseline="0" noProof="0">
                <a:ln>
                  <a:noFill/>
                </a:ln>
                <a:solidFill>
                  <a:srgbClr val="FFFFFF"/>
                </a:solidFill>
                <a:effectLst/>
                <a:uLnTx/>
                <a:uFillTx/>
                <a:latin typeface="Times" charset="0"/>
                <a:ea typeface="+mn-ea"/>
                <a:cs typeface="+mn-cs"/>
              </a:rPr>
              <a:t>The existence of John Doe’s aberrant behavior is acknowledged, </a:t>
            </a:r>
            <a:r>
              <a:rPr kumimoji="0" lang="en-US" altLang="en-US" sz="2600" b="0" i="1" u="sng" strike="noStrike" kern="1200" cap="none" spc="0" normalizeH="0" baseline="0" noProof="0">
                <a:ln>
                  <a:noFill/>
                </a:ln>
                <a:solidFill>
                  <a:srgbClr val="FFFFFF"/>
                </a:solidFill>
                <a:effectLst/>
                <a:uLnTx/>
                <a:uFillTx/>
                <a:latin typeface="Times" charset="0"/>
                <a:ea typeface="+mn-ea"/>
                <a:cs typeface="+mn-cs"/>
              </a:rPr>
              <a:t>however</a:t>
            </a:r>
            <a:r>
              <a:rPr kumimoji="0" lang="en-US" altLang="en-US" sz="2600" b="0" i="0" u="none" strike="noStrike" kern="1200" cap="none" spc="0" normalizeH="0" baseline="0" noProof="0">
                <a:ln>
                  <a:noFill/>
                </a:ln>
                <a:solidFill>
                  <a:srgbClr val="FFFFFF"/>
                </a:solidFill>
                <a:effectLst/>
                <a:uLnTx/>
                <a:uFillTx/>
                <a:latin typeface="Times" charset="0"/>
                <a:ea typeface="+mn-ea"/>
                <a:cs typeface="+mn-cs"/>
              </a:rPr>
              <a:t>, believed to be an instance of what in reality is a fantasy: diabolic possession.</a:t>
            </a:r>
          </a:p>
        </p:txBody>
      </p:sp>
    </p:spTree>
    <p:extLst>
      <p:ext uri="{BB962C8B-B14F-4D97-AF65-F5344CB8AC3E}">
        <p14:creationId xmlns:p14="http://schemas.microsoft.com/office/powerpoint/2010/main" val="666982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635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358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02" name="AutoShape 2"/>
          <p:cNvSpPr>
            <a:spLocks noGrp="1" noChangeArrowheads="1"/>
          </p:cNvSpPr>
          <p:nvPr>
            <p:ph type="title"/>
          </p:nvPr>
        </p:nvSpPr>
        <p:spPr/>
        <p:txBody>
          <a:bodyPr/>
          <a:lstStyle/>
          <a:p>
            <a:r>
              <a:rPr lang="en-US" altLang="en-US" sz="3200" dirty="0"/>
              <a:t>Representation versus reality in </a:t>
            </a:r>
            <a:r>
              <a:rPr lang="en-US" altLang="en-US" sz="3200" dirty="0">
                <a:solidFill>
                  <a:srgbClr val="FFFF00"/>
                </a:solidFill>
              </a:rPr>
              <a:t>ontologies</a:t>
            </a:r>
            <a:endParaRPr lang="en-US" altLang="en-US" sz="3200" dirty="0"/>
          </a:p>
        </p:txBody>
      </p:sp>
      <p:sp>
        <p:nvSpPr>
          <p:cNvPr id="665603" name="Line 3"/>
          <p:cNvSpPr>
            <a:spLocks noChangeShapeType="1"/>
          </p:cNvSpPr>
          <p:nvPr/>
        </p:nvSpPr>
        <p:spPr bwMode="auto">
          <a:xfrm>
            <a:off x="304800" y="2057400"/>
            <a:ext cx="8839200" cy="0"/>
          </a:xfrm>
          <a:prstGeom prst="line">
            <a:avLst/>
          </a:prstGeom>
          <a:noFill/>
          <a:ln w="57150">
            <a:solidFill>
              <a:srgbClr val="FF33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65604" name="Text Box 4"/>
          <p:cNvSpPr txBox="1">
            <a:spLocks noChangeArrowheads="1"/>
          </p:cNvSpPr>
          <p:nvPr/>
        </p:nvSpPr>
        <p:spPr bwMode="auto">
          <a:xfrm>
            <a:off x="8763000" y="2133600"/>
            <a:ext cx="381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FF3399"/>
                </a:solidFill>
                <a:effectLst/>
                <a:uLnTx/>
                <a:uFillTx/>
                <a:latin typeface="Times" charset="0"/>
                <a:ea typeface="+mn-ea"/>
                <a:cs typeface="+mn-cs"/>
              </a:rPr>
              <a:t>t</a:t>
            </a:r>
          </a:p>
        </p:txBody>
      </p:sp>
      <p:sp>
        <p:nvSpPr>
          <p:cNvPr id="665605" name="Text Box 5"/>
          <p:cNvSpPr txBox="1">
            <a:spLocks noChangeArrowheads="1"/>
          </p:cNvSpPr>
          <p:nvPr/>
        </p:nvSpPr>
        <p:spPr bwMode="auto">
          <a:xfrm>
            <a:off x="533400" y="2209800"/>
            <a:ext cx="8077200" cy="406400"/>
          </a:xfrm>
          <a:prstGeom prst="rect">
            <a:avLst/>
          </a:prstGeom>
          <a:solidFill>
            <a:srgbClr val="FFFF00"/>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U1</a:t>
            </a:r>
          </a:p>
        </p:txBody>
      </p:sp>
      <p:sp>
        <p:nvSpPr>
          <p:cNvPr id="665606" name="Text Box 6"/>
          <p:cNvSpPr txBox="1">
            <a:spLocks noChangeArrowheads="1"/>
          </p:cNvSpPr>
          <p:nvPr/>
        </p:nvSpPr>
        <p:spPr bwMode="auto">
          <a:xfrm>
            <a:off x="1981200" y="2667000"/>
            <a:ext cx="6629400" cy="406400"/>
          </a:xfrm>
          <a:prstGeom prst="rect">
            <a:avLst/>
          </a:prstGeom>
          <a:solidFill>
            <a:srgbClr val="FFFF00"/>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U2</a:t>
            </a:r>
          </a:p>
        </p:txBody>
      </p:sp>
      <p:sp>
        <p:nvSpPr>
          <p:cNvPr id="665607" name="Text Box 7"/>
          <p:cNvSpPr txBox="1">
            <a:spLocks noChangeArrowheads="1"/>
          </p:cNvSpPr>
          <p:nvPr/>
        </p:nvSpPr>
        <p:spPr bwMode="auto">
          <a:xfrm>
            <a:off x="2743200" y="3124200"/>
            <a:ext cx="4648200" cy="406400"/>
          </a:xfrm>
          <a:prstGeom prst="rect">
            <a:avLst/>
          </a:prstGeom>
          <a:solidFill>
            <a:schemeClr val="accent1"/>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p3</a:t>
            </a:r>
          </a:p>
        </p:txBody>
      </p:sp>
      <p:sp>
        <p:nvSpPr>
          <p:cNvPr id="665608" name="Line 8"/>
          <p:cNvSpPr>
            <a:spLocks noChangeShapeType="1"/>
          </p:cNvSpPr>
          <p:nvPr/>
        </p:nvSpPr>
        <p:spPr bwMode="auto">
          <a:xfrm>
            <a:off x="304800" y="3733800"/>
            <a:ext cx="8534400" cy="0"/>
          </a:xfrm>
          <a:prstGeom prst="line">
            <a:avLst/>
          </a:prstGeom>
          <a:noFill/>
          <a:ln w="57150">
            <a:solidFill>
              <a:srgbClr val="CCCCFF"/>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65609" name="Line 9"/>
          <p:cNvSpPr>
            <a:spLocks noChangeShapeType="1"/>
          </p:cNvSpPr>
          <p:nvPr/>
        </p:nvSpPr>
        <p:spPr bwMode="auto">
          <a:xfrm flipV="1">
            <a:off x="2743200" y="2438400"/>
            <a:ext cx="0" cy="91440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65610" name="Line 10"/>
          <p:cNvSpPr>
            <a:spLocks noChangeShapeType="1"/>
          </p:cNvSpPr>
          <p:nvPr/>
        </p:nvSpPr>
        <p:spPr bwMode="auto">
          <a:xfrm flipV="1">
            <a:off x="4343400" y="2819400"/>
            <a:ext cx="0" cy="53340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65611" name="Text Box 11"/>
          <p:cNvSpPr txBox="1">
            <a:spLocks noChangeArrowheads="1"/>
          </p:cNvSpPr>
          <p:nvPr/>
        </p:nvSpPr>
        <p:spPr bwMode="auto">
          <a:xfrm>
            <a:off x="3429000" y="3886200"/>
            <a:ext cx="3124200" cy="406400"/>
          </a:xfrm>
          <a:prstGeom prst="rect">
            <a:avLst/>
          </a:prstGeom>
          <a:solidFill>
            <a:schemeClr val="accent1"/>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IUI-#3</a:t>
            </a:r>
          </a:p>
        </p:txBody>
      </p:sp>
      <p:sp>
        <p:nvSpPr>
          <p:cNvPr id="665612" name="Text Box 12"/>
          <p:cNvSpPr txBox="1">
            <a:spLocks noChangeArrowheads="1"/>
          </p:cNvSpPr>
          <p:nvPr/>
        </p:nvSpPr>
        <p:spPr bwMode="auto">
          <a:xfrm>
            <a:off x="4876800" y="4343400"/>
            <a:ext cx="3200400" cy="406400"/>
          </a:xfrm>
          <a:prstGeom prst="rect">
            <a:avLst/>
          </a:prstGeom>
          <a:solidFill>
            <a:srgbClr val="FFFF00"/>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O-#2</a:t>
            </a:r>
          </a:p>
        </p:txBody>
      </p:sp>
      <p:sp>
        <p:nvSpPr>
          <p:cNvPr id="665613" name="Text Box 13"/>
          <p:cNvSpPr txBox="1">
            <a:spLocks noChangeArrowheads="1"/>
          </p:cNvSpPr>
          <p:nvPr/>
        </p:nvSpPr>
        <p:spPr bwMode="auto">
          <a:xfrm>
            <a:off x="3124200" y="4800600"/>
            <a:ext cx="5486400" cy="406400"/>
          </a:xfrm>
          <a:prstGeom prst="rect">
            <a:avLst/>
          </a:prstGeom>
          <a:solidFill>
            <a:srgbClr val="FFFF00"/>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O-#1</a:t>
            </a:r>
          </a:p>
        </p:txBody>
      </p:sp>
      <p:sp>
        <p:nvSpPr>
          <p:cNvPr id="665616" name="Line 16"/>
          <p:cNvSpPr>
            <a:spLocks noChangeShapeType="1"/>
          </p:cNvSpPr>
          <p:nvPr/>
        </p:nvSpPr>
        <p:spPr bwMode="auto">
          <a:xfrm flipH="1">
            <a:off x="3962400" y="4114800"/>
            <a:ext cx="0" cy="914400"/>
          </a:xfrm>
          <a:prstGeom prst="line">
            <a:avLst/>
          </a:prstGeom>
          <a:noFill/>
          <a:ln w="57150">
            <a:solidFill>
              <a:srgbClr val="FF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65617" name="Line 17"/>
          <p:cNvSpPr>
            <a:spLocks noChangeShapeType="1"/>
          </p:cNvSpPr>
          <p:nvPr/>
        </p:nvSpPr>
        <p:spPr bwMode="auto">
          <a:xfrm flipH="1">
            <a:off x="5791200" y="4114800"/>
            <a:ext cx="0" cy="533400"/>
          </a:xfrm>
          <a:prstGeom prst="line">
            <a:avLst/>
          </a:prstGeom>
          <a:noFill/>
          <a:ln w="57150">
            <a:solidFill>
              <a:srgbClr val="FF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65618" name="Text Box 18"/>
          <p:cNvSpPr txBox="1">
            <a:spLocks noChangeArrowheads="1"/>
          </p:cNvSpPr>
          <p:nvPr/>
        </p:nvSpPr>
        <p:spPr bwMode="auto">
          <a:xfrm>
            <a:off x="1752600" y="4343400"/>
            <a:ext cx="1905000" cy="406400"/>
          </a:xfrm>
          <a:prstGeom prst="rect">
            <a:avLst/>
          </a:prstGeom>
          <a:solidFill>
            <a:srgbClr val="FFFF00"/>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O-#0</a:t>
            </a:r>
          </a:p>
        </p:txBody>
      </p:sp>
      <p:sp>
        <p:nvSpPr>
          <p:cNvPr id="665619" name="Line 19"/>
          <p:cNvSpPr>
            <a:spLocks noChangeShapeType="1"/>
          </p:cNvSpPr>
          <p:nvPr/>
        </p:nvSpPr>
        <p:spPr bwMode="auto">
          <a:xfrm flipH="1">
            <a:off x="3429000" y="4114800"/>
            <a:ext cx="0" cy="533400"/>
          </a:xfrm>
          <a:prstGeom prst="line">
            <a:avLst/>
          </a:prstGeom>
          <a:noFill/>
          <a:ln w="57150">
            <a:solidFill>
              <a:srgbClr val="FF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65620" name="Line 20"/>
          <p:cNvSpPr>
            <a:spLocks noChangeShapeType="1"/>
          </p:cNvSpPr>
          <p:nvPr/>
        </p:nvSpPr>
        <p:spPr bwMode="auto">
          <a:xfrm>
            <a:off x="304800" y="5334000"/>
            <a:ext cx="8839200" cy="0"/>
          </a:xfrm>
          <a:prstGeom prst="line">
            <a:avLst/>
          </a:prstGeom>
          <a:noFill/>
          <a:ln w="57150">
            <a:solidFill>
              <a:srgbClr val="FF33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65621" name="Line 21"/>
          <p:cNvSpPr>
            <a:spLocks noChangeShapeType="1"/>
          </p:cNvSpPr>
          <p:nvPr/>
        </p:nvSpPr>
        <p:spPr bwMode="auto">
          <a:xfrm>
            <a:off x="5334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65622" name="Line 22"/>
          <p:cNvSpPr>
            <a:spLocks noChangeShapeType="1"/>
          </p:cNvSpPr>
          <p:nvPr/>
        </p:nvSpPr>
        <p:spPr bwMode="auto">
          <a:xfrm>
            <a:off x="17526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65623" name="Line 23"/>
          <p:cNvSpPr>
            <a:spLocks noChangeShapeType="1"/>
          </p:cNvSpPr>
          <p:nvPr/>
        </p:nvSpPr>
        <p:spPr bwMode="auto">
          <a:xfrm>
            <a:off x="19812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65624" name="Line 24"/>
          <p:cNvSpPr>
            <a:spLocks noChangeShapeType="1"/>
          </p:cNvSpPr>
          <p:nvPr/>
        </p:nvSpPr>
        <p:spPr bwMode="auto">
          <a:xfrm>
            <a:off x="27432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65625" name="Line 25"/>
          <p:cNvSpPr>
            <a:spLocks noChangeShapeType="1"/>
          </p:cNvSpPr>
          <p:nvPr/>
        </p:nvSpPr>
        <p:spPr bwMode="auto">
          <a:xfrm>
            <a:off x="31242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65626" name="Line 26"/>
          <p:cNvSpPr>
            <a:spLocks noChangeShapeType="1"/>
          </p:cNvSpPr>
          <p:nvPr/>
        </p:nvSpPr>
        <p:spPr bwMode="auto">
          <a:xfrm>
            <a:off x="34290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65627" name="Line 27"/>
          <p:cNvSpPr>
            <a:spLocks noChangeShapeType="1"/>
          </p:cNvSpPr>
          <p:nvPr/>
        </p:nvSpPr>
        <p:spPr bwMode="auto">
          <a:xfrm>
            <a:off x="36576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65628" name="Line 28"/>
          <p:cNvSpPr>
            <a:spLocks noChangeShapeType="1"/>
          </p:cNvSpPr>
          <p:nvPr/>
        </p:nvSpPr>
        <p:spPr bwMode="auto">
          <a:xfrm>
            <a:off x="39624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65629" name="Line 29"/>
          <p:cNvSpPr>
            <a:spLocks noChangeShapeType="1"/>
          </p:cNvSpPr>
          <p:nvPr/>
        </p:nvSpPr>
        <p:spPr bwMode="auto">
          <a:xfrm>
            <a:off x="43434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65630" name="Line 30"/>
          <p:cNvSpPr>
            <a:spLocks noChangeShapeType="1"/>
          </p:cNvSpPr>
          <p:nvPr/>
        </p:nvSpPr>
        <p:spPr bwMode="auto">
          <a:xfrm>
            <a:off x="48768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65631" name="Line 31"/>
          <p:cNvSpPr>
            <a:spLocks noChangeShapeType="1"/>
          </p:cNvSpPr>
          <p:nvPr/>
        </p:nvSpPr>
        <p:spPr bwMode="auto">
          <a:xfrm>
            <a:off x="57912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65632" name="Line 32"/>
          <p:cNvSpPr>
            <a:spLocks noChangeShapeType="1"/>
          </p:cNvSpPr>
          <p:nvPr/>
        </p:nvSpPr>
        <p:spPr bwMode="auto">
          <a:xfrm>
            <a:off x="65532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65633" name="Line 33"/>
          <p:cNvSpPr>
            <a:spLocks noChangeShapeType="1"/>
          </p:cNvSpPr>
          <p:nvPr/>
        </p:nvSpPr>
        <p:spPr bwMode="auto">
          <a:xfrm>
            <a:off x="73914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65634" name="Line 34"/>
          <p:cNvSpPr>
            <a:spLocks noChangeShapeType="1"/>
          </p:cNvSpPr>
          <p:nvPr/>
        </p:nvSpPr>
        <p:spPr bwMode="auto">
          <a:xfrm>
            <a:off x="86106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65635" name="Line 35"/>
          <p:cNvSpPr>
            <a:spLocks noChangeShapeType="1"/>
          </p:cNvSpPr>
          <p:nvPr/>
        </p:nvSpPr>
        <p:spPr bwMode="auto">
          <a:xfrm>
            <a:off x="80772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65636" name="Rectangle 36"/>
          <p:cNvSpPr>
            <a:spLocks noChangeArrowheads="1"/>
          </p:cNvSpPr>
          <p:nvPr/>
        </p:nvSpPr>
        <p:spPr bwMode="auto">
          <a:xfrm>
            <a:off x="3657600" y="2057400"/>
            <a:ext cx="76193" cy="3276600"/>
          </a:xfrm>
          <a:prstGeom prst="rect">
            <a:avLst/>
          </a:prstGeom>
          <a:solidFill>
            <a:srgbClr val="FF0000">
              <a:alpha val="60001"/>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65637" name="Text Box 37"/>
          <p:cNvSpPr txBox="1">
            <a:spLocks noChangeArrowheads="1"/>
          </p:cNvSpPr>
          <p:nvPr/>
        </p:nvSpPr>
        <p:spPr bwMode="auto">
          <a:xfrm>
            <a:off x="0" y="5484813"/>
            <a:ext cx="9144000" cy="1373187"/>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a:ln>
                  <a:noFill/>
                </a:ln>
                <a:solidFill>
                  <a:srgbClr val="FFFFFF"/>
                </a:solidFill>
                <a:effectLst/>
                <a:uLnTx/>
                <a:uFillTx/>
                <a:latin typeface="Times" charset="0"/>
                <a:ea typeface="+mn-ea"/>
                <a:cs typeface="+mn-cs"/>
              </a:rPr>
              <a:t>Another advance in science: the false belief O-#0 is rightfully abandoned, necessitating therefore to reconsider of what p3 must be believed to be an instance of.</a:t>
            </a:r>
          </a:p>
        </p:txBody>
      </p:sp>
    </p:spTree>
    <p:extLst>
      <p:ext uri="{BB962C8B-B14F-4D97-AF65-F5344CB8AC3E}">
        <p14:creationId xmlns:p14="http://schemas.microsoft.com/office/powerpoint/2010/main" val="2237303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656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3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1746" name="AutoShape 2"/>
          <p:cNvSpPr>
            <a:spLocks noGrp="1" noChangeArrowheads="1"/>
          </p:cNvSpPr>
          <p:nvPr>
            <p:ph type="title"/>
          </p:nvPr>
        </p:nvSpPr>
        <p:spPr/>
        <p:txBody>
          <a:bodyPr/>
          <a:lstStyle/>
          <a:p>
            <a:r>
              <a:rPr lang="en-US" altLang="en-US" sz="3200" dirty="0"/>
              <a:t>Representation versus reality in </a:t>
            </a:r>
            <a:r>
              <a:rPr lang="en-US" altLang="en-US" sz="3200" dirty="0">
                <a:solidFill>
                  <a:srgbClr val="FFFF00"/>
                </a:solidFill>
              </a:rPr>
              <a:t>ontologies</a:t>
            </a:r>
            <a:endParaRPr lang="en-US" altLang="en-US" sz="3200" dirty="0"/>
          </a:p>
        </p:txBody>
      </p:sp>
      <p:sp>
        <p:nvSpPr>
          <p:cNvPr id="671747" name="Line 3"/>
          <p:cNvSpPr>
            <a:spLocks noChangeShapeType="1"/>
          </p:cNvSpPr>
          <p:nvPr/>
        </p:nvSpPr>
        <p:spPr bwMode="auto">
          <a:xfrm>
            <a:off x="304800" y="2057400"/>
            <a:ext cx="8839200" cy="0"/>
          </a:xfrm>
          <a:prstGeom prst="line">
            <a:avLst/>
          </a:prstGeom>
          <a:noFill/>
          <a:ln w="57150">
            <a:solidFill>
              <a:srgbClr val="FF33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71748" name="Text Box 4"/>
          <p:cNvSpPr txBox="1">
            <a:spLocks noChangeArrowheads="1"/>
          </p:cNvSpPr>
          <p:nvPr/>
        </p:nvSpPr>
        <p:spPr bwMode="auto">
          <a:xfrm>
            <a:off x="8763000" y="2133600"/>
            <a:ext cx="381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FF3399"/>
                </a:solidFill>
                <a:effectLst/>
                <a:uLnTx/>
                <a:uFillTx/>
                <a:latin typeface="Times" charset="0"/>
                <a:ea typeface="+mn-ea"/>
                <a:cs typeface="+mn-cs"/>
              </a:rPr>
              <a:t>t</a:t>
            </a:r>
          </a:p>
        </p:txBody>
      </p:sp>
      <p:sp>
        <p:nvSpPr>
          <p:cNvPr id="671749" name="Text Box 5"/>
          <p:cNvSpPr txBox="1">
            <a:spLocks noChangeArrowheads="1"/>
          </p:cNvSpPr>
          <p:nvPr/>
        </p:nvSpPr>
        <p:spPr bwMode="auto">
          <a:xfrm>
            <a:off x="533400" y="2209800"/>
            <a:ext cx="8077200" cy="406400"/>
          </a:xfrm>
          <a:prstGeom prst="rect">
            <a:avLst/>
          </a:prstGeom>
          <a:solidFill>
            <a:srgbClr val="FFFF00"/>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U1</a:t>
            </a:r>
          </a:p>
        </p:txBody>
      </p:sp>
      <p:sp>
        <p:nvSpPr>
          <p:cNvPr id="671750" name="Text Box 6"/>
          <p:cNvSpPr txBox="1">
            <a:spLocks noChangeArrowheads="1"/>
          </p:cNvSpPr>
          <p:nvPr/>
        </p:nvSpPr>
        <p:spPr bwMode="auto">
          <a:xfrm>
            <a:off x="1981200" y="2667000"/>
            <a:ext cx="6629400" cy="406400"/>
          </a:xfrm>
          <a:prstGeom prst="rect">
            <a:avLst/>
          </a:prstGeom>
          <a:solidFill>
            <a:srgbClr val="FFFF00"/>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U2</a:t>
            </a:r>
          </a:p>
        </p:txBody>
      </p:sp>
      <p:sp>
        <p:nvSpPr>
          <p:cNvPr id="671751" name="Text Box 7"/>
          <p:cNvSpPr txBox="1">
            <a:spLocks noChangeArrowheads="1"/>
          </p:cNvSpPr>
          <p:nvPr/>
        </p:nvSpPr>
        <p:spPr bwMode="auto">
          <a:xfrm>
            <a:off x="2743200" y="3124200"/>
            <a:ext cx="4648200" cy="406400"/>
          </a:xfrm>
          <a:prstGeom prst="rect">
            <a:avLst/>
          </a:prstGeom>
          <a:solidFill>
            <a:schemeClr val="accent1"/>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p3</a:t>
            </a:r>
          </a:p>
        </p:txBody>
      </p:sp>
      <p:sp>
        <p:nvSpPr>
          <p:cNvPr id="671752" name="Line 8"/>
          <p:cNvSpPr>
            <a:spLocks noChangeShapeType="1"/>
          </p:cNvSpPr>
          <p:nvPr/>
        </p:nvSpPr>
        <p:spPr bwMode="auto">
          <a:xfrm>
            <a:off x="304800" y="3733800"/>
            <a:ext cx="8534400" cy="0"/>
          </a:xfrm>
          <a:prstGeom prst="line">
            <a:avLst/>
          </a:prstGeom>
          <a:noFill/>
          <a:ln w="57150">
            <a:solidFill>
              <a:srgbClr val="CCCCFF"/>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71753" name="Line 9"/>
          <p:cNvSpPr>
            <a:spLocks noChangeShapeType="1"/>
          </p:cNvSpPr>
          <p:nvPr/>
        </p:nvSpPr>
        <p:spPr bwMode="auto">
          <a:xfrm flipV="1">
            <a:off x="2743200" y="2438400"/>
            <a:ext cx="0" cy="91440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71754" name="Line 10"/>
          <p:cNvSpPr>
            <a:spLocks noChangeShapeType="1"/>
          </p:cNvSpPr>
          <p:nvPr/>
        </p:nvSpPr>
        <p:spPr bwMode="auto">
          <a:xfrm flipV="1">
            <a:off x="4343400" y="2819400"/>
            <a:ext cx="0" cy="53340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71755" name="Text Box 11"/>
          <p:cNvSpPr txBox="1">
            <a:spLocks noChangeArrowheads="1"/>
          </p:cNvSpPr>
          <p:nvPr/>
        </p:nvSpPr>
        <p:spPr bwMode="auto">
          <a:xfrm>
            <a:off x="3429000" y="3886200"/>
            <a:ext cx="3124200" cy="406400"/>
          </a:xfrm>
          <a:prstGeom prst="rect">
            <a:avLst/>
          </a:prstGeom>
          <a:solidFill>
            <a:schemeClr val="accent1"/>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IUI-#3</a:t>
            </a:r>
          </a:p>
        </p:txBody>
      </p:sp>
      <p:sp>
        <p:nvSpPr>
          <p:cNvPr id="671756" name="Text Box 12"/>
          <p:cNvSpPr txBox="1">
            <a:spLocks noChangeArrowheads="1"/>
          </p:cNvSpPr>
          <p:nvPr/>
        </p:nvSpPr>
        <p:spPr bwMode="auto">
          <a:xfrm>
            <a:off x="4876800" y="4343400"/>
            <a:ext cx="3200400" cy="406400"/>
          </a:xfrm>
          <a:prstGeom prst="rect">
            <a:avLst/>
          </a:prstGeom>
          <a:solidFill>
            <a:srgbClr val="FFFF00"/>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O-#2</a:t>
            </a:r>
          </a:p>
        </p:txBody>
      </p:sp>
      <p:sp>
        <p:nvSpPr>
          <p:cNvPr id="671757" name="Text Box 13"/>
          <p:cNvSpPr txBox="1">
            <a:spLocks noChangeArrowheads="1"/>
          </p:cNvSpPr>
          <p:nvPr/>
        </p:nvSpPr>
        <p:spPr bwMode="auto">
          <a:xfrm>
            <a:off x="3124200" y="4800600"/>
            <a:ext cx="5486400" cy="406400"/>
          </a:xfrm>
          <a:prstGeom prst="rect">
            <a:avLst/>
          </a:prstGeom>
          <a:solidFill>
            <a:srgbClr val="FFFF00"/>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O-#1</a:t>
            </a:r>
          </a:p>
        </p:txBody>
      </p:sp>
      <p:sp>
        <p:nvSpPr>
          <p:cNvPr id="671760" name="Line 16"/>
          <p:cNvSpPr>
            <a:spLocks noChangeShapeType="1"/>
          </p:cNvSpPr>
          <p:nvPr/>
        </p:nvSpPr>
        <p:spPr bwMode="auto">
          <a:xfrm flipH="1">
            <a:off x="3962400" y="4114800"/>
            <a:ext cx="0" cy="914400"/>
          </a:xfrm>
          <a:prstGeom prst="line">
            <a:avLst/>
          </a:prstGeom>
          <a:noFill/>
          <a:ln w="57150">
            <a:solidFill>
              <a:srgbClr val="FF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71761" name="Line 17"/>
          <p:cNvSpPr>
            <a:spLocks noChangeShapeType="1"/>
          </p:cNvSpPr>
          <p:nvPr/>
        </p:nvSpPr>
        <p:spPr bwMode="auto">
          <a:xfrm flipH="1">
            <a:off x="5791200" y="4114800"/>
            <a:ext cx="0" cy="533400"/>
          </a:xfrm>
          <a:prstGeom prst="line">
            <a:avLst/>
          </a:prstGeom>
          <a:noFill/>
          <a:ln w="57150">
            <a:solidFill>
              <a:srgbClr val="FF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71762" name="Text Box 18"/>
          <p:cNvSpPr txBox="1">
            <a:spLocks noChangeArrowheads="1"/>
          </p:cNvSpPr>
          <p:nvPr/>
        </p:nvSpPr>
        <p:spPr bwMode="auto">
          <a:xfrm>
            <a:off x="1752600" y="4343400"/>
            <a:ext cx="1905000" cy="406400"/>
          </a:xfrm>
          <a:prstGeom prst="rect">
            <a:avLst/>
          </a:prstGeom>
          <a:solidFill>
            <a:srgbClr val="FFFF00"/>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O-#0</a:t>
            </a:r>
          </a:p>
        </p:txBody>
      </p:sp>
      <p:sp>
        <p:nvSpPr>
          <p:cNvPr id="671763" name="Line 19"/>
          <p:cNvSpPr>
            <a:spLocks noChangeShapeType="1"/>
          </p:cNvSpPr>
          <p:nvPr/>
        </p:nvSpPr>
        <p:spPr bwMode="auto">
          <a:xfrm flipH="1">
            <a:off x="3429000" y="4114800"/>
            <a:ext cx="0" cy="533400"/>
          </a:xfrm>
          <a:prstGeom prst="line">
            <a:avLst/>
          </a:prstGeom>
          <a:noFill/>
          <a:ln w="57150">
            <a:solidFill>
              <a:srgbClr val="FF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71764" name="Line 20"/>
          <p:cNvSpPr>
            <a:spLocks noChangeShapeType="1"/>
          </p:cNvSpPr>
          <p:nvPr/>
        </p:nvSpPr>
        <p:spPr bwMode="auto">
          <a:xfrm>
            <a:off x="304800" y="5334000"/>
            <a:ext cx="8839200" cy="0"/>
          </a:xfrm>
          <a:prstGeom prst="line">
            <a:avLst/>
          </a:prstGeom>
          <a:noFill/>
          <a:ln w="57150">
            <a:solidFill>
              <a:srgbClr val="FF33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71765" name="Line 21"/>
          <p:cNvSpPr>
            <a:spLocks noChangeShapeType="1"/>
          </p:cNvSpPr>
          <p:nvPr/>
        </p:nvSpPr>
        <p:spPr bwMode="auto">
          <a:xfrm>
            <a:off x="5334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71766" name="Line 22"/>
          <p:cNvSpPr>
            <a:spLocks noChangeShapeType="1"/>
          </p:cNvSpPr>
          <p:nvPr/>
        </p:nvSpPr>
        <p:spPr bwMode="auto">
          <a:xfrm>
            <a:off x="17526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71767" name="Line 23"/>
          <p:cNvSpPr>
            <a:spLocks noChangeShapeType="1"/>
          </p:cNvSpPr>
          <p:nvPr/>
        </p:nvSpPr>
        <p:spPr bwMode="auto">
          <a:xfrm>
            <a:off x="19812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71768" name="Line 24"/>
          <p:cNvSpPr>
            <a:spLocks noChangeShapeType="1"/>
          </p:cNvSpPr>
          <p:nvPr/>
        </p:nvSpPr>
        <p:spPr bwMode="auto">
          <a:xfrm>
            <a:off x="27432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71769" name="Line 25"/>
          <p:cNvSpPr>
            <a:spLocks noChangeShapeType="1"/>
          </p:cNvSpPr>
          <p:nvPr/>
        </p:nvSpPr>
        <p:spPr bwMode="auto">
          <a:xfrm>
            <a:off x="31242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71770" name="Line 26"/>
          <p:cNvSpPr>
            <a:spLocks noChangeShapeType="1"/>
          </p:cNvSpPr>
          <p:nvPr/>
        </p:nvSpPr>
        <p:spPr bwMode="auto">
          <a:xfrm>
            <a:off x="34290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71771" name="Line 27"/>
          <p:cNvSpPr>
            <a:spLocks noChangeShapeType="1"/>
          </p:cNvSpPr>
          <p:nvPr/>
        </p:nvSpPr>
        <p:spPr bwMode="auto">
          <a:xfrm>
            <a:off x="36576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71772" name="Line 28"/>
          <p:cNvSpPr>
            <a:spLocks noChangeShapeType="1"/>
          </p:cNvSpPr>
          <p:nvPr/>
        </p:nvSpPr>
        <p:spPr bwMode="auto">
          <a:xfrm>
            <a:off x="39624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71773" name="Line 29"/>
          <p:cNvSpPr>
            <a:spLocks noChangeShapeType="1"/>
          </p:cNvSpPr>
          <p:nvPr/>
        </p:nvSpPr>
        <p:spPr bwMode="auto">
          <a:xfrm>
            <a:off x="43434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71774" name="Line 30"/>
          <p:cNvSpPr>
            <a:spLocks noChangeShapeType="1"/>
          </p:cNvSpPr>
          <p:nvPr/>
        </p:nvSpPr>
        <p:spPr bwMode="auto">
          <a:xfrm>
            <a:off x="48768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71775" name="Line 31"/>
          <p:cNvSpPr>
            <a:spLocks noChangeShapeType="1"/>
          </p:cNvSpPr>
          <p:nvPr/>
        </p:nvSpPr>
        <p:spPr bwMode="auto">
          <a:xfrm>
            <a:off x="57912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71776" name="Line 32"/>
          <p:cNvSpPr>
            <a:spLocks noChangeShapeType="1"/>
          </p:cNvSpPr>
          <p:nvPr/>
        </p:nvSpPr>
        <p:spPr bwMode="auto">
          <a:xfrm>
            <a:off x="65532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71777" name="Line 33"/>
          <p:cNvSpPr>
            <a:spLocks noChangeShapeType="1"/>
          </p:cNvSpPr>
          <p:nvPr/>
        </p:nvSpPr>
        <p:spPr bwMode="auto">
          <a:xfrm>
            <a:off x="73914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71778" name="Line 34"/>
          <p:cNvSpPr>
            <a:spLocks noChangeShapeType="1"/>
          </p:cNvSpPr>
          <p:nvPr/>
        </p:nvSpPr>
        <p:spPr bwMode="auto">
          <a:xfrm>
            <a:off x="86106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71779" name="Line 35"/>
          <p:cNvSpPr>
            <a:spLocks noChangeShapeType="1"/>
          </p:cNvSpPr>
          <p:nvPr/>
        </p:nvSpPr>
        <p:spPr bwMode="auto">
          <a:xfrm>
            <a:off x="80772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71780" name="Rectangle 36"/>
          <p:cNvSpPr>
            <a:spLocks noChangeArrowheads="1"/>
          </p:cNvSpPr>
          <p:nvPr/>
        </p:nvSpPr>
        <p:spPr bwMode="auto">
          <a:xfrm>
            <a:off x="4876800" y="2057400"/>
            <a:ext cx="76198" cy="3276600"/>
          </a:xfrm>
          <a:prstGeom prst="rect">
            <a:avLst/>
          </a:prstGeom>
          <a:solidFill>
            <a:srgbClr val="FF0000">
              <a:alpha val="60001"/>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71781" name="Text Box 37"/>
          <p:cNvSpPr txBox="1">
            <a:spLocks noChangeArrowheads="1"/>
          </p:cNvSpPr>
          <p:nvPr/>
        </p:nvSpPr>
        <p:spPr bwMode="auto">
          <a:xfrm>
            <a:off x="0" y="5484813"/>
            <a:ext cx="9144000" cy="946150"/>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a:ln>
                  <a:noFill/>
                </a:ln>
                <a:solidFill>
                  <a:srgbClr val="FFFFFF"/>
                </a:solidFill>
                <a:effectLst/>
                <a:uLnTx/>
                <a:uFillTx/>
                <a:latin typeface="Times" charset="0"/>
                <a:ea typeface="+mn-ea"/>
                <a:cs typeface="+mn-cs"/>
              </a:rPr>
              <a:t>Advance in science: “AIDS” is discovered as a new disease entity.</a:t>
            </a:r>
          </a:p>
        </p:txBody>
      </p:sp>
    </p:spTree>
    <p:extLst>
      <p:ext uri="{BB962C8B-B14F-4D97-AF65-F5344CB8AC3E}">
        <p14:creationId xmlns:p14="http://schemas.microsoft.com/office/powerpoint/2010/main" val="1084231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717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178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9938" name="AutoShape 2"/>
          <p:cNvSpPr>
            <a:spLocks noGrp="1" noChangeArrowheads="1"/>
          </p:cNvSpPr>
          <p:nvPr>
            <p:ph type="title"/>
          </p:nvPr>
        </p:nvSpPr>
        <p:spPr/>
        <p:txBody>
          <a:bodyPr/>
          <a:lstStyle/>
          <a:p>
            <a:r>
              <a:rPr lang="en-US" altLang="en-US" sz="3200" dirty="0"/>
              <a:t>Representation versus reality in </a:t>
            </a:r>
            <a:r>
              <a:rPr lang="en-US" altLang="en-US" sz="3200" dirty="0">
                <a:solidFill>
                  <a:srgbClr val="FFFF00"/>
                </a:solidFill>
              </a:rPr>
              <a:t>ontologies</a:t>
            </a:r>
            <a:endParaRPr lang="en-US" altLang="en-US" sz="3200" dirty="0"/>
          </a:p>
        </p:txBody>
      </p:sp>
      <p:sp>
        <p:nvSpPr>
          <p:cNvPr id="679939" name="Line 3"/>
          <p:cNvSpPr>
            <a:spLocks noChangeShapeType="1"/>
          </p:cNvSpPr>
          <p:nvPr/>
        </p:nvSpPr>
        <p:spPr bwMode="auto">
          <a:xfrm>
            <a:off x="304800" y="2057400"/>
            <a:ext cx="8839200" cy="0"/>
          </a:xfrm>
          <a:prstGeom prst="line">
            <a:avLst/>
          </a:prstGeom>
          <a:noFill/>
          <a:ln w="57150">
            <a:solidFill>
              <a:srgbClr val="FF33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79940" name="Text Box 4"/>
          <p:cNvSpPr txBox="1">
            <a:spLocks noChangeArrowheads="1"/>
          </p:cNvSpPr>
          <p:nvPr/>
        </p:nvSpPr>
        <p:spPr bwMode="auto">
          <a:xfrm>
            <a:off x="8763000" y="2133600"/>
            <a:ext cx="381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FF3399"/>
                </a:solidFill>
                <a:effectLst/>
                <a:uLnTx/>
                <a:uFillTx/>
                <a:latin typeface="Times" charset="0"/>
                <a:ea typeface="+mn-ea"/>
                <a:cs typeface="+mn-cs"/>
              </a:rPr>
              <a:t>t</a:t>
            </a:r>
          </a:p>
        </p:txBody>
      </p:sp>
      <p:sp>
        <p:nvSpPr>
          <p:cNvPr id="679941" name="Text Box 5"/>
          <p:cNvSpPr txBox="1">
            <a:spLocks noChangeArrowheads="1"/>
          </p:cNvSpPr>
          <p:nvPr/>
        </p:nvSpPr>
        <p:spPr bwMode="auto">
          <a:xfrm>
            <a:off x="533400" y="2209800"/>
            <a:ext cx="8077200" cy="406400"/>
          </a:xfrm>
          <a:prstGeom prst="rect">
            <a:avLst/>
          </a:prstGeom>
          <a:solidFill>
            <a:srgbClr val="FFFF00"/>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U1</a:t>
            </a:r>
          </a:p>
        </p:txBody>
      </p:sp>
      <p:sp>
        <p:nvSpPr>
          <p:cNvPr id="679942" name="Text Box 6"/>
          <p:cNvSpPr txBox="1">
            <a:spLocks noChangeArrowheads="1"/>
          </p:cNvSpPr>
          <p:nvPr/>
        </p:nvSpPr>
        <p:spPr bwMode="auto">
          <a:xfrm>
            <a:off x="1981200" y="2667000"/>
            <a:ext cx="6629400" cy="406400"/>
          </a:xfrm>
          <a:prstGeom prst="rect">
            <a:avLst/>
          </a:prstGeom>
          <a:solidFill>
            <a:srgbClr val="FFFF00"/>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U2</a:t>
            </a:r>
          </a:p>
        </p:txBody>
      </p:sp>
      <p:sp>
        <p:nvSpPr>
          <p:cNvPr id="679943" name="Text Box 7"/>
          <p:cNvSpPr txBox="1">
            <a:spLocks noChangeArrowheads="1"/>
          </p:cNvSpPr>
          <p:nvPr/>
        </p:nvSpPr>
        <p:spPr bwMode="auto">
          <a:xfrm>
            <a:off x="2743200" y="3124200"/>
            <a:ext cx="4648200" cy="406400"/>
          </a:xfrm>
          <a:prstGeom prst="rect">
            <a:avLst/>
          </a:prstGeom>
          <a:solidFill>
            <a:schemeClr val="accent1"/>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p3</a:t>
            </a:r>
          </a:p>
        </p:txBody>
      </p:sp>
      <p:sp>
        <p:nvSpPr>
          <p:cNvPr id="679944" name="Line 8"/>
          <p:cNvSpPr>
            <a:spLocks noChangeShapeType="1"/>
          </p:cNvSpPr>
          <p:nvPr/>
        </p:nvSpPr>
        <p:spPr bwMode="auto">
          <a:xfrm>
            <a:off x="304800" y="3733800"/>
            <a:ext cx="8534400" cy="0"/>
          </a:xfrm>
          <a:prstGeom prst="line">
            <a:avLst/>
          </a:prstGeom>
          <a:noFill/>
          <a:ln w="57150">
            <a:solidFill>
              <a:srgbClr val="CCCCFF"/>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79945" name="Line 9"/>
          <p:cNvSpPr>
            <a:spLocks noChangeShapeType="1"/>
          </p:cNvSpPr>
          <p:nvPr/>
        </p:nvSpPr>
        <p:spPr bwMode="auto">
          <a:xfrm flipV="1">
            <a:off x="2743200" y="2438400"/>
            <a:ext cx="0" cy="91440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79946" name="Line 10"/>
          <p:cNvSpPr>
            <a:spLocks noChangeShapeType="1"/>
          </p:cNvSpPr>
          <p:nvPr/>
        </p:nvSpPr>
        <p:spPr bwMode="auto">
          <a:xfrm flipV="1">
            <a:off x="4343400" y="2819400"/>
            <a:ext cx="0" cy="53340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79947" name="Text Box 11"/>
          <p:cNvSpPr txBox="1">
            <a:spLocks noChangeArrowheads="1"/>
          </p:cNvSpPr>
          <p:nvPr/>
        </p:nvSpPr>
        <p:spPr bwMode="auto">
          <a:xfrm>
            <a:off x="3429000" y="3886200"/>
            <a:ext cx="3124200" cy="406400"/>
          </a:xfrm>
          <a:prstGeom prst="rect">
            <a:avLst/>
          </a:prstGeom>
          <a:solidFill>
            <a:schemeClr val="accent1"/>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IUI-#3</a:t>
            </a:r>
          </a:p>
        </p:txBody>
      </p:sp>
      <p:sp>
        <p:nvSpPr>
          <p:cNvPr id="679948" name="Text Box 12"/>
          <p:cNvSpPr txBox="1">
            <a:spLocks noChangeArrowheads="1"/>
          </p:cNvSpPr>
          <p:nvPr/>
        </p:nvSpPr>
        <p:spPr bwMode="auto">
          <a:xfrm>
            <a:off x="4876800" y="4343400"/>
            <a:ext cx="3200400" cy="406400"/>
          </a:xfrm>
          <a:prstGeom prst="rect">
            <a:avLst/>
          </a:prstGeom>
          <a:solidFill>
            <a:srgbClr val="FFFF00"/>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O-#2</a:t>
            </a:r>
          </a:p>
        </p:txBody>
      </p:sp>
      <p:sp>
        <p:nvSpPr>
          <p:cNvPr id="679949" name="Text Box 13"/>
          <p:cNvSpPr txBox="1">
            <a:spLocks noChangeArrowheads="1"/>
          </p:cNvSpPr>
          <p:nvPr/>
        </p:nvSpPr>
        <p:spPr bwMode="auto">
          <a:xfrm>
            <a:off x="3124200" y="4800600"/>
            <a:ext cx="5486400" cy="406400"/>
          </a:xfrm>
          <a:prstGeom prst="rect">
            <a:avLst/>
          </a:prstGeom>
          <a:solidFill>
            <a:srgbClr val="FFFF00"/>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O-#1</a:t>
            </a:r>
          </a:p>
        </p:txBody>
      </p:sp>
      <p:sp>
        <p:nvSpPr>
          <p:cNvPr id="679952" name="Line 16"/>
          <p:cNvSpPr>
            <a:spLocks noChangeShapeType="1"/>
          </p:cNvSpPr>
          <p:nvPr/>
        </p:nvSpPr>
        <p:spPr bwMode="auto">
          <a:xfrm flipH="1">
            <a:off x="3962400" y="4114800"/>
            <a:ext cx="0" cy="914400"/>
          </a:xfrm>
          <a:prstGeom prst="line">
            <a:avLst/>
          </a:prstGeom>
          <a:noFill/>
          <a:ln w="57150">
            <a:solidFill>
              <a:srgbClr val="FF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79953" name="Line 17"/>
          <p:cNvSpPr>
            <a:spLocks noChangeShapeType="1"/>
          </p:cNvSpPr>
          <p:nvPr/>
        </p:nvSpPr>
        <p:spPr bwMode="auto">
          <a:xfrm flipH="1">
            <a:off x="5791200" y="4114800"/>
            <a:ext cx="0" cy="533400"/>
          </a:xfrm>
          <a:prstGeom prst="line">
            <a:avLst/>
          </a:prstGeom>
          <a:noFill/>
          <a:ln w="57150">
            <a:solidFill>
              <a:srgbClr val="FF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79954" name="Text Box 18"/>
          <p:cNvSpPr txBox="1">
            <a:spLocks noChangeArrowheads="1"/>
          </p:cNvSpPr>
          <p:nvPr/>
        </p:nvSpPr>
        <p:spPr bwMode="auto">
          <a:xfrm>
            <a:off x="1752600" y="4343400"/>
            <a:ext cx="1905000" cy="406400"/>
          </a:xfrm>
          <a:prstGeom prst="rect">
            <a:avLst/>
          </a:prstGeom>
          <a:solidFill>
            <a:srgbClr val="FFFF00"/>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O-#0</a:t>
            </a:r>
          </a:p>
        </p:txBody>
      </p:sp>
      <p:sp>
        <p:nvSpPr>
          <p:cNvPr id="679955" name="Line 19"/>
          <p:cNvSpPr>
            <a:spLocks noChangeShapeType="1"/>
          </p:cNvSpPr>
          <p:nvPr/>
        </p:nvSpPr>
        <p:spPr bwMode="auto">
          <a:xfrm flipH="1">
            <a:off x="3429000" y="4114800"/>
            <a:ext cx="0" cy="533400"/>
          </a:xfrm>
          <a:prstGeom prst="line">
            <a:avLst/>
          </a:prstGeom>
          <a:noFill/>
          <a:ln w="57150">
            <a:solidFill>
              <a:srgbClr val="FF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79956" name="Line 20"/>
          <p:cNvSpPr>
            <a:spLocks noChangeShapeType="1"/>
          </p:cNvSpPr>
          <p:nvPr/>
        </p:nvSpPr>
        <p:spPr bwMode="auto">
          <a:xfrm>
            <a:off x="304800" y="5334000"/>
            <a:ext cx="8839200" cy="0"/>
          </a:xfrm>
          <a:prstGeom prst="line">
            <a:avLst/>
          </a:prstGeom>
          <a:noFill/>
          <a:ln w="57150">
            <a:solidFill>
              <a:srgbClr val="FF33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79957" name="Line 21"/>
          <p:cNvSpPr>
            <a:spLocks noChangeShapeType="1"/>
          </p:cNvSpPr>
          <p:nvPr/>
        </p:nvSpPr>
        <p:spPr bwMode="auto">
          <a:xfrm>
            <a:off x="5334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79958" name="Line 22"/>
          <p:cNvSpPr>
            <a:spLocks noChangeShapeType="1"/>
          </p:cNvSpPr>
          <p:nvPr/>
        </p:nvSpPr>
        <p:spPr bwMode="auto">
          <a:xfrm>
            <a:off x="17526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79959" name="Line 23"/>
          <p:cNvSpPr>
            <a:spLocks noChangeShapeType="1"/>
          </p:cNvSpPr>
          <p:nvPr/>
        </p:nvSpPr>
        <p:spPr bwMode="auto">
          <a:xfrm>
            <a:off x="19812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79960" name="Line 24"/>
          <p:cNvSpPr>
            <a:spLocks noChangeShapeType="1"/>
          </p:cNvSpPr>
          <p:nvPr/>
        </p:nvSpPr>
        <p:spPr bwMode="auto">
          <a:xfrm>
            <a:off x="27432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79961" name="Line 25"/>
          <p:cNvSpPr>
            <a:spLocks noChangeShapeType="1"/>
          </p:cNvSpPr>
          <p:nvPr/>
        </p:nvSpPr>
        <p:spPr bwMode="auto">
          <a:xfrm>
            <a:off x="31242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79962" name="Line 26"/>
          <p:cNvSpPr>
            <a:spLocks noChangeShapeType="1"/>
          </p:cNvSpPr>
          <p:nvPr/>
        </p:nvSpPr>
        <p:spPr bwMode="auto">
          <a:xfrm>
            <a:off x="34290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79963" name="Line 27"/>
          <p:cNvSpPr>
            <a:spLocks noChangeShapeType="1"/>
          </p:cNvSpPr>
          <p:nvPr/>
        </p:nvSpPr>
        <p:spPr bwMode="auto">
          <a:xfrm>
            <a:off x="36576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79964" name="Line 28"/>
          <p:cNvSpPr>
            <a:spLocks noChangeShapeType="1"/>
          </p:cNvSpPr>
          <p:nvPr/>
        </p:nvSpPr>
        <p:spPr bwMode="auto">
          <a:xfrm>
            <a:off x="39624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79965" name="Line 29"/>
          <p:cNvSpPr>
            <a:spLocks noChangeShapeType="1"/>
          </p:cNvSpPr>
          <p:nvPr/>
        </p:nvSpPr>
        <p:spPr bwMode="auto">
          <a:xfrm>
            <a:off x="43434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79966" name="Line 30"/>
          <p:cNvSpPr>
            <a:spLocks noChangeShapeType="1"/>
          </p:cNvSpPr>
          <p:nvPr/>
        </p:nvSpPr>
        <p:spPr bwMode="auto">
          <a:xfrm>
            <a:off x="48768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79967" name="Line 31"/>
          <p:cNvSpPr>
            <a:spLocks noChangeShapeType="1"/>
          </p:cNvSpPr>
          <p:nvPr/>
        </p:nvSpPr>
        <p:spPr bwMode="auto">
          <a:xfrm>
            <a:off x="57912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79968" name="Line 32"/>
          <p:cNvSpPr>
            <a:spLocks noChangeShapeType="1"/>
          </p:cNvSpPr>
          <p:nvPr/>
        </p:nvSpPr>
        <p:spPr bwMode="auto">
          <a:xfrm>
            <a:off x="65532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79969" name="Line 33"/>
          <p:cNvSpPr>
            <a:spLocks noChangeShapeType="1"/>
          </p:cNvSpPr>
          <p:nvPr/>
        </p:nvSpPr>
        <p:spPr bwMode="auto">
          <a:xfrm>
            <a:off x="73914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79970" name="Line 34"/>
          <p:cNvSpPr>
            <a:spLocks noChangeShapeType="1"/>
          </p:cNvSpPr>
          <p:nvPr/>
        </p:nvSpPr>
        <p:spPr bwMode="auto">
          <a:xfrm>
            <a:off x="86106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79971" name="Line 35"/>
          <p:cNvSpPr>
            <a:spLocks noChangeShapeType="1"/>
          </p:cNvSpPr>
          <p:nvPr/>
        </p:nvSpPr>
        <p:spPr bwMode="auto">
          <a:xfrm>
            <a:off x="80772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79972" name="Rectangle 36"/>
          <p:cNvSpPr>
            <a:spLocks noChangeArrowheads="1"/>
          </p:cNvSpPr>
          <p:nvPr/>
        </p:nvSpPr>
        <p:spPr bwMode="auto">
          <a:xfrm>
            <a:off x="8077200" y="2057400"/>
            <a:ext cx="76195" cy="3276600"/>
          </a:xfrm>
          <a:prstGeom prst="rect">
            <a:avLst/>
          </a:prstGeom>
          <a:solidFill>
            <a:srgbClr val="FF0000">
              <a:alpha val="60001"/>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79973" name="Text Box 37"/>
          <p:cNvSpPr txBox="1">
            <a:spLocks noChangeArrowheads="1"/>
          </p:cNvSpPr>
          <p:nvPr/>
        </p:nvSpPr>
        <p:spPr bwMode="auto">
          <a:xfrm>
            <a:off x="0" y="5484813"/>
            <a:ext cx="9144000" cy="946150"/>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FFFFFF"/>
                </a:solidFill>
                <a:effectLst/>
                <a:uLnTx/>
                <a:uFillTx/>
                <a:latin typeface="Times" charset="0"/>
                <a:ea typeface="+mn-ea"/>
                <a:cs typeface="+mn-cs"/>
              </a:rPr>
              <a:t>For ‘utilitarian’ reasons, lobbyists succeed in </a:t>
            </a:r>
            <a:r>
              <a:rPr kumimoji="0" lang="en-US" altLang="en-US" sz="2800" b="0" i="1" u="none" strike="noStrike" kern="1200" cap="none" spc="0" normalizeH="0" baseline="0" noProof="0" dirty="0">
                <a:ln>
                  <a:noFill/>
                </a:ln>
                <a:solidFill>
                  <a:srgbClr val="FFFFFF"/>
                </a:solidFill>
                <a:effectLst/>
                <a:uLnTx/>
                <a:uFillTx/>
                <a:latin typeface="Times" charset="0"/>
                <a:ea typeface="+mn-ea"/>
                <a:cs typeface="+mn-cs"/>
              </a:rPr>
              <a:t>smoking</a:t>
            </a:r>
            <a:r>
              <a:rPr kumimoji="0" lang="en-US" altLang="en-US" sz="2800" b="0" i="0" u="none" strike="noStrike" kern="1200" cap="none" spc="0" normalizeH="0" baseline="0" noProof="0" dirty="0">
                <a:ln>
                  <a:noFill/>
                </a:ln>
                <a:solidFill>
                  <a:srgbClr val="FFFFFF"/>
                </a:solidFill>
                <a:effectLst/>
                <a:uLnTx/>
                <a:uFillTx/>
                <a:latin typeface="Times" charset="0"/>
                <a:ea typeface="+mn-ea"/>
                <a:cs typeface="+mn-cs"/>
              </a:rPr>
              <a:t> to be removed from an ontology as risk factor for cancer. </a:t>
            </a:r>
          </a:p>
        </p:txBody>
      </p:sp>
    </p:spTree>
    <p:extLst>
      <p:ext uri="{BB962C8B-B14F-4D97-AF65-F5344CB8AC3E}">
        <p14:creationId xmlns:p14="http://schemas.microsoft.com/office/powerpoint/2010/main" val="1437376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799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997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possible ontology evolution</a:t>
            </a:r>
          </a:p>
        </p:txBody>
      </p:sp>
      <p:sp>
        <p:nvSpPr>
          <p:cNvPr id="3" name="Content Placeholder 2"/>
          <p:cNvSpPr>
            <a:spLocks noGrp="1"/>
          </p:cNvSpPr>
          <p:nvPr>
            <p:ph idx="1"/>
          </p:nvPr>
        </p:nvSpPr>
        <p:spPr>
          <a:xfrm>
            <a:off x="990600" y="3886200"/>
            <a:ext cx="8153400" cy="2743200"/>
          </a:xfrm>
        </p:spPr>
        <p:txBody>
          <a:bodyPr/>
          <a:lstStyle/>
          <a:p>
            <a:endParaRPr lang="en-US" dirty="0">
              <a:latin typeface="+mn-lt"/>
            </a:endParaRPr>
          </a:p>
          <a:p>
            <a:endParaRPr lang="en-US" dirty="0">
              <a:latin typeface="+mn-lt"/>
            </a:endParaRPr>
          </a:p>
          <a:p>
            <a:endParaRPr lang="en-US" dirty="0">
              <a:latin typeface="+mn-lt"/>
            </a:endParaRPr>
          </a:p>
          <a:p>
            <a:endParaRPr lang="en-US" dirty="0">
              <a:latin typeface="+mn-lt"/>
            </a:endParaRPr>
          </a:p>
          <a:p>
            <a:endParaRPr lang="en-US" dirty="0">
              <a:latin typeface="+mn-lt"/>
            </a:endParaRPr>
          </a:p>
          <a:p>
            <a:r>
              <a:rPr lang="en-US" dirty="0">
                <a:latin typeface="+mn-lt"/>
              </a:rPr>
              <a:t>O-#0</a:t>
            </a:r>
          </a:p>
          <a:p>
            <a:endParaRPr lang="en-US" dirty="0">
              <a:latin typeface="+mn-lt"/>
            </a:endParaRPr>
          </a:p>
          <a:p>
            <a:endParaRPr lang="en-US" dirty="0">
              <a:latin typeface="+mn-lt"/>
            </a:endParaRPr>
          </a:p>
          <a:p>
            <a:endParaRPr lang="en-US" dirty="0">
              <a:latin typeface="+mn-lt"/>
            </a:endParaRPr>
          </a:p>
        </p:txBody>
      </p:sp>
      <p:pic>
        <p:nvPicPr>
          <p:cNvPr id="4" name="Picture 3"/>
          <p:cNvPicPr>
            <a:picLocks noChangeAspect="1"/>
          </p:cNvPicPr>
          <p:nvPr/>
        </p:nvPicPr>
        <p:blipFill>
          <a:blip r:embed="rId2"/>
          <a:stretch>
            <a:fillRect/>
          </a:stretch>
        </p:blipFill>
        <p:spPr>
          <a:xfrm>
            <a:off x="76200" y="1447800"/>
            <a:ext cx="6419609" cy="2133601"/>
          </a:xfrm>
          <a:prstGeom prst="rect">
            <a:avLst/>
          </a:prstGeom>
        </p:spPr>
      </p:pic>
      <p:sp>
        <p:nvSpPr>
          <p:cNvPr id="6" name="Line 42"/>
          <p:cNvSpPr>
            <a:spLocks noChangeShapeType="1"/>
          </p:cNvSpPr>
          <p:nvPr/>
        </p:nvSpPr>
        <p:spPr bwMode="auto">
          <a:xfrm>
            <a:off x="1124528" y="2972956"/>
            <a:ext cx="18472" cy="3199244"/>
          </a:xfrm>
          <a:prstGeom prst="line">
            <a:avLst/>
          </a:prstGeom>
          <a:noFill/>
          <a:ln w="76200">
            <a:solidFill>
              <a:srgbClr val="E59C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7" name="Content Placeholder 2"/>
          <p:cNvSpPr txBox="1">
            <a:spLocks/>
          </p:cNvSpPr>
          <p:nvPr/>
        </p:nvSpPr>
        <p:spPr>
          <a:xfrm>
            <a:off x="381000" y="3886200"/>
            <a:ext cx="612742" cy="2743200"/>
          </a:xfrm>
          <a:prstGeom prst="rect">
            <a:avLst/>
          </a:prstGeom>
        </p:spPr>
        <p:txBody>
          <a:bodyPr/>
          <a:lstStyle>
            <a:lvl1pPr marL="342900" indent="-342900" algn="l" rtl="0" eaLnBrk="0" fontAlgn="base" hangingPunct="0">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0" fontAlgn="base" hangingPunct="0">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0" fontAlgn="base" hangingPunct="0">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0" fontAlgn="base" hangingPunct="0">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0" fontAlgn="base" hangingPunct="0">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9pPr>
          </a:lstStyle>
          <a:p>
            <a:pPr marL="342900" marR="0" lvl="0" indent="-342900" algn="l" defTabSz="914400" rtl="0" eaLnBrk="0" fontAlgn="base" latinLnBrk="0" hangingPunct="0">
              <a:lnSpc>
                <a:spcPct val="100000"/>
              </a:lnSpc>
              <a:spcBef>
                <a:spcPct val="20000"/>
              </a:spcBef>
              <a:spcAft>
                <a:spcPct val="0"/>
              </a:spcAft>
              <a:buClr>
                <a:srgbClr val="FFFFFF"/>
              </a:buClr>
              <a:buSzTx/>
              <a:buFontTx/>
              <a:buNone/>
              <a:tabLst/>
              <a:defRPr/>
            </a:pPr>
            <a:endParaRPr kumimoji="0" lang="en-US" sz="2400" b="0" i="0" u="none" strike="noStrike" kern="0" cap="none" spc="0" normalizeH="0" baseline="0" noProof="0" dirty="0">
              <a:ln>
                <a:noFill/>
              </a:ln>
              <a:solidFill>
                <a:srgbClr val="66FF33"/>
              </a:solidFill>
              <a:effectLst/>
              <a:uLnTx/>
              <a:uFillTx/>
              <a:latin typeface="Georgia"/>
              <a:ea typeface="ＭＳ Ｐゴシック" pitchFamily="122" charset="-128"/>
            </a:endParaRPr>
          </a:p>
          <a:p>
            <a:pPr marL="342900" marR="0" lvl="0" indent="-342900" algn="l" defTabSz="914400" rtl="0" eaLnBrk="0" fontAlgn="base" latinLnBrk="0" hangingPunct="0">
              <a:lnSpc>
                <a:spcPct val="100000"/>
              </a:lnSpc>
              <a:spcBef>
                <a:spcPct val="20000"/>
              </a:spcBef>
              <a:spcAft>
                <a:spcPct val="0"/>
              </a:spcAft>
              <a:buClr>
                <a:srgbClr val="FFFFFF"/>
              </a:buClr>
              <a:buSzTx/>
              <a:buFontTx/>
              <a:buNone/>
              <a:tabLst/>
              <a:defRPr/>
            </a:pPr>
            <a:endParaRPr kumimoji="0" lang="en-US" sz="2400" b="0" i="0" u="none" strike="noStrike" kern="0" cap="none" spc="0" normalizeH="0" baseline="0" noProof="0" dirty="0">
              <a:ln>
                <a:noFill/>
              </a:ln>
              <a:solidFill>
                <a:srgbClr val="66FF33"/>
              </a:solidFill>
              <a:effectLst/>
              <a:uLnTx/>
              <a:uFillTx/>
              <a:latin typeface="Georgia"/>
              <a:ea typeface="ＭＳ Ｐゴシック" pitchFamily="122" charset="-128"/>
            </a:endParaRPr>
          </a:p>
          <a:p>
            <a:pPr marL="342900" marR="0" lvl="0" indent="-342900" algn="l" defTabSz="914400" rtl="0" eaLnBrk="0" fontAlgn="base" latinLnBrk="0" hangingPunct="0">
              <a:lnSpc>
                <a:spcPct val="100000"/>
              </a:lnSpc>
              <a:spcBef>
                <a:spcPct val="20000"/>
              </a:spcBef>
              <a:spcAft>
                <a:spcPct val="0"/>
              </a:spcAft>
              <a:buClr>
                <a:srgbClr val="FFFFFF"/>
              </a:buClr>
              <a:buSzTx/>
              <a:buFontTx/>
              <a:buNone/>
              <a:tabLst/>
              <a:defRPr/>
            </a:pPr>
            <a:endParaRPr kumimoji="0" lang="en-US" sz="2400" b="0" i="0" u="none" strike="noStrike" kern="0" cap="none" spc="0" normalizeH="0" baseline="0" noProof="0" dirty="0">
              <a:ln>
                <a:noFill/>
              </a:ln>
              <a:solidFill>
                <a:srgbClr val="FFFFFF"/>
              </a:solidFill>
              <a:effectLst/>
              <a:uLnTx/>
              <a:uFillTx/>
              <a:latin typeface="Georgia"/>
              <a:ea typeface="ＭＳ Ｐゴシック" pitchFamily="122" charset="-128"/>
            </a:endParaRPr>
          </a:p>
          <a:p>
            <a:pPr marL="342900" marR="0" lvl="0" indent="-342900" algn="l" defTabSz="914400" rtl="0" eaLnBrk="0" fontAlgn="base" latinLnBrk="0" hangingPunct="0">
              <a:lnSpc>
                <a:spcPct val="100000"/>
              </a:lnSpc>
              <a:spcBef>
                <a:spcPct val="20000"/>
              </a:spcBef>
              <a:spcAft>
                <a:spcPct val="0"/>
              </a:spcAft>
              <a:buClr>
                <a:srgbClr val="FFFFFF"/>
              </a:buClr>
              <a:buSzTx/>
              <a:buFontTx/>
              <a:buNone/>
              <a:tabLst/>
              <a:defRPr/>
            </a:pPr>
            <a:endParaRPr kumimoji="0" lang="en-US" sz="2400" b="0" i="0" u="none" strike="noStrike" kern="0" cap="none" spc="0" normalizeH="0" baseline="0" noProof="0" dirty="0">
              <a:ln>
                <a:noFill/>
              </a:ln>
              <a:solidFill>
                <a:srgbClr val="FF0000"/>
              </a:solidFill>
              <a:effectLst/>
              <a:uLnTx/>
              <a:uFillTx/>
              <a:latin typeface="Georgia"/>
              <a:ea typeface="ＭＳ Ｐゴシック" pitchFamily="122" charset="-128"/>
            </a:endParaRPr>
          </a:p>
          <a:p>
            <a:pPr marL="342900" marR="0" lvl="0" indent="-342900" algn="l" defTabSz="914400" rtl="0" eaLnBrk="0" fontAlgn="base" latinLnBrk="0" hangingPunct="0">
              <a:lnSpc>
                <a:spcPct val="100000"/>
              </a:lnSpc>
              <a:spcBef>
                <a:spcPct val="20000"/>
              </a:spcBef>
              <a:spcAft>
                <a:spcPct val="0"/>
              </a:spcAft>
              <a:buClr>
                <a:srgbClr val="FFFFFF"/>
              </a:buClr>
              <a:buSzTx/>
              <a:buFontTx/>
              <a:buNone/>
              <a:tabLst/>
              <a:defRPr/>
            </a:pPr>
            <a:endParaRPr kumimoji="0" lang="en-US" sz="2400" b="0" i="0" u="none" strike="noStrike" kern="0" cap="none" spc="0" normalizeH="0" baseline="0" noProof="0" dirty="0">
              <a:ln>
                <a:noFill/>
              </a:ln>
              <a:solidFill>
                <a:srgbClr val="FF0000"/>
              </a:solidFill>
              <a:effectLst/>
              <a:uLnTx/>
              <a:uFillTx/>
              <a:latin typeface="Georgia"/>
              <a:ea typeface="ＭＳ Ｐゴシック" pitchFamily="122" charset="-128"/>
            </a:endParaRPr>
          </a:p>
          <a:p>
            <a:pPr marL="342900" marR="0" lvl="0" indent="-342900" algn="l" defTabSz="914400" rtl="0" eaLnBrk="0" fontAlgn="base" latinLnBrk="0" hangingPunct="0">
              <a:lnSpc>
                <a:spcPct val="100000"/>
              </a:lnSpc>
              <a:spcBef>
                <a:spcPct val="20000"/>
              </a:spcBef>
              <a:spcAft>
                <a:spcPct val="0"/>
              </a:spcAft>
              <a:buClr>
                <a:srgbClr val="FFFFFF"/>
              </a:buClr>
              <a:buSzTx/>
              <a:buFontTx/>
              <a:buNone/>
              <a:tabLst/>
              <a:defRPr/>
            </a:pPr>
            <a:r>
              <a:rPr kumimoji="0" lang="en-US" sz="2400" b="0" i="0" u="none" strike="noStrike" kern="0" cap="none" spc="0" normalizeH="0" baseline="0" noProof="0" dirty="0">
                <a:ln>
                  <a:noFill/>
                </a:ln>
                <a:solidFill>
                  <a:srgbClr val="FFFFFF"/>
                </a:solidFill>
                <a:effectLst/>
                <a:uLnTx/>
                <a:uFillTx/>
                <a:latin typeface="Georgia"/>
                <a:ea typeface="ＭＳ Ｐゴシック" pitchFamily="122" charset="-128"/>
              </a:rPr>
              <a:t>V1</a:t>
            </a:r>
          </a:p>
          <a:p>
            <a:pPr marL="342900" marR="0" lvl="0" indent="-342900" algn="l" defTabSz="914400" rtl="0" eaLnBrk="0" fontAlgn="base" latinLnBrk="0" hangingPunct="0">
              <a:lnSpc>
                <a:spcPct val="100000"/>
              </a:lnSpc>
              <a:spcBef>
                <a:spcPct val="20000"/>
              </a:spcBef>
              <a:spcAft>
                <a:spcPct val="0"/>
              </a:spcAft>
              <a:buClr>
                <a:srgbClr val="FFFFFF"/>
              </a:buClr>
              <a:buSzTx/>
              <a:buFontTx/>
              <a:buNone/>
              <a:tabLst/>
              <a:defRPr/>
            </a:pPr>
            <a:endParaRPr kumimoji="0" lang="en-US" sz="2400" b="0" i="0" u="none" strike="noStrike" kern="0" cap="none" spc="0" normalizeH="0" baseline="0" noProof="0" dirty="0">
              <a:ln>
                <a:noFill/>
              </a:ln>
              <a:solidFill>
                <a:srgbClr val="FFFFFF"/>
              </a:solidFill>
              <a:effectLst/>
              <a:uLnTx/>
              <a:uFillTx/>
              <a:latin typeface="Georgia"/>
              <a:ea typeface="ＭＳ Ｐゴシック" pitchFamily="122" charset="-128"/>
            </a:endParaRPr>
          </a:p>
          <a:p>
            <a:pPr marL="342900" marR="0" lvl="0" indent="-342900" algn="l" defTabSz="914400" rtl="0" eaLnBrk="0" fontAlgn="base" latinLnBrk="0" hangingPunct="0">
              <a:lnSpc>
                <a:spcPct val="100000"/>
              </a:lnSpc>
              <a:spcBef>
                <a:spcPct val="20000"/>
              </a:spcBef>
              <a:spcAft>
                <a:spcPct val="0"/>
              </a:spcAft>
              <a:buClr>
                <a:srgbClr val="FFFFFF"/>
              </a:buClr>
              <a:buSzTx/>
              <a:buFontTx/>
              <a:buNone/>
              <a:tabLst/>
              <a:defRPr/>
            </a:pPr>
            <a:endParaRPr kumimoji="0" lang="en-US" sz="2400" b="0" i="0" u="none" strike="noStrike" kern="0" cap="none" spc="0" normalizeH="0" baseline="0" noProof="0" dirty="0">
              <a:ln>
                <a:noFill/>
              </a:ln>
              <a:solidFill>
                <a:srgbClr val="FFFFFF"/>
              </a:solidFill>
              <a:effectLst/>
              <a:uLnTx/>
              <a:uFillTx/>
              <a:latin typeface="Georgia"/>
              <a:ea typeface="ＭＳ Ｐゴシック" pitchFamily="122" charset="-128"/>
            </a:endParaRPr>
          </a:p>
        </p:txBody>
      </p:sp>
    </p:spTree>
    <p:extLst>
      <p:ext uri="{BB962C8B-B14F-4D97-AF65-F5344CB8AC3E}">
        <p14:creationId xmlns:p14="http://schemas.microsoft.com/office/powerpoint/2010/main" val="2564736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possible ontology evolution</a:t>
            </a:r>
          </a:p>
        </p:txBody>
      </p:sp>
      <p:sp>
        <p:nvSpPr>
          <p:cNvPr id="3" name="Content Placeholder 2"/>
          <p:cNvSpPr>
            <a:spLocks noGrp="1"/>
          </p:cNvSpPr>
          <p:nvPr>
            <p:ph idx="1"/>
          </p:nvPr>
        </p:nvSpPr>
        <p:spPr>
          <a:xfrm>
            <a:off x="990600" y="3886200"/>
            <a:ext cx="8153400" cy="2743200"/>
          </a:xfrm>
        </p:spPr>
        <p:txBody>
          <a:bodyPr/>
          <a:lstStyle/>
          <a:p>
            <a:r>
              <a:rPr lang="en-US" dirty="0">
                <a:latin typeface="+mj-lt"/>
              </a:rPr>
              <a:t>                                                                   </a:t>
            </a:r>
          </a:p>
          <a:p>
            <a:r>
              <a:rPr lang="en-US" dirty="0">
                <a:latin typeface="+mj-lt"/>
              </a:rPr>
              <a:t>                                  </a:t>
            </a:r>
          </a:p>
          <a:p>
            <a:r>
              <a:rPr lang="en-US" dirty="0">
                <a:latin typeface="+mn-lt"/>
              </a:rPr>
              <a:t> </a:t>
            </a:r>
          </a:p>
          <a:p>
            <a:r>
              <a:rPr lang="en-US" dirty="0">
                <a:latin typeface="+mn-lt"/>
              </a:rPr>
              <a:t> </a:t>
            </a:r>
          </a:p>
          <a:p>
            <a:r>
              <a:rPr lang="en-US" dirty="0">
                <a:latin typeface="+mn-lt"/>
              </a:rPr>
              <a:t>               O-#0   &amp;   O-#1</a:t>
            </a:r>
          </a:p>
          <a:p>
            <a:r>
              <a:rPr lang="en-US" dirty="0">
                <a:latin typeface="+mn-lt"/>
              </a:rPr>
              <a:t>O-#0</a:t>
            </a:r>
          </a:p>
          <a:p>
            <a:endParaRPr lang="en-US" dirty="0">
              <a:latin typeface="+mn-lt"/>
            </a:endParaRPr>
          </a:p>
          <a:p>
            <a:endParaRPr lang="en-US" dirty="0">
              <a:latin typeface="+mn-lt"/>
            </a:endParaRPr>
          </a:p>
          <a:p>
            <a:endParaRPr lang="en-US" dirty="0">
              <a:latin typeface="+mn-lt"/>
            </a:endParaRPr>
          </a:p>
        </p:txBody>
      </p:sp>
      <p:pic>
        <p:nvPicPr>
          <p:cNvPr id="4" name="Picture 3"/>
          <p:cNvPicPr>
            <a:picLocks noChangeAspect="1"/>
          </p:cNvPicPr>
          <p:nvPr/>
        </p:nvPicPr>
        <p:blipFill>
          <a:blip r:embed="rId2"/>
          <a:stretch>
            <a:fillRect/>
          </a:stretch>
        </p:blipFill>
        <p:spPr>
          <a:xfrm>
            <a:off x="76200" y="1447800"/>
            <a:ext cx="6419609" cy="2133601"/>
          </a:xfrm>
          <a:prstGeom prst="rect">
            <a:avLst/>
          </a:prstGeom>
        </p:spPr>
      </p:pic>
      <p:sp>
        <p:nvSpPr>
          <p:cNvPr id="6" name="Line 42"/>
          <p:cNvSpPr>
            <a:spLocks noChangeShapeType="1"/>
          </p:cNvSpPr>
          <p:nvPr/>
        </p:nvSpPr>
        <p:spPr bwMode="auto">
          <a:xfrm>
            <a:off x="1124528" y="2972956"/>
            <a:ext cx="18472" cy="3199244"/>
          </a:xfrm>
          <a:prstGeom prst="line">
            <a:avLst/>
          </a:prstGeom>
          <a:noFill/>
          <a:ln w="76200">
            <a:solidFill>
              <a:srgbClr val="E59C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13" name="Line 42"/>
          <p:cNvSpPr>
            <a:spLocks noChangeShapeType="1"/>
          </p:cNvSpPr>
          <p:nvPr/>
        </p:nvSpPr>
        <p:spPr bwMode="auto">
          <a:xfrm>
            <a:off x="2133600" y="2972956"/>
            <a:ext cx="0" cy="2894444"/>
          </a:xfrm>
          <a:prstGeom prst="line">
            <a:avLst/>
          </a:prstGeom>
          <a:noFill/>
          <a:ln w="76200">
            <a:solidFill>
              <a:srgbClr val="E59C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7" name="Content Placeholder 2"/>
          <p:cNvSpPr txBox="1">
            <a:spLocks/>
          </p:cNvSpPr>
          <p:nvPr/>
        </p:nvSpPr>
        <p:spPr>
          <a:xfrm>
            <a:off x="381000" y="3886200"/>
            <a:ext cx="612742" cy="2743200"/>
          </a:xfrm>
          <a:prstGeom prst="rect">
            <a:avLst/>
          </a:prstGeom>
        </p:spPr>
        <p:txBody>
          <a:bodyPr/>
          <a:lstStyle>
            <a:lvl1pPr marL="342900" indent="-342900" algn="l" rtl="0" eaLnBrk="0" fontAlgn="base" hangingPunct="0">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0" fontAlgn="base" hangingPunct="0">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0" fontAlgn="base" hangingPunct="0">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0" fontAlgn="base" hangingPunct="0">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0" fontAlgn="base" hangingPunct="0">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9pPr>
          </a:lstStyle>
          <a:p>
            <a:pPr marL="342900" marR="0" lvl="0" indent="-342900" algn="l" defTabSz="914400" rtl="0" eaLnBrk="0" fontAlgn="base" latinLnBrk="0" hangingPunct="0">
              <a:lnSpc>
                <a:spcPct val="100000"/>
              </a:lnSpc>
              <a:spcBef>
                <a:spcPct val="20000"/>
              </a:spcBef>
              <a:spcAft>
                <a:spcPct val="0"/>
              </a:spcAft>
              <a:buClr>
                <a:srgbClr val="FFFFFF"/>
              </a:buClr>
              <a:buSzTx/>
              <a:buFontTx/>
              <a:buNone/>
              <a:tabLst/>
              <a:defRPr/>
            </a:pPr>
            <a:endParaRPr kumimoji="0" lang="en-US" sz="2400" b="0" i="0" u="none" strike="noStrike" kern="0" cap="none" spc="0" normalizeH="0" baseline="0" noProof="0" dirty="0">
              <a:ln>
                <a:noFill/>
              </a:ln>
              <a:solidFill>
                <a:srgbClr val="66FF33"/>
              </a:solidFill>
              <a:effectLst/>
              <a:uLnTx/>
              <a:uFillTx/>
              <a:latin typeface="Georgia"/>
              <a:ea typeface="ＭＳ Ｐゴシック" pitchFamily="122" charset="-128"/>
            </a:endParaRPr>
          </a:p>
          <a:p>
            <a:pPr marL="342900" marR="0" lvl="0" indent="-342900" algn="l" defTabSz="914400" rtl="0" eaLnBrk="0" fontAlgn="base" latinLnBrk="0" hangingPunct="0">
              <a:lnSpc>
                <a:spcPct val="100000"/>
              </a:lnSpc>
              <a:spcBef>
                <a:spcPct val="20000"/>
              </a:spcBef>
              <a:spcAft>
                <a:spcPct val="0"/>
              </a:spcAft>
              <a:buClr>
                <a:srgbClr val="FFFFFF"/>
              </a:buClr>
              <a:buSzTx/>
              <a:buFontTx/>
              <a:buNone/>
              <a:tabLst/>
              <a:defRPr/>
            </a:pPr>
            <a:endParaRPr kumimoji="0" lang="en-US" sz="2400" b="0" i="0" u="none" strike="noStrike" kern="0" cap="none" spc="0" normalizeH="0" baseline="0" noProof="0" dirty="0">
              <a:ln>
                <a:noFill/>
              </a:ln>
              <a:solidFill>
                <a:srgbClr val="66FF33"/>
              </a:solidFill>
              <a:effectLst/>
              <a:uLnTx/>
              <a:uFillTx/>
              <a:latin typeface="Georgia"/>
              <a:ea typeface="ＭＳ Ｐゴシック" pitchFamily="122" charset="-128"/>
            </a:endParaRPr>
          </a:p>
          <a:p>
            <a:pPr marL="342900" marR="0" lvl="0" indent="-342900" algn="l" defTabSz="914400" rtl="0" eaLnBrk="0" fontAlgn="base" latinLnBrk="0" hangingPunct="0">
              <a:lnSpc>
                <a:spcPct val="100000"/>
              </a:lnSpc>
              <a:spcBef>
                <a:spcPct val="20000"/>
              </a:spcBef>
              <a:spcAft>
                <a:spcPct val="0"/>
              </a:spcAft>
              <a:buClr>
                <a:srgbClr val="FFFFFF"/>
              </a:buClr>
              <a:buSzTx/>
              <a:buFontTx/>
              <a:buNone/>
              <a:tabLst/>
              <a:defRPr/>
            </a:pPr>
            <a:endParaRPr kumimoji="0" lang="en-US" sz="2400" b="0" i="0" u="none" strike="noStrike" kern="0" cap="none" spc="0" normalizeH="0" baseline="0" noProof="0" dirty="0">
              <a:ln>
                <a:noFill/>
              </a:ln>
              <a:solidFill>
                <a:srgbClr val="FFFFFF"/>
              </a:solidFill>
              <a:effectLst/>
              <a:uLnTx/>
              <a:uFillTx/>
              <a:latin typeface="Georgia"/>
              <a:ea typeface="ＭＳ Ｐゴシック" pitchFamily="122" charset="-128"/>
            </a:endParaRPr>
          </a:p>
          <a:p>
            <a:pPr marL="342900" marR="0" lvl="0" indent="-342900" algn="l" defTabSz="914400" rtl="0" eaLnBrk="0" fontAlgn="base" latinLnBrk="0" hangingPunct="0">
              <a:lnSpc>
                <a:spcPct val="100000"/>
              </a:lnSpc>
              <a:spcBef>
                <a:spcPct val="20000"/>
              </a:spcBef>
              <a:spcAft>
                <a:spcPct val="0"/>
              </a:spcAft>
              <a:buClr>
                <a:srgbClr val="FFFFFF"/>
              </a:buClr>
              <a:buSzTx/>
              <a:buFontTx/>
              <a:buNone/>
              <a:tabLst/>
              <a:defRPr/>
            </a:pPr>
            <a:endParaRPr kumimoji="0" lang="en-US" sz="2400" b="0" i="0" u="none" strike="noStrike" kern="0" cap="none" spc="0" normalizeH="0" baseline="0" noProof="0" dirty="0">
              <a:ln>
                <a:noFill/>
              </a:ln>
              <a:solidFill>
                <a:srgbClr val="FF0000"/>
              </a:solidFill>
              <a:effectLst/>
              <a:uLnTx/>
              <a:uFillTx/>
              <a:latin typeface="Georgia"/>
              <a:ea typeface="ＭＳ Ｐゴシック" pitchFamily="122" charset="-128"/>
            </a:endParaRPr>
          </a:p>
          <a:p>
            <a:pPr marL="342900" marR="0" lvl="0" indent="-342900" algn="l" defTabSz="914400" rtl="0" eaLnBrk="0" fontAlgn="base" latinLnBrk="0" hangingPunct="0">
              <a:lnSpc>
                <a:spcPct val="100000"/>
              </a:lnSpc>
              <a:spcBef>
                <a:spcPct val="20000"/>
              </a:spcBef>
              <a:spcAft>
                <a:spcPct val="0"/>
              </a:spcAft>
              <a:buClr>
                <a:srgbClr val="FFFFFF"/>
              </a:buClr>
              <a:buSzTx/>
              <a:buFontTx/>
              <a:buNone/>
              <a:tabLst/>
              <a:defRPr/>
            </a:pPr>
            <a:r>
              <a:rPr kumimoji="0" lang="en-US" sz="2400" b="0" i="0" u="none" strike="noStrike" kern="0" cap="none" spc="0" normalizeH="0" baseline="0" noProof="0" dirty="0">
                <a:ln>
                  <a:noFill/>
                </a:ln>
                <a:solidFill>
                  <a:srgbClr val="FFFFFF"/>
                </a:solidFill>
                <a:effectLst/>
                <a:uLnTx/>
                <a:uFillTx/>
                <a:latin typeface="Georgia"/>
                <a:ea typeface="ＭＳ Ｐゴシック" pitchFamily="122" charset="-128"/>
              </a:rPr>
              <a:t>V2</a:t>
            </a:r>
            <a:endParaRPr kumimoji="0" lang="en-US" sz="2400" b="0" i="0" u="none" strike="noStrike" kern="0" cap="none" spc="0" normalizeH="0" baseline="0" noProof="0" dirty="0">
              <a:ln>
                <a:noFill/>
              </a:ln>
              <a:solidFill>
                <a:srgbClr val="FF0000"/>
              </a:solidFill>
              <a:effectLst/>
              <a:uLnTx/>
              <a:uFillTx/>
              <a:latin typeface="Georgia"/>
              <a:ea typeface="ＭＳ Ｐゴシック" pitchFamily="122" charset="-128"/>
            </a:endParaRPr>
          </a:p>
          <a:p>
            <a:pPr marL="342900" marR="0" lvl="0" indent="-342900" algn="l" defTabSz="914400" rtl="0" eaLnBrk="0" fontAlgn="base" latinLnBrk="0" hangingPunct="0">
              <a:lnSpc>
                <a:spcPct val="100000"/>
              </a:lnSpc>
              <a:spcBef>
                <a:spcPct val="20000"/>
              </a:spcBef>
              <a:spcAft>
                <a:spcPct val="0"/>
              </a:spcAft>
              <a:buClr>
                <a:srgbClr val="FFFFFF"/>
              </a:buClr>
              <a:buSzTx/>
              <a:buFontTx/>
              <a:buNone/>
              <a:tabLst/>
              <a:defRPr/>
            </a:pPr>
            <a:r>
              <a:rPr kumimoji="0" lang="en-US" sz="2400" b="0" i="0" u="none" strike="noStrike" kern="0" cap="none" spc="0" normalizeH="0" baseline="0" noProof="0" dirty="0">
                <a:ln>
                  <a:noFill/>
                </a:ln>
                <a:solidFill>
                  <a:srgbClr val="FFFFFF"/>
                </a:solidFill>
                <a:effectLst/>
                <a:uLnTx/>
                <a:uFillTx/>
                <a:latin typeface="Georgia"/>
                <a:ea typeface="ＭＳ Ｐゴシック" pitchFamily="122" charset="-128"/>
              </a:rPr>
              <a:t>V1</a:t>
            </a:r>
          </a:p>
          <a:p>
            <a:pPr marL="342900" marR="0" lvl="0" indent="-342900" algn="l" defTabSz="914400" rtl="0" eaLnBrk="0" fontAlgn="base" latinLnBrk="0" hangingPunct="0">
              <a:lnSpc>
                <a:spcPct val="100000"/>
              </a:lnSpc>
              <a:spcBef>
                <a:spcPct val="20000"/>
              </a:spcBef>
              <a:spcAft>
                <a:spcPct val="0"/>
              </a:spcAft>
              <a:buClr>
                <a:srgbClr val="FFFFFF"/>
              </a:buClr>
              <a:buSzTx/>
              <a:buFontTx/>
              <a:buNone/>
              <a:tabLst/>
              <a:defRPr/>
            </a:pPr>
            <a:endParaRPr kumimoji="0" lang="en-US" sz="2400" b="0" i="0" u="none" strike="noStrike" kern="0" cap="none" spc="0" normalizeH="0" baseline="0" noProof="0" dirty="0">
              <a:ln>
                <a:noFill/>
              </a:ln>
              <a:solidFill>
                <a:srgbClr val="FFFFFF"/>
              </a:solidFill>
              <a:effectLst/>
              <a:uLnTx/>
              <a:uFillTx/>
              <a:latin typeface="Georgia"/>
              <a:ea typeface="ＭＳ Ｐゴシック" pitchFamily="122" charset="-128"/>
            </a:endParaRPr>
          </a:p>
          <a:p>
            <a:pPr marL="342900" marR="0" lvl="0" indent="-342900" algn="l" defTabSz="914400" rtl="0" eaLnBrk="0" fontAlgn="base" latinLnBrk="0" hangingPunct="0">
              <a:lnSpc>
                <a:spcPct val="100000"/>
              </a:lnSpc>
              <a:spcBef>
                <a:spcPct val="20000"/>
              </a:spcBef>
              <a:spcAft>
                <a:spcPct val="0"/>
              </a:spcAft>
              <a:buClr>
                <a:srgbClr val="FFFFFF"/>
              </a:buClr>
              <a:buSzTx/>
              <a:buFontTx/>
              <a:buNone/>
              <a:tabLst/>
              <a:defRPr/>
            </a:pPr>
            <a:endParaRPr kumimoji="0" lang="en-US" sz="2400" b="0" i="0" u="none" strike="noStrike" kern="0" cap="none" spc="0" normalizeH="0" baseline="0" noProof="0" dirty="0">
              <a:ln>
                <a:noFill/>
              </a:ln>
              <a:solidFill>
                <a:srgbClr val="FFFFFF"/>
              </a:solidFill>
              <a:effectLst/>
              <a:uLnTx/>
              <a:uFillTx/>
              <a:latin typeface="Georgia"/>
              <a:ea typeface="ＭＳ Ｐゴシック" pitchFamily="122" charset="-128"/>
            </a:endParaRPr>
          </a:p>
        </p:txBody>
      </p:sp>
    </p:spTree>
    <p:extLst>
      <p:ext uri="{BB962C8B-B14F-4D97-AF65-F5344CB8AC3E}">
        <p14:creationId xmlns:p14="http://schemas.microsoft.com/office/powerpoint/2010/main" val="864436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762000"/>
            <a:ext cx="9144000" cy="762000"/>
          </a:xfrm>
        </p:spPr>
        <p:txBody>
          <a:bodyPr/>
          <a:lstStyle/>
          <a:p>
            <a:r>
              <a:rPr lang="en-US" sz="3300" dirty="0"/>
              <a:t>Ontological Realism’s aim for representations:</a:t>
            </a:r>
          </a:p>
        </p:txBody>
      </p:sp>
      <p:sp>
        <p:nvSpPr>
          <p:cNvPr id="13" name="TextBox 12"/>
          <p:cNvSpPr txBox="1"/>
          <p:nvPr/>
        </p:nvSpPr>
        <p:spPr>
          <a:xfrm>
            <a:off x="838200" y="1652803"/>
            <a:ext cx="7734586" cy="830997"/>
          </a:xfrm>
          <a:prstGeom prst="rect">
            <a:avLst/>
          </a:prstGeom>
          <a:noFill/>
        </p:spPr>
        <p:txBody>
          <a:bodyPr wrap="square" rtlCol="0">
            <a:spAutoFit/>
          </a:bodyPr>
          <a:lstStyle/>
          <a:p>
            <a:pPr algn="ctr"/>
            <a:r>
              <a:rPr lang="en-US" dirty="0">
                <a:solidFill>
                  <a:schemeClr val="bg1"/>
                </a:solidFill>
              </a:rPr>
              <a:t>A representation should be faithful (veridical) with respect to the part of the reality that it covers</a:t>
            </a:r>
          </a:p>
        </p:txBody>
      </p:sp>
      <p:sp>
        <p:nvSpPr>
          <p:cNvPr id="3" name="Rectangle 2"/>
          <p:cNvSpPr/>
          <p:nvPr/>
        </p:nvSpPr>
        <p:spPr bwMode="auto">
          <a:xfrm>
            <a:off x="533400" y="1652803"/>
            <a:ext cx="8248793" cy="861797"/>
          </a:xfrm>
          <a:prstGeom prst="rect">
            <a:avLst/>
          </a:prstGeom>
          <a:noFill/>
          <a:ln w="762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2" name="Rectangle 11"/>
          <p:cNvSpPr/>
          <p:nvPr/>
        </p:nvSpPr>
        <p:spPr>
          <a:xfrm>
            <a:off x="232858" y="5832333"/>
            <a:ext cx="4186742" cy="738664"/>
          </a:xfrm>
          <a:prstGeom prst="rect">
            <a:avLst/>
          </a:prstGeom>
        </p:spPr>
        <p:txBody>
          <a:bodyPr wrap="square">
            <a:spAutoFit/>
          </a:bodyPr>
          <a:lstStyle/>
          <a:p>
            <a:r>
              <a:rPr lang="en-US" sz="1400" dirty="0">
                <a:solidFill>
                  <a:schemeClr val="bg1"/>
                </a:solidFill>
              </a:rPr>
              <a:t>Smith B, Ceusters W. Ontological Realism as a Methodology for Coordinated Evolution of Scientific Ontologies. Applied Ontology, 2010;5(3-4):139-188.</a:t>
            </a:r>
          </a:p>
        </p:txBody>
      </p:sp>
    </p:spTree>
    <p:extLst>
      <p:ext uri="{BB962C8B-B14F-4D97-AF65-F5344CB8AC3E}">
        <p14:creationId xmlns:p14="http://schemas.microsoft.com/office/powerpoint/2010/main" val="728783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possible ontology evolution</a:t>
            </a:r>
          </a:p>
        </p:txBody>
      </p:sp>
      <p:sp>
        <p:nvSpPr>
          <p:cNvPr id="3" name="Content Placeholder 2"/>
          <p:cNvSpPr>
            <a:spLocks noGrp="1"/>
          </p:cNvSpPr>
          <p:nvPr>
            <p:ph idx="1"/>
          </p:nvPr>
        </p:nvSpPr>
        <p:spPr>
          <a:xfrm>
            <a:off x="990600" y="3886200"/>
            <a:ext cx="8153400" cy="2743200"/>
          </a:xfrm>
        </p:spPr>
        <p:txBody>
          <a:bodyPr/>
          <a:lstStyle/>
          <a:p>
            <a:r>
              <a:rPr lang="en-US" dirty="0">
                <a:latin typeface="+mn-lt"/>
              </a:rPr>
              <a:t>                                                                  </a:t>
            </a:r>
          </a:p>
          <a:p>
            <a:r>
              <a:rPr lang="en-US" dirty="0">
                <a:latin typeface="+mn-lt"/>
              </a:rPr>
              <a:t>                     </a:t>
            </a:r>
          </a:p>
          <a:p>
            <a:endParaRPr lang="en-US" dirty="0">
              <a:latin typeface="+mn-lt"/>
            </a:endParaRPr>
          </a:p>
          <a:p>
            <a:r>
              <a:rPr lang="en-US" dirty="0">
                <a:latin typeface="+mn-lt"/>
              </a:rPr>
              <a:t>                  O-#0   &amp;   O-#1   </a:t>
            </a:r>
            <a:r>
              <a:rPr lang="en-US" dirty="0">
                <a:solidFill>
                  <a:srgbClr val="00B0F0"/>
                </a:solidFill>
                <a:latin typeface="+mn-lt"/>
              </a:rPr>
              <a:t>[&amp;   #3 </a:t>
            </a:r>
            <a:r>
              <a:rPr lang="en-US" dirty="0" err="1">
                <a:solidFill>
                  <a:srgbClr val="00B0F0"/>
                </a:solidFill>
                <a:latin typeface="+mn-lt"/>
              </a:rPr>
              <a:t>instanceOf</a:t>
            </a:r>
            <a:r>
              <a:rPr lang="en-US" dirty="0">
                <a:solidFill>
                  <a:srgbClr val="00B0F0"/>
                </a:solidFill>
                <a:latin typeface="+mn-lt"/>
              </a:rPr>
              <a:t> O-#0]</a:t>
            </a:r>
          </a:p>
          <a:p>
            <a:r>
              <a:rPr lang="en-US" dirty="0">
                <a:latin typeface="+mn-lt"/>
              </a:rPr>
              <a:t>               O-#0   &amp;   O-#1</a:t>
            </a:r>
          </a:p>
          <a:p>
            <a:r>
              <a:rPr lang="en-US" dirty="0">
                <a:latin typeface="+mn-lt"/>
              </a:rPr>
              <a:t>O-#0</a:t>
            </a:r>
          </a:p>
          <a:p>
            <a:endParaRPr lang="en-US" dirty="0">
              <a:latin typeface="+mn-lt"/>
            </a:endParaRPr>
          </a:p>
          <a:p>
            <a:endParaRPr lang="en-US" dirty="0">
              <a:latin typeface="+mn-lt"/>
            </a:endParaRPr>
          </a:p>
          <a:p>
            <a:endParaRPr lang="en-US" dirty="0">
              <a:latin typeface="+mn-lt"/>
            </a:endParaRPr>
          </a:p>
        </p:txBody>
      </p:sp>
      <p:pic>
        <p:nvPicPr>
          <p:cNvPr id="4" name="Picture 3"/>
          <p:cNvPicPr>
            <a:picLocks noChangeAspect="1"/>
          </p:cNvPicPr>
          <p:nvPr/>
        </p:nvPicPr>
        <p:blipFill>
          <a:blip r:embed="rId2"/>
          <a:stretch>
            <a:fillRect/>
          </a:stretch>
        </p:blipFill>
        <p:spPr>
          <a:xfrm>
            <a:off x="76200" y="1447800"/>
            <a:ext cx="6419609" cy="2133601"/>
          </a:xfrm>
          <a:prstGeom prst="rect">
            <a:avLst/>
          </a:prstGeom>
        </p:spPr>
      </p:pic>
      <p:sp>
        <p:nvSpPr>
          <p:cNvPr id="6" name="Line 42"/>
          <p:cNvSpPr>
            <a:spLocks noChangeShapeType="1"/>
          </p:cNvSpPr>
          <p:nvPr/>
        </p:nvSpPr>
        <p:spPr bwMode="auto">
          <a:xfrm>
            <a:off x="1124528" y="2972956"/>
            <a:ext cx="18472" cy="3199244"/>
          </a:xfrm>
          <a:prstGeom prst="line">
            <a:avLst/>
          </a:prstGeom>
          <a:noFill/>
          <a:ln w="76200">
            <a:solidFill>
              <a:srgbClr val="E59C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12" name="Line 42"/>
          <p:cNvSpPr>
            <a:spLocks noChangeShapeType="1"/>
          </p:cNvSpPr>
          <p:nvPr/>
        </p:nvSpPr>
        <p:spPr bwMode="auto">
          <a:xfrm>
            <a:off x="2336792" y="2963720"/>
            <a:ext cx="0" cy="2513444"/>
          </a:xfrm>
          <a:prstGeom prst="line">
            <a:avLst/>
          </a:prstGeom>
          <a:noFill/>
          <a:ln w="76200">
            <a:solidFill>
              <a:srgbClr val="E59C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13" name="Line 42"/>
          <p:cNvSpPr>
            <a:spLocks noChangeShapeType="1"/>
          </p:cNvSpPr>
          <p:nvPr/>
        </p:nvSpPr>
        <p:spPr bwMode="auto">
          <a:xfrm>
            <a:off x="2133600" y="2972956"/>
            <a:ext cx="0" cy="2894444"/>
          </a:xfrm>
          <a:prstGeom prst="line">
            <a:avLst/>
          </a:prstGeom>
          <a:noFill/>
          <a:ln w="76200">
            <a:solidFill>
              <a:srgbClr val="E59C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8" name="Content Placeholder 2"/>
          <p:cNvSpPr txBox="1">
            <a:spLocks/>
          </p:cNvSpPr>
          <p:nvPr/>
        </p:nvSpPr>
        <p:spPr>
          <a:xfrm>
            <a:off x="381000" y="3886200"/>
            <a:ext cx="612742" cy="2743200"/>
          </a:xfrm>
          <a:prstGeom prst="rect">
            <a:avLst/>
          </a:prstGeom>
        </p:spPr>
        <p:txBody>
          <a:bodyPr/>
          <a:lstStyle>
            <a:lvl1pPr marL="342900" indent="-342900" algn="l" rtl="0" eaLnBrk="0" fontAlgn="base" hangingPunct="0">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0" fontAlgn="base" hangingPunct="0">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0" fontAlgn="base" hangingPunct="0">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0" fontAlgn="base" hangingPunct="0">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0" fontAlgn="base" hangingPunct="0">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9pPr>
          </a:lstStyle>
          <a:p>
            <a:pPr marL="342900" marR="0" lvl="0" indent="-342900" algn="l" defTabSz="914400" rtl="0" eaLnBrk="0" fontAlgn="base" latinLnBrk="0" hangingPunct="0">
              <a:lnSpc>
                <a:spcPct val="100000"/>
              </a:lnSpc>
              <a:spcBef>
                <a:spcPct val="20000"/>
              </a:spcBef>
              <a:spcAft>
                <a:spcPct val="0"/>
              </a:spcAft>
              <a:buClr>
                <a:srgbClr val="FFFFFF"/>
              </a:buClr>
              <a:buSzTx/>
              <a:buFontTx/>
              <a:buNone/>
              <a:tabLst/>
              <a:defRPr/>
            </a:pPr>
            <a:endParaRPr kumimoji="0" lang="en-US" sz="2400" b="0" i="0" u="none" strike="noStrike" kern="0" cap="none" spc="0" normalizeH="0" baseline="0" noProof="0" dirty="0">
              <a:ln>
                <a:noFill/>
              </a:ln>
              <a:solidFill>
                <a:srgbClr val="66FF33"/>
              </a:solidFill>
              <a:effectLst/>
              <a:uLnTx/>
              <a:uFillTx/>
              <a:latin typeface="Georgia"/>
              <a:ea typeface="ＭＳ Ｐゴシック" pitchFamily="122" charset="-128"/>
            </a:endParaRPr>
          </a:p>
          <a:p>
            <a:pPr marL="342900" marR="0" lvl="0" indent="-342900" algn="l" defTabSz="914400" rtl="0" eaLnBrk="0" fontAlgn="base" latinLnBrk="0" hangingPunct="0">
              <a:lnSpc>
                <a:spcPct val="100000"/>
              </a:lnSpc>
              <a:spcBef>
                <a:spcPct val="20000"/>
              </a:spcBef>
              <a:spcAft>
                <a:spcPct val="0"/>
              </a:spcAft>
              <a:buClr>
                <a:srgbClr val="FFFFFF"/>
              </a:buClr>
              <a:buSzTx/>
              <a:buFontTx/>
              <a:buNone/>
              <a:tabLst/>
              <a:defRPr/>
            </a:pPr>
            <a:endParaRPr kumimoji="0" lang="en-US" sz="2400" b="0" i="0" u="none" strike="noStrike" kern="0" cap="none" spc="0" normalizeH="0" baseline="0" noProof="0" dirty="0">
              <a:ln>
                <a:noFill/>
              </a:ln>
              <a:solidFill>
                <a:srgbClr val="66FF33"/>
              </a:solidFill>
              <a:effectLst/>
              <a:uLnTx/>
              <a:uFillTx/>
              <a:latin typeface="Georgia"/>
              <a:ea typeface="ＭＳ Ｐゴシック" pitchFamily="122" charset="-128"/>
            </a:endParaRPr>
          </a:p>
          <a:p>
            <a:pPr marL="342900" marR="0" lvl="0" indent="-342900" algn="l" defTabSz="914400" rtl="0" eaLnBrk="0" fontAlgn="base" latinLnBrk="0" hangingPunct="0">
              <a:lnSpc>
                <a:spcPct val="100000"/>
              </a:lnSpc>
              <a:spcBef>
                <a:spcPct val="20000"/>
              </a:spcBef>
              <a:spcAft>
                <a:spcPct val="0"/>
              </a:spcAft>
              <a:buClr>
                <a:srgbClr val="FFFFFF"/>
              </a:buClr>
              <a:buSzTx/>
              <a:buFontTx/>
              <a:buNone/>
              <a:tabLst/>
              <a:defRPr/>
            </a:pPr>
            <a:endParaRPr kumimoji="0" lang="en-US" sz="2400" b="0" i="0" u="none" strike="noStrike" kern="0" cap="none" spc="0" normalizeH="0" baseline="0" noProof="0" dirty="0">
              <a:ln>
                <a:noFill/>
              </a:ln>
              <a:solidFill>
                <a:srgbClr val="FFFFFF"/>
              </a:solidFill>
              <a:effectLst/>
              <a:uLnTx/>
              <a:uFillTx/>
              <a:latin typeface="Georgia"/>
              <a:ea typeface="ＭＳ Ｐゴシック" pitchFamily="122" charset="-128"/>
            </a:endParaRPr>
          </a:p>
          <a:p>
            <a:pPr marL="342900" marR="0" lvl="0" indent="-342900" algn="l" defTabSz="914400" rtl="0" eaLnBrk="0" fontAlgn="base" latinLnBrk="0" hangingPunct="0">
              <a:lnSpc>
                <a:spcPct val="100000"/>
              </a:lnSpc>
              <a:spcBef>
                <a:spcPct val="20000"/>
              </a:spcBef>
              <a:spcAft>
                <a:spcPct val="0"/>
              </a:spcAft>
              <a:buClr>
                <a:srgbClr val="FFFFFF"/>
              </a:buClr>
              <a:buSzTx/>
              <a:buFontTx/>
              <a:buNone/>
              <a:tabLst/>
              <a:defRPr/>
            </a:pPr>
            <a:r>
              <a:rPr kumimoji="0" lang="en-US" sz="2400" b="0" i="0" u="none" strike="noStrike" kern="0" cap="none" spc="0" normalizeH="0" baseline="0" noProof="0" dirty="0">
                <a:ln>
                  <a:noFill/>
                </a:ln>
                <a:solidFill>
                  <a:srgbClr val="FFFFFF"/>
                </a:solidFill>
                <a:effectLst/>
                <a:uLnTx/>
                <a:uFillTx/>
                <a:latin typeface="Georgia"/>
                <a:ea typeface="ＭＳ Ｐゴシック" pitchFamily="122" charset="-128"/>
              </a:rPr>
              <a:t>V3</a:t>
            </a:r>
            <a:endParaRPr kumimoji="0" lang="en-US" sz="2400" b="0" i="0" u="none" strike="noStrike" kern="0" cap="none" spc="0" normalizeH="0" baseline="0" noProof="0" dirty="0">
              <a:ln>
                <a:noFill/>
              </a:ln>
              <a:solidFill>
                <a:srgbClr val="FF0000"/>
              </a:solidFill>
              <a:effectLst/>
              <a:uLnTx/>
              <a:uFillTx/>
              <a:latin typeface="Georgia"/>
              <a:ea typeface="ＭＳ Ｐゴシック" pitchFamily="122" charset="-128"/>
            </a:endParaRPr>
          </a:p>
          <a:p>
            <a:pPr marL="342900" marR="0" lvl="0" indent="-342900" algn="l" defTabSz="914400" rtl="0" eaLnBrk="0" fontAlgn="base" latinLnBrk="0" hangingPunct="0">
              <a:lnSpc>
                <a:spcPct val="100000"/>
              </a:lnSpc>
              <a:spcBef>
                <a:spcPct val="20000"/>
              </a:spcBef>
              <a:spcAft>
                <a:spcPct val="0"/>
              </a:spcAft>
              <a:buClr>
                <a:srgbClr val="FFFFFF"/>
              </a:buClr>
              <a:buSzTx/>
              <a:buFontTx/>
              <a:buNone/>
              <a:tabLst/>
              <a:defRPr/>
            </a:pPr>
            <a:r>
              <a:rPr kumimoji="0" lang="en-US" sz="2400" b="0" i="0" u="none" strike="noStrike" kern="0" cap="none" spc="0" normalizeH="0" baseline="0" noProof="0" dirty="0">
                <a:ln>
                  <a:noFill/>
                </a:ln>
                <a:solidFill>
                  <a:srgbClr val="FFFFFF"/>
                </a:solidFill>
                <a:effectLst/>
                <a:uLnTx/>
                <a:uFillTx/>
                <a:latin typeface="Georgia"/>
                <a:ea typeface="ＭＳ Ｐゴシック" pitchFamily="122" charset="-128"/>
              </a:rPr>
              <a:t>V2</a:t>
            </a:r>
            <a:endParaRPr kumimoji="0" lang="en-US" sz="2400" b="0" i="0" u="none" strike="noStrike" kern="0" cap="none" spc="0" normalizeH="0" baseline="0" noProof="0" dirty="0">
              <a:ln>
                <a:noFill/>
              </a:ln>
              <a:solidFill>
                <a:srgbClr val="FF0000"/>
              </a:solidFill>
              <a:effectLst/>
              <a:uLnTx/>
              <a:uFillTx/>
              <a:latin typeface="Georgia"/>
              <a:ea typeface="ＭＳ Ｐゴシック" pitchFamily="122" charset="-128"/>
            </a:endParaRPr>
          </a:p>
          <a:p>
            <a:pPr marL="342900" marR="0" lvl="0" indent="-342900" algn="l" defTabSz="914400" rtl="0" eaLnBrk="0" fontAlgn="base" latinLnBrk="0" hangingPunct="0">
              <a:lnSpc>
                <a:spcPct val="100000"/>
              </a:lnSpc>
              <a:spcBef>
                <a:spcPct val="20000"/>
              </a:spcBef>
              <a:spcAft>
                <a:spcPct val="0"/>
              </a:spcAft>
              <a:buClr>
                <a:srgbClr val="FFFFFF"/>
              </a:buClr>
              <a:buSzTx/>
              <a:buFontTx/>
              <a:buNone/>
              <a:tabLst/>
              <a:defRPr/>
            </a:pPr>
            <a:r>
              <a:rPr kumimoji="0" lang="en-US" sz="2400" b="0" i="0" u="none" strike="noStrike" kern="0" cap="none" spc="0" normalizeH="0" baseline="0" noProof="0" dirty="0">
                <a:ln>
                  <a:noFill/>
                </a:ln>
                <a:solidFill>
                  <a:srgbClr val="FFFFFF"/>
                </a:solidFill>
                <a:effectLst/>
                <a:uLnTx/>
                <a:uFillTx/>
                <a:latin typeface="Georgia"/>
                <a:ea typeface="ＭＳ Ｐゴシック" pitchFamily="122" charset="-128"/>
              </a:rPr>
              <a:t>V1</a:t>
            </a:r>
          </a:p>
          <a:p>
            <a:pPr marL="342900" marR="0" lvl="0" indent="-342900" algn="l" defTabSz="914400" rtl="0" eaLnBrk="0" fontAlgn="base" latinLnBrk="0" hangingPunct="0">
              <a:lnSpc>
                <a:spcPct val="100000"/>
              </a:lnSpc>
              <a:spcBef>
                <a:spcPct val="20000"/>
              </a:spcBef>
              <a:spcAft>
                <a:spcPct val="0"/>
              </a:spcAft>
              <a:buClr>
                <a:srgbClr val="FFFFFF"/>
              </a:buClr>
              <a:buSzTx/>
              <a:buFontTx/>
              <a:buNone/>
              <a:tabLst/>
              <a:defRPr/>
            </a:pPr>
            <a:endParaRPr kumimoji="0" lang="en-US" sz="2400" b="0" i="0" u="none" strike="noStrike" kern="0" cap="none" spc="0" normalizeH="0" baseline="0" noProof="0" dirty="0">
              <a:ln>
                <a:noFill/>
              </a:ln>
              <a:solidFill>
                <a:srgbClr val="FFFFFF"/>
              </a:solidFill>
              <a:effectLst/>
              <a:uLnTx/>
              <a:uFillTx/>
              <a:latin typeface="Georgia"/>
              <a:ea typeface="ＭＳ Ｐゴシック" pitchFamily="122" charset="-128"/>
            </a:endParaRPr>
          </a:p>
          <a:p>
            <a:pPr marL="342900" marR="0" lvl="0" indent="-342900" algn="l" defTabSz="914400" rtl="0" eaLnBrk="0" fontAlgn="base" latinLnBrk="0" hangingPunct="0">
              <a:lnSpc>
                <a:spcPct val="100000"/>
              </a:lnSpc>
              <a:spcBef>
                <a:spcPct val="20000"/>
              </a:spcBef>
              <a:spcAft>
                <a:spcPct val="0"/>
              </a:spcAft>
              <a:buClr>
                <a:srgbClr val="FFFFFF"/>
              </a:buClr>
              <a:buSzTx/>
              <a:buFontTx/>
              <a:buNone/>
              <a:tabLst/>
              <a:defRPr/>
            </a:pPr>
            <a:endParaRPr kumimoji="0" lang="en-US" sz="2400" b="0" i="0" u="none" strike="noStrike" kern="0" cap="none" spc="0" normalizeH="0" baseline="0" noProof="0" dirty="0">
              <a:ln>
                <a:noFill/>
              </a:ln>
              <a:solidFill>
                <a:srgbClr val="FFFFFF"/>
              </a:solidFill>
              <a:effectLst/>
              <a:uLnTx/>
              <a:uFillTx/>
              <a:latin typeface="Georgia"/>
              <a:ea typeface="ＭＳ Ｐゴシック" pitchFamily="122" charset="-128"/>
            </a:endParaRPr>
          </a:p>
        </p:txBody>
      </p:sp>
    </p:spTree>
    <p:extLst>
      <p:ext uri="{BB962C8B-B14F-4D97-AF65-F5344CB8AC3E}">
        <p14:creationId xmlns:p14="http://schemas.microsoft.com/office/powerpoint/2010/main" val="1198150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possible ontology evolution</a:t>
            </a:r>
          </a:p>
        </p:txBody>
      </p:sp>
      <p:sp>
        <p:nvSpPr>
          <p:cNvPr id="3" name="Content Placeholder 2"/>
          <p:cNvSpPr>
            <a:spLocks noGrp="1"/>
          </p:cNvSpPr>
          <p:nvPr>
            <p:ph idx="1"/>
          </p:nvPr>
        </p:nvSpPr>
        <p:spPr>
          <a:xfrm>
            <a:off x="990600" y="3886200"/>
            <a:ext cx="8153400" cy="2743200"/>
          </a:xfrm>
        </p:spPr>
        <p:txBody>
          <a:bodyPr/>
          <a:lstStyle/>
          <a:p>
            <a:r>
              <a:rPr lang="en-US" dirty="0">
                <a:latin typeface="+mn-lt"/>
              </a:rPr>
              <a:t>                                                                   </a:t>
            </a:r>
          </a:p>
          <a:p>
            <a:r>
              <a:rPr lang="en-US" dirty="0">
                <a:latin typeface="+mn-lt"/>
              </a:rPr>
              <a:t> </a:t>
            </a:r>
          </a:p>
          <a:p>
            <a:r>
              <a:rPr lang="en-US" dirty="0">
                <a:latin typeface="+mn-lt"/>
              </a:rPr>
              <a:t>                     O-#1 </a:t>
            </a:r>
            <a:r>
              <a:rPr lang="en-US" dirty="0">
                <a:solidFill>
                  <a:srgbClr val="00B0F0"/>
                </a:solidFill>
                <a:latin typeface="+mn-lt"/>
              </a:rPr>
              <a:t>[&amp; #3 </a:t>
            </a:r>
            <a:r>
              <a:rPr lang="en-US" dirty="0" err="1">
                <a:solidFill>
                  <a:srgbClr val="00B0F0"/>
                </a:solidFill>
                <a:latin typeface="+mn-lt"/>
              </a:rPr>
              <a:t>instanceOf</a:t>
            </a:r>
            <a:r>
              <a:rPr lang="en-US" dirty="0">
                <a:solidFill>
                  <a:srgbClr val="00B0F0"/>
                </a:solidFill>
                <a:latin typeface="+mn-lt"/>
              </a:rPr>
              <a:t> O-#0]</a:t>
            </a:r>
          </a:p>
          <a:p>
            <a:r>
              <a:rPr lang="en-US" dirty="0">
                <a:latin typeface="+mn-lt"/>
              </a:rPr>
              <a:t>                  O-#0   &amp;   O-#1   </a:t>
            </a:r>
            <a:r>
              <a:rPr lang="en-US" dirty="0">
                <a:solidFill>
                  <a:srgbClr val="00B0F0"/>
                </a:solidFill>
                <a:latin typeface="+mn-lt"/>
              </a:rPr>
              <a:t>[&amp;   #3 </a:t>
            </a:r>
            <a:r>
              <a:rPr lang="en-US" dirty="0" err="1">
                <a:solidFill>
                  <a:srgbClr val="00B0F0"/>
                </a:solidFill>
                <a:latin typeface="+mn-lt"/>
              </a:rPr>
              <a:t>instanceOf</a:t>
            </a:r>
            <a:r>
              <a:rPr lang="en-US" dirty="0">
                <a:solidFill>
                  <a:srgbClr val="00B0F0"/>
                </a:solidFill>
                <a:latin typeface="+mn-lt"/>
              </a:rPr>
              <a:t> O-#0]</a:t>
            </a:r>
          </a:p>
          <a:p>
            <a:r>
              <a:rPr lang="en-US" dirty="0">
                <a:latin typeface="+mn-lt"/>
              </a:rPr>
              <a:t>               O-#0   &amp;   O-#1</a:t>
            </a:r>
          </a:p>
          <a:p>
            <a:r>
              <a:rPr lang="en-US" dirty="0">
                <a:latin typeface="+mn-lt"/>
              </a:rPr>
              <a:t>O-#0</a:t>
            </a:r>
          </a:p>
          <a:p>
            <a:endParaRPr lang="en-US" dirty="0">
              <a:latin typeface="+mn-lt"/>
            </a:endParaRPr>
          </a:p>
          <a:p>
            <a:endParaRPr lang="en-US" dirty="0">
              <a:latin typeface="+mn-lt"/>
            </a:endParaRPr>
          </a:p>
          <a:p>
            <a:endParaRPr lang="en-US" dirty="0">
              <a:latin typeface="+mn-lt"/>
            </a:endParaRPr>
          </a:p>
        </p:txBody>
      </p:sp>
      <p:pic>
        <p:nvPicPr>
          <p:cNvPr id="4" name="Picture 3"/>
          <p:cNvPicPr>
            <a:picLocks noChangeAspect="1"/>
          </p:cNvPicPr>
          <p:nvPr/>
        </p:nvPicPr>
        <p:blipFill>
          <a:blip r:embed="rId2"/>
          <a:stretch>
            <a:fillRect/>
          </a:stretch>
        </p:blipFill>
        <p:spPr>
          <a:xfrm>
            <a:off x="76200" y="1447800"/>
            <a:ext cx="6419609" cy="2133601"/>
          </a:xfrm>
          <a:prstGeom prst="rect">
            <a:avLst/>
          </a:prstGeom>
        </p:spPr>
      </p:pic>
      <p:sp>
        <p:nvSpPr>
          <p:cNvPr id="6" name="Line 42"/>
          <p:cNvSpPr>
            <a:spLocks noChangeShapeType="1"/>
          </p:cNvSpPr>
          <p:nvPr/>
        </p:nvSpPr>
        <p:spPr bwMode="auto">
          <a:xfrm>
            <a:off x="1124528" y="2972956"/>
            <a:ext cx="18472" cy="3199244"/>
          </a:xfrm>
          <a:prstGeom prst="line">
            <a:avLst/>
          </a:prstGeom>
          <a:noFill/>
          <a:ln w="76200">
            <a:solidFill>
              <a:srgbClr val="E59C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11" name="Line 42"/>
          <p:cNvSpPr>
            <a:spLocks noChangeShapeType="1"/>
          </p:cNvSpPr>
          <p:nvPr/>
        </p:nvSpPr>
        <p:spPr bwMode="auto">
          <a:xfrm>
            <a:off x="2514600" y="2963720"/>
            <a:ext cx="0" cy="2065480"/>
          </a:xfrm>
          <a:prstGeom prst="line">
            <a:avLst/>
          </a:prstGeom>
          <a:noFill/>
          <a:ln w="76200">
            <a:solidFill>
              <a:srgbClr val="E59C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12" name="Line 42"/>
          <p:cNvSpPr>
            <a:spLocks noChangeShapeType="1"/>
          </p:cNvSpPr>
          <p:nvPr/>
        </p:nvSpPr>
        <p:spPr bwMode="auto">
          <a:xfrm>
            <a:off x="2336792" y="2963720"/>
            <a:ext cx="0" cy="2513444"/>
          </a:xfrm>
          <a:prstGeom prst="line">
            <a:avLst/>
          </a:prstGeom>
          <a:noFill/>
          <a:ln w="76200">
            <a:solidFill>
              <a:srgbClr val="E59C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13" name="Line 42"/>
          <p:cNvSpPr>
            <a:spLocks noChangeShapeType="1"/>
          </p:cNvSpPr>
          <p:nvPr/>
        </p:nvSpPr>
        <p:spPr bwMode="auto">
          <a:xfrm>
            <a:off x="2133600" y="2972956"/>
            <a:ext cx="0" cy="2894444"/>
          </a:xfrm>
          <a:prstGeom prst="line">
            <a:avLst/>
          </a:prstGeom>
          <a:noFill/>
          <a:ln w="76200">
            <a:solidFill>
              <a:srgbClr val="E59C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9" name="Content Placeholder 2"/>
          <p:cNvSpPr txBox="1">
            <a:spLocks/>
          </p:cNvSpPr>
          <p:nvPr/>
        </p:nvSpPr>
        <p:spPr>
          <a:xfrm>
            <a:off x="381000" y="3886200"/>
            <a:ext cx="612742" cy="2743200"/>
          </a:xfrm>
          <a:prstGeom prst="rect">
            <a:avLst/>
          </a:prstGeom>
        </p:spPr>
        <p:txBody>
          <a:bodyPr/>
          <a:lstStyle>
            <a:lvl1pPr marL="342900" indent="-342900" algn="l" rtl="0" eaLnBrk="0" fontAlgn="base" hangingPunct="0">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0" fontAlgn="base" hangingPunct="0">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0" fontAlgn="base" hangingPunct="0">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0" fontAlgn="base" hangingPunct="0">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0" fontAlgn="base" hangingPunct="0">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9pPr>
          </a:lstStyle>
          <a:p>
            <a:pPr marL="342900" marR="0" lvl="0" indent="-342900" algn="l" defTabSz="914400" rtl="0" eaLnBrk="0" fontAlgn="base" latinLnBrk="0" hangingPunct="0">
              <a:lnSpc>
                <a:spcPct val="100000"/>
              </a:lnSpc>
              <a:spcBef>
                <a:spcPct val="20000"/>
              </a:spcBef>
              <a:spcAft>
                <a:spcPct val="0"/>
              </a:spcAft>
              <a:buClr>
                <a:srgbClr val="FFFFFF"/>
              </a:buClr>
              <a:buSzTx/>
              <a:buFontTx/>
              <a:buNone/>
              <a:tabLst/>
              <a:defRPr/>
            </a:pPr>
            <a:endParaRPr kumimoji="0" lang="en-US" sz="2400" b="0" i="0" u="none" strike="noStrike" kern="0" cap="none" spc="0" normalizeH="0" baseline="0" noProof="0" dirty="0">
              <a:ln>
                <a:noFill/>
              </a:ln>
              <a:solidFill>
                <a:srgbClr val="66FF33"/>
              </a:solidFill>
              <a:effectLst/>
              <a:uLnTx/>
              <a:uFillTx/>
              <a:latin typeface="Georgia"/>
              <a:ea typeface="ＭＳ Ｐゴシック" pitchFamily="122" charset="-128"/>
            </a:endParaRPr>
          </a:p>
          <a:p>
            <a:pPr marL="342900" marR="0" lvl="0" indent="-342900" algn="l" defTabSz="914400" rtl="0" eaLnBrk="0" fontAlgn="base" latinLnBrk="0" hangingPunct="0">
              <a:lnSpc>
                <a:spcPct val="100000"/>
              </a:lnSpc>
              <a:spcBef>
                <a:spcPct val="20000"/>
              </a:spcBef>
              <a:spcAft>
                <a:spcPct val="0"/>
              </a:spcAft>
              <a:buClr>
                <a:srgbClr val="FFFFFF"/>
              </a:buClr>
              <a:buSzTx/>
              <a:buFontTx/>
              <a:buNone/>
              <a:tabLst/>
              <a:defRPr/>
            </a:pPr>
            <a:endParaRPr kumimoji="0" lang="en-US" sz="2400" b="0" i="0" u="none" strike="noStrike" kern="0" cap="none" spc="0" normalizeH="0" baseline="0" noProof="0" dirty="0">
              <a:ln>
                <a:noFill/>
              </a:ln>
              <a:solidFill>
                <a:srgbClr val="66FF33"/>
              </a:solidFill>
              <a:effectLst/>
              <a:uLnTx/>
              <a:uFillTx/>
              <a:latin typeface="Georgia"/>
              <a:ea typeface="ＭＳ Ｐゴシック" pitchFamily="122" charset="-128"/>
            </a:endParaRPr>
          </a:p>
          <a:p>
            <a:pPr marL="342900" marR="0" lvl="0" indent="-342900" algn="l" defTabSz="914400" rtl="0" eaLnBrk="0" fontAlgn="base" latinLnBrk="0" hangingPunct="0">
              <a:lnSpc>
                <a:spcPct val="100000"/>
              </a:lnSpc>
              <a:spcBef>
                <a:spcPct val="20000"/>
              </a:spcBef>
              <a:spcAft>
                <a:spcPct val="0"/>
              </a:spcAft>
              <a:buClr>
                <a:srgbClr val="FFFFFF"/>
              </a:buClr>
              <a:buSzTx/>
              <a:buFontTx/>
              <a:buNone/>
              <a:tabLst/>
              <a:defRPr/>
            </a:pPr>
            <a:r>
              <a:rPr kumimoji="0" lang="en-US" sz="2400" b="0" i="0" u="none" strike="noStrike" kern="0" cap="none" spc="0" normalizeH="0" baseline="0" noProof="0" dirty="0">
                <a:ln>
                  <a:noFill/>
                </a:ln>
                <a:solidFill>
                  <a:srgbClr val="FFFFFF"/>
                </a:solidFill>
                <a:effectLst/>
                <a:uLnTx/>
                <a:uFillTx/>
                <a:latin typeface="Georgia"/>
                <a:ea typeface="ＭＳ Ｐゴシック" pitchFamily="122" charset="-128"/>
              </a:rPr>
              <a:t>V4</a:t>
            </a:r>
          </a:p>
          <a:p>
            <a:pPr marL="342900" marR="0" lvl="0" indent="-342900" algn="l" defTabSz="914400" rtl="0" eaLnBrk="0" fontAlgn="base" latinLnBrk="0" hangingPunct="0">
              <a:lnSpc>
                <a:spcPct val="100000"/>
              </a:lnSpc>
              <a:spcBef>
                <a:spcPct val="20000"/>
              </a:spcBef>
              <a:spcAft>
                <a:spcPct val="0"/>
              </a:spcAft>
              <a:buClr>
                <a:srgbClr val="FFFFFF"/>
              </a:buClr>
              <a:buSzTx/>
              <a:buFontTx/>
              <a:buNone/>
              <a:tabLst/>
              <a:defRPr/>
            </a:pPr>
            <a:r>
              <a:rPr kumimoji="0" lang="en-US" sz="2400" b="0" i="0" u="none" strike="noStrike" kern="0" cap="none" spc="0" normalizeH="0" baseline="0" noProof="0" dirty="0">
                <a:ln>
                  <a:noFill/>
                </a:ln>
                <a:solidFill>
                  <a:srgbClr val="FFFFFF"/>
                </a:solidFill>
                <a:effectLst/>
                <a:uLnTx/>
                <a:uFillTx/>
                <a:latin typeface="Georgia"/>
                <a:ea typeface="ＭＳ Ｐゴシック" pitchFamily="122" charset="-128"/>
              </a:rPr>
              <a:t>V3</a:t>
            </a:r>
            <a:endParaRPr kumimoji="0" lang="en-US" sz="2400" b="0" i="0" u="none" strike="noStrike" kern="0" cap="none" spc="0" normalizeH="0" baseline="0" noProof="0" dirty="0">
              <a:ln>
                <a:noFill/>
              </a:ln>
              <a:solidFill>
                <a:srgbClr val="FF0000"/>
              </a:solidFill>
              <a:effectLst/>
              <a:uLnTx/>
              <a:uFillTx/>
              <a:latin typeface="Georgia"/>
              <a:ea typeface="ＭＳ Ｐゴシック" pitchFamily="122" charset="-128"/>
            </a:endParaRPr>
          </a:p>
          <a:p>
            <a:pPr marL="342900" marR="0" lvl="0" indent="-342900" algn="l" defTabSz="914400" rtl="0" eaLnBrk="0" fontAlgn="base" latinLnBrk="0" hangingPunct="0">
              <a:lnSpc>
                <a:spcPct val="100000"/>
              </a:lnSpc>
              <a:spcBef>
                <a:spcPct val="20000"/>
              </a:spcBef>
              <a:spcAft>
                <a:spcPct val="0"/>
              </a:spcAft>
              <a:buClr>
                <a:srgbClr val="FFFFFF"/>
              </a:buClr>
              <a:buSzTx/>
              <a:buFontTx/>
              <a:buNone/>
              <a:tabLst/>
              <a:defRPr/>
            </a:pPr>
            <a:r>
              <a:rPr kumimoji="0" lang="en-US" sz="2400" b="0" i="0" u="none" strike="noStrike" kern="0" cap="none" spc="0" normalizeH="0" baseline="0" noProof="0" dirty="0">
                <a:ln>
                  <a:noFill/>
                </a:ln>
                <a:solidFill>
                  <a:srgbClr val="FFFFFF"/>
                </a:solidFill>
                <a:effectLst/>
                <a:uLnTx/>
                <a:uFillTx/>
                <a:latin typeface="Georgia"/>
                <a:ea typeface="ＭＳ Ｐゴシック" pitchFamily="122" charset="-128"/>
              </a:rPr>
              <a:t>V2</a:t>
            </a:r>
            <a:endParaRPr kumimoji="0" lang="en-US" sz="2400" b="0" i="0" u="none" strike="noStrike" kern="0" cap="none" spc="0" normalizeH="0" baseline="0" noProof="0" dirty="0">
              <a:ln>
                <a:noFill/>
              </a:ln>
              <a:solidFill>
                <a:srgbClr val="FF0000"/>
              </a:solidFill>
              <a:effectLst/>
              <a:uLnTx/>
              <a:uFillTx/>
              <a:latin typeface="Georgia"/>
              <a:ea typeface="ＭＳ Ｐゴシック" pitchFamily="122" charset="-128"/>
            </a:endParaRPr>
          </a:p>
          <a:p>
            <a:pPr marL="342900" marR="0" lvl="0" indent="-342900" algn="l" defTabSz="914400" rtl="0" eaLnBrk="0" fontAlgn="base" latinLnBrk="0" hangingPunct="0">
              <a:lnSpc>
                <a:spcPct val="100000"/>
              </a:lnSpc>
              <a:spcBef>
                <a:spcPct val="20000"/>
              </a:spcBef>
              <a:spcAft>
                <a:spcPct val="0"/>
              </a:spcAft>
              <a:buClr>
                <a:srgbClr val="FFFFFF"/>
              </a:buClr>
              <a:buSzTx/>
              <a:buFontTx/>
              <a:buNone/>
              <a:tabLst/>
              <a:defRPr/>
            </a:pPr>
            <a:r>
              <a:rPr kumimoji="0" lang="en-US" sz="2400" b="0" i="0" u="none" strike="noStrike" kern="0" cap="none" spc="0" normalizeH="0" baseline="0" noProof="0" dirty="0">
                <a:ln>
                  <a:noFill/>
                </a:ln>
                <a:solidFill>
                  <a:srgbClr val="FFFFFF"/>
                </a:solidFill>
                <a:effectLst/>
                <a:uLnTx/>
                <a:uFillTx/>
                <a:latin typeface="Georgia"/>
                <a:ea typeface="ＭＳ Ｐゴシック" pitchFamily="122" charset="-128"/>
              </a:rPr>
              <a:t>V1</a:t>
            </a:r>
          </a:p>
          <a:p>
            <a:pPr marL="342900" marR="0" lvl="0" indent="-342900" algn="l" defTabSz="914400" rtl="0" eaLnBrk="0" fontAlgn="base" latinLnBrk="0" hangingPunct="0">
              <a:lnSpc>
                <a:spcPct val="100000"/>
              </a:lnSpc>
              <a:spcBef>
                <a:spcPct val="20000"/>
              </a:spcBef>
              <a:spcAft>
                <a:spcPct val="0"/>
              </a:spcAft>
              <a:buClr>
                <a:srgbClr val="FFFFFF"/>
              </a:buClr>
              <a:buSzTx/>
              <a:buFontTx/>
              <a:buNone/>
              <a:tabLst/>
              <a:defRPr/>
            </a:pPr>
            <a:endParaRPr kumimoji="0" lang="en-US" sz="2400" b="0" i="0" u="none" strike="noStrike" kern="0" cap="none" spc="0" normalizeH="0" baseline="0" noProof="0" dirty="0">
              <a:ln>
                <a:noFill/>
              </a:ln>
              <a:solidFill>
                <a:srgbClr val="FFFFFF"/>
              </a:solidFill>
              <a:effectLst/>
              <a:uLnTx/>
              <a:uFillTx/>
              <a:latin typeface="Georgia"/>
              <a:ea typeface="ＭＳ Ｐゴシック" pitchFamily="122" charset="-128"/>
            </a:endParaRPr>
          </a:p>
          <a:p>
            <a:pPr marL="342900" marR="0" lvl="0" indent="-342900" algn="l" defTabSz="914400" rtl="0" eaLnBrk="0" fontAlgn="base" latinLnBrk="0" hangingPunct="0">
              <a:lnSpc>
                <a:spcPct val="100000"/>
              </a:lnSpc>
              <a:spcBef>
                <a:spcPct val="20000"/>
              </a:spcBef>
              <a:spcAft>
                <a:spcPct val="0"/>
              </a:spcAft>
              <a:buClr>
                <a:srgbClr val="FFFFFF"/>
              </a:buClr>
              <a:buSzTx/>
              <a:buFontTx/>
              <a:buNone/>
              <a:tabLst/>
              <a:defRPr/>
            </a:pPr>
            <a:endParaRPr kumimoji="0" lang="en-US" sz="2400" b="0" i="0" u="none" strike="noStrike" kern="0" cap="none" spc="0" normalizeH="0" baseline="0" noProof="0" dirty="0">
              <a:ln>
                <a:noFill/>
              </a:ln>
              <a:solidFill>
                <a:srgbClr val="FFFFFF"/>
              </a:solidFill>
              <a:effectLst/>
              <a:uLnTx/>
              <a:uFillTx/>
              <a:latin typeface="Georgia"/>
              <a:ea typeface="ＭＳ Ｐゴシック" pitchFamily="122" charset="-128"/>
            </a:endParaRPr>
          </a:p>
        </p:txBody>
      </p:sp>
    </p:spTree>
    <p:extLst>
      <p:ext uri="{BB962C8B-B14F-4D97-AF65-F5344CB8AC3E}">
        <p14:creationId xmlns:p14="http://schemas.microsoft.com/office/powerpoint/2010/main" val="1567207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possible ontology evolution</a:t>
            </a:r>
          </a:p>
        </p:txBody>
      </p:sp>
      <p:sp>
        <p:nvSpPr>
          <p:cNvPr id="3" name="Content Placeholder 2"/>
          <p:cNvSpPr>
            <a:spLocks noGrp="1"/>
          </p:cNvSpPr>
          <p:nvPr>
            <p:ph idx="1"/>
          </p:nvPr>
        </p:nvSpPr>
        <p:spPr>
          <a:xfrm>
            <a:off x="990600" y="3886200"/>
            <a:ext cx="8153400" cy="2743200"/>
          </a:xfrm>
        </p:spPr>
        <p:txBody>
          <a:bodyPr/>
          <a:lstStyle/>
          <a:p>
            <a:r>
              <a:rPr lang="en-US" dirty="0">
                <a:latin typeface="+mn-lt"/>
              </a:rPr>
              <a:t>                                                                   </a:t>
            </a:r>
          </a:p>
          <a:p>
            <a:r>
              <a:rPr lang="en-US" dirty="0">
                <a:latin typeface="+mn-lt"/>
              </a:rPr>
              <a:t>                                 O-#2   &amp;   O-#1</a:t>
            </a:r>
          </a:p>
          <a:p>
            <a:r>
              <a:rPr lang="en-US" dirty="0">
                <a:latin typeface="+mn-lt"/>
              </a:rPr>
              <a:t>                     O-#1 </a:t>
            </a:r>
            <a:r>
              <a:rPr lang="en-US" dirty="0">
                <a:solidFill>
                  <a:srgbClr val="00B0F0"/>
                </a:solidFill>
                <a:latin typeface="+mn-lt"/>
              </a:rPr>
              <a:t>[&amp; #3 </a:t>
            </a:r>
            <a:r>
              <a:rPr lang="en-US" dirty="0" err="1">
                <a:solidFill>
                  <a:srgbClr val="00B0F0"/>
                </a:solidFill>
                <a:latin typeface="+mn-lt"/>
              </a:rPr>
              <a:t>instanceOf</a:t>
            </a:r>
            <a:r>
              <a:rPr lang="en-US" dirty="0">
                <a:solidFill>
                  <a:srgbClr val="00B0F0"/>
                </a:solidFill>
                <a:latin typeface="+mn-lt"/>
              </a:rPr>
              <a:t> O-#0]</a:t>
            </a:r>
          </a:p>
          <a:p>
            <a:r>
              <a:rPr lang="en-US" dirty="0">
                <a:latin typeface="+mn-lt"/>
              </a:rPr>
              <a:t>                  O-#0   &amp;   O-#1   </a:t>
            </a:r>
            <a:r>
              <a:rPr lang="en-US" dirty="0">
                <a:solidFill>
                  <a:srgbClr val="00B0F0"/>
                </a:solidFill>
                <a:latin typeface="+mn-lt"/>
              </a:rPr>
              <a:t>[&amp;   #3 </a:t>
            </a:r>
            <a:r>
              <a:rPr lang="en-US" dirty="0" err="1">
                <a:solidFill>
                  <a:srgbClr val="00B0F0"/>
                </a:solidFill>
                <a:latin typeface="+mn-lt"/>
              </a:rPr>
              <a:t>instanceOf</a:t>
            </a:r>
            <a:r>
              <a:rPr lang="en-US" dirty="0">
                <a:solidFill>
                  <a:srgbClr val="00B0F0"/>
                </a:solidFill>
                <a:latin typeface="+mn-lt"/>
              </a:rPr>
              <a:t> O-#0]</a:t>
            </a:r>
          </a:p>
          <a:p>
            <a:r>
              <a:rPr lang="en-US" dirty="0">
                <a:latin typeface="+mn-lt"/>
              </a:rPr>
              <a:t>               O-#0   &amp;   O-#1</a:t>
            </a:r>
          </a:p>
          <a:p>
            <a:r>
              <a:rPr lang="en-US" dirty="0">
                <a:latin typeface="+mn-lt"/>
              </a:rPr>
              <a:t>O-#0</a:t>
            </a:r>
          </a:p>
          <a:p>
            <a:endParaRPr lang="en-US" dirty="0">
              <a:latin typeface="+mn-lt"/>
            </a:endParaRPr>
          </a:p>
          <a:p>
            <a:endParaRPr lang="en-US" dirty="0">
              <a:latin typeface="+mn-lt"/>
            </a:endParaRPr>
          </a:p>
          <a:p>
            <a:endParaRPr lang="en-US" dirty="0">
              <a:latin typeface="+mn-lt"/>
            </a:endParaRPr>
          </a:p>
        </p:txBody>
      </p:sp>
      <p:pic>
        <p:nvPicPr>
          <p:cNvPr id="4" name="Picture 3"/>
          <p:cNvPicPr>
            <a:picLocks noChangeAspect="1"/>
          </p:cNvPicPr>
          <p:nvPr/>
        </p:nvPicPr>
        <p:blipFill>
          <a:blip r:embed="rId2"/>
          <a:stretch>
            <a:fillRect/>
          </a:stretch>
        </p:blipFill>
        <p:spPr>
          <a:xfrm>
            <a:off x="76200" y="1447800"/>
            <a:ext cx="6419609" cy="2133601"/>
          </a:xfrm>
          <a:prstGeom prst="rect">
            <a:avLst/>
          </a:prstGeom>
        </p:spPr>
      </p:pic>
      <p:sp>
        <p:nvSpPr>
          <p:cNvPr id="6" name="Line 42"/>
          <p:cNvSpPr>
            <a:spLocks noChangeShapeType="1"/>
          </p:cNvSpPr>
          <p:nvPr/>
        </p:nvSpPr>
        <p:spPr bwMode="auto">
          <a:xfrm>
            <a:off x="1124528" y="2972956"/>
            <a:ext cx="18472" cy="3199244"/>
          </a:xfrm>
          <a:prstGeom prst="line">
            <a:avLst/>
          </a:prstGeom>
          <a:noFill/>
          <a:ln w="76200">
            <a:solidFill>
              <a:srgbClr val="E59C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10" name="Line 42"/>
          <p:cNvSpPr>
            <a:spLocks noChangeShapeType="1"/>
          </p:cNvSpPr>
          <p:nvPr/>
        </p:nvSpPr>
        <p:spPr bwMode="auto">
          <a:xfrm>
            <a:off x="3398992" y="2972956"/>
            <a:ext cx="0" cy="1599622"/>
          </a:xfrm>
          <a:prstGeom prst="line">
            <a:avLst/>
          </a:prstGeom>
          <a:noFill/>
          <a:ln w="76200">
            <a:solidFill>
              <a:srgbClr val="E59C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11" name="Line 42"/>
          <p:cNvSpPr>
            <a:spLocks noChangeShapeType="1"/>
          </p:cNvSpPr>
          <p:nvPr/>
        </p:nvSpPr>
        <p:spPr bwMode="auto">
          <a:xfrm>
            <a:off x="2514600" y="2963720"/>
            <a:ext cx="0" cy="2065480"/>
          </a:xfrm>
          <a:prstGeom prst="line">
            <a:avLst/>
          </a:prstGeom>
          <a:noFill/>
          <a:ln w="76200">
            <a:solidFill>
              <a:srgbClr val="E59C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12" name="Line 42"/>
          <p:cNvSpPr>
            <a:spLocks noChangeShapeType="1"/>
          </p:cNvSpPr>
          <p:nvPr/>
        </p:nvSpPr>
        <p:spPr bwMode="auto">
          <a:xfrm>
            <a:off x="2336792" y="2963720"/>
            <a:ext cx="0" cy="2513444"/>
          </a:xfrm>
          <a:prstGeom prst="line">
            <a:avLst/>
          </a:prstGeom>
          <a:noFill/>
          <a:ln w="76200">
            <a:solidFill>
              <a:srgbClr val="E59C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13" name="Line 42"/>
          <p:cNvSpPr>
            <a:spLocks noChangeShapeType="1"/>
          </p:cNvSpPr>
          <p:nvPr/>
        </p:nvSpPr>
        <p:spPr bwMode="auto">
          <a:xfrm>
            <a:off x="2133600" y="2972956"/>
            <a:ext cx="0" cy="2894444"/>
          </a:xfrm>
          <a:prstGeom prst="line">
            <a:avLst/>
          </a:prstGeom>
          <a:noFill/>
          <a:ln w="76200">
            <a:solidFill>
              <a:srgbClr val="E59C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14" name="Content Placeholder 2"/>
          <p:cNvSpPr txBox="1">
            <a:spLocks/>
          </p:cNvSpPr>
          <p:nvPr/>
        </p:nvSpPr>
        <p:spPr>
          <a:xfrm>
            <a:off x="381000" y="3886200"/>
            <a:ext cx="612742" cy="2743200"/>
          </a:xfrm>
          <a:prstGeom prst="rect">
            <a:avLst/>
          </a:prstGeom>
        </p:spPr>
        <p:txBody>
          <a:bodyPr/>
          <a:lstStyle>
            <a:lvl1pPr marL="342900" indent="-342900" algn="l" rtl="0" eaLnBrk="0" fontAlgn="base" hangingPunct="0">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0" fontAlgn="base" hangingPunct="0">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0" fontAlgn="base" hangingPunct="0">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0" fontAlgn="base" hangingPunct="0">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0" fontAlgn="base" hangingPunct="0">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9pPr>
          </a:lstStyle>
          <a:p>
            <a:pPr marL="342900" marR="0" lvl="0" indent="-342900" algn="l" defTabSz="914400" rtl="0" eaLnBrk="0" fontAlgn="base" latinLnBrk="0" hangingPunct="0">
              <a:lnSpc>
                <a:spcPct val="100000"/>
              </a:lnSpc>
              <a:spcBef>
                <a:spcPct val="20000"/>
              </a:spcBef>
              <a:spcAft>
                <a:spcPct val="0"/>
              </a:spcAft>
              <a:buClr>
                <a:srgbClr val="FFFFFF"/>
              </a:buClr>
              <a:buSzTx/>
              <a:buFontTx/>
              <a:buNone/>
              <a:tabLst/>
              <a:defRPr/>
            </a:pPr>
            <a:endParaRPr kumimoji="0" lang="en-US" sz="2400" b="0" i="0" u="none" strike="noStrike" kern="0" cap="none" spc="0" normalizeH="0" baseline="0" noProof="0" dirty="0">
              <a:ln>
                <a:noFill/>
              </a:ln>
              <a:solidFill>
                <a:srgbClr val="66FF33"/>
              </a:solidFill>
              <a:effectLst/>
              <a:uLnTx/>
              <a:uFillTx/>
              <a:latin typeface="Georgia"/>
              <a:ea typeface="ＭＳ Ｐゴシック" pitchFamily="122" charset="-128"/>
            </a:endParaRPr>
          </a:p>
          <a:p>
            <a:pPr marL="342900" marR="0" lvl="0" indent="-342900" algn="l" defTabSz="914400" rtl="0" eaLnBrk="0" fontAlgn="base" latinLnBrk="0" hangingPunct="0">
              <a:lnSpc>
                <a:spcPct val="100000"/>
              </a:lnSpc>
              <a:spcBef>
                <a:spcPct val="20000"/>
              </a:spcBef>
              <a:spcAft>
                <a:spcPct val="0"/>
              </a:spcAft>
              <a:buClr>
                <a:srgbClr val="FFFFFF"/>
              </a:buClr>
              <a:buSzTx/>
              <a:buFontTx/>
              <a:buNone/>
              <a:tabLst/>
              <a:defRPr/>
            </a:pPr>
            <a:r>
              <a:rPr kumimoji="0" lang="en-US" sz="2400" b="0" i="0" u="none" strike="noStrike" kern="0" cap="none" spc="0" normalizeH="0" baseline="0" noProof="0" dirty="0">
                <a:ln>
                  <a:noFill/>
                </a:ln>
                <a:solidFill>
                  <a:srgbClr val="FFFFFF"/>
                </a:solidFill>
                <a:effectLst/>
                <a:uLnTx/>
                <a:uFillTx/>
                <a:latin typeface="Georgia"/>
                <a:ea typeface="ＭＳ Ｐゴシック" pitchFamily="122" charset="-128"/>
              </a:rPr>
              <a:t>V5</a:t>
            </a:r>
            <a:endParaRPr kumimoji="0" lang="en-US" sz="2400" b="0" i="0" u="none" strike="noStrike" kern="0" cap="none" spc="0" normalizeH="0" baseline="0" noProof="0" dirty="0">
              <a:ln>
                <a:noFill/>
              </a:ln>
              <a:solidFill>
                <a:srgbClr val="66FF33"/>
              </a:solidFill>
              <a:effectLst/>
              <a:uLnTx/>
              <a:uFillTx/>
              <a:latin typeface="Georgia"/>
              <a:ea typeface="ＭＳ Ｐゴシック" pitchFamily="122" charset="-128"/>
            </a:endParaRPr>
          </a:p>
          <a:p>
            <a:pPr marL="342900" marR="0" lvl="0" indent="-342900" algn="l" defTabSz="914400" rtl="0" eaLnBrk="0" fontAlgn="base" latinLnBrk="0" hangingPunct="0">
              <a:lnSpc>
                <a:spcPct val="100000"/>
              </a:lnSpc>
              <a:spcBef>
                <a:spcPct val="20000"/>
              </a:spcBef>
              <a:spcAft>
                <a:spcPct val="0"/>
              </a:spcAft>
              <a:buClr>
                <a:srgbClr val="FFFFFF"/>
              </a:buClr>
              <a:buSzTx/>
              <a:buFontTx/>
              <a:buNone/>
              <a:tabLst/>
              <a:defRPr/>
            </a:pPr>
            <a:r>
              <a:rPr kumimoji="0" lang="en-US" sz="2400" b="0" i="0" u="none" strike="noStrike" kern="0" cap="none" spc="0" normalizeH="0" baseline="0" noProof="0" dirty="0">
                <a:ln>
                  <a:noFill/>
                </a:ln>
                <a:solidFill>
                  <a:srgbClr val="FFFFFF"/>
                </a:solidFill>
                <a:effectLst/>
                <a:uLnTx/>
                <a:uFillTx/>
                <a:latin typeface="Georgia"/>
                <a:ea typeface="ＭＳ Ｐゴシック" pitchFamily="122" charset="-128"/>
              </a:rPr>
              <a:t>V4</a:t>
            </a:r>
          </a:p>
          <a:p>
            <a:pPr marL="342900" marR="0" lvl="0" indent="-342900" algn="l" defTabSz="914400" rtl="0" eaLnBrk="0" fontAlgn="base" latinLnBrk="0" hangingPunct="0">
              <a:lnSpc>
                <a:spcPct val="100000"/>
              </a:lnSpc>
              <a:spcBef>
                <a:spcPct val="20000"/>
              </a:spcBef>
              <a:spcAft>
                <a:spcPct val="0"/>
              </a:spcAft>
              <a:buClr>
                <a:srgbClr val="FFFFFF"/>
              </a:buClr>
              <a:buSzTx/>
              <a:buFontTx/>
              <a:buNone/>
              <a:tabLst/>
              <a:defRPr/>
            </a:pPr>
            <a:r>
              <a:rPr kumimoji="0" lang="en-US" sz="2400" b="0" i="0" u="none" strike="noStrike" kern="0" cap="none" spc="0" normalizeH="0" baseline="0" noProof="0" dirty="0">
                <a:ln>
                  <a:noFill/>
                </a:ln>
                <a:solidFill>
                  <a:srgbClr val="FFFFFF"/>
                </a:solidFill>
                <a:effectLst/>
                <a:uLnTx/>
                <a:uFillTx/>
                <a:latin typeface="Georgia"/>
                <a:ea typeface="ＭＳ Ｐゴシック" pitchFamily="122" charset="-128"/>
              </a:rPr>
              <a:t>V3</a:t>
            </a:r>
            <a:endParaRPr kumimoji="0" lang="en-US" sz="2400" b="0" i="0" u="none" strike="noStrike" kern="0" cap="none" spc="0" normalizeH="0" baseline="0" noProof="0" dirty="0">
              <a:ln>
                <a:noFill/>
              </a:ln>
              <a:solidFill>
                <a:srgbClr val="FF0000"/>
              </a:solidFill>
              <a:effectLst/>
              <a:uLnTx/>
              <a:uFillTx/>
              <a:latin typeface="Georgia"/>
              <a:ea typeface="ＭＳ Ｐゴシック" pitchFamily="122" charset="-128"/>
            </a:endParaRPr>
          </a:p>
          <a:p>
            <a:pPr marL="342900" marR="0" lvl="0" indent="-342900" algn="l" defTabSz="914400" rtl="0" eaLnBrk="0" fontAlgn="base" latinLnBrk="0" hangingPunct="0">
              <a:lnSpc>
                <a:spcPct val="100000"/>
              </a:lnSpc>
              <a:spcBef>
                <a:spcPct val="20000"/>
              </a:spcBef>
              <a:spcAft>
                <a:spcPct val="0"/>
              </a:spcAft>
              <a:buClr>
                <a:srgbClr val="FFFFFF"/>
              </a:buClr>
              <a:buSzTx/>
              <a:buFontTx/>
              <a:buNone/>
              <a:tabLst/>
              <a:defRPr/>
            </a:pPr>
            <a:r>
              <a:rPr kumimoji="0" lang="en-US" sz="2400" b="0" i="0" u="none" strike="noStrike" kern="0" cap="none" spc="0" normalizeH="0" baseline="0" noProof="0" dirty="0">
                <a:ln>
                  <a:noFill/>
                </a:ln>
                <a:solidFill>
                  <a:srgbClr val="FFFFFF"/>
                </a:solidFill>
                <a:effectLst/>
                <a:uLnTx/>
                <a:uFillTx/>
                <a:latin typeface="Georgia"/>
                <a:ea typeface="ＭＳ Ｐゴシック" pitchFamily="122" charset="-128"/>
              </a:rPr>
              <a:t>V2</a:t>
            </a:r>
            <a:endParaRPr kumimoji="0" lang="en-US" sz="2400" b="0" i="0" u="none" strike="noStrike" kern="0" cap="none" spc="0" normalizeH="0" baseline="0" noProof="0" dirty="0">
              <a:ln>
                <a:noFill/>
              </a:ln>
              <a:solidFill>
                <a:srgbClr val="FF0000"/>
              </a:solidFill>
              <a:effectLst/>
              <a:uLnTx/>
              <a:uFillTx/>
              <a:latin typeface="Georgia"/>
              <a:ea typeface="ＭＳ Ｐゴシック" pitchFamily="122" charset="-128"/>
            </a:endParaRPr>
          </a:p>
          <a:p>
            <a:pPr marL="342900" marR="0" lvl="0" indent="-342900" algn="l" defTabSz="914400" rtl="0" eaLnBrk="0" fontAlgn="base" latinLnBrk="0" hangingPunct="0">
              <a:lnSpc>
                <a:spcPct val="100000"/>
              </a:lnSpc>
              <a:spcBef>
                <a:spcPct val="20000"/>
              </a:spcBef>
              <a:spcAft>
                <a:spcPct val="0"/>
              </a:spcAft>
              <a:buClr>
                <a:srgbClr val="FFFFFF"/>
              </a:buClr>
              <a:buSzTx/>
              <a:buFontTx/>
              <a:buNone/>
              <a:tabLst/>
              <a:defRPr/>
            </a:pPr>
            <a:r>
              <a:rPr kumimoji="0" lang="en-US" sz="2400" b="0" i="0" u="none" strike="noStrike" kern="0" cap="none" spc="0" normalizeH="0" baseline="0" noProof="0" dirty="0">
                <a:ln>
                  <a:noFill/>
                </a:ln>
                <a:solidFill>
                  <a:srgbClr val="FFFFFF"/>
                </a:solidFill>
                <a:effectLst/>
                <a:uLnTx/>
                <a:uFillTx/>
                <a:latin typeface="Georgia"/>
                <a:ea typeface="ＭＳ Ｐゴシック" pitchFamily="122" charset="-128"/>
              </a:rPr>
              <a:t>V1</a:t>
            </a:r>
          </a:p>
          <a:p>
            <a:pPr marL="342900" marR="0" lvl="0" indent="-342900" algn="l" defTabSz="914400" rtl="0" eaLnBrk="0" fontAlgn="base" latinLnBrk="0" hangingPunct="0">
              <a:lnSpc>
                <a:spcPct val="100000"/>
              </a:lnSpc>
              <a:spcBef>
                <a:spcPct val="20000"/>
              </a:spcBef>
              <a:spcAft>
                <a:spcPct val="0"/>
              </a:spcAft>
              <a:buClr>
                <a:srgbClr val="FFFFFF"/>
              </a:buClr>
              <a:buSzTx/>
              <a:buFontTx/>
              <a:buNone/>
              <a:tabLst/>
              <a:defRPr/>
            </a:pPr>
            <a:endParaRPr kumimoji="0" lang="en-US" sz="2400" b="0" i="0" u="none" strike="noStrike" kern="0" cap="none" spc="0" normalizeH="0" baseline="0" noProof="0" dirty="0">
              <a:ln>
                <a:noFill/>
              </a:ln>
              <a:solidFill>
                <a:srgbClr val="FFFFFF"/>
              </a:solidFill>
              <a:effectLst/>
              <a:uLnTx/>
              <a:uFillTx/>
              <a:latin typeface="Georgia"/>
              <a:ea typeface="ＭＳ Ｐゴシック" pitchFamily="122" charset="-128"/>
            </a:endParaRPr>
          </a:p>
          <a:p>
            <a:pPr marL="342900" marR="0" lvl="0" indent="-342900" algn="l" defTabSz="914400" rtl="0" eaLnBrk="0" fontAlgn="base" latinLnBrk="0" hangingPunct="0">
              <a:lnSpc>
                <a:spcPct val="100000"/>
              </a:lnSpc>
              <a:spcBef>
                <a:spcPct val="20000"/>
              </a:spcBef>
              <a:spcAft>
                <a:spcPct val="0"/>
              </a:spcAft>
              <a:buClr>
                <a:srgbClr val="FFFFFF"/>
              </a:buClr>
              <a:buSzTx/>
              <a:buFontTx/>
              <a:buNone/>
              <a:tabLst/>
              <a:defRPr/>
            </a:pPr>
            <a:endParaRPr kumimoji="0" lang="en-US" sz="2400" b="0" i="0" u="none" strike="noStrike" kern="0" cap="none" spc="0" normalizeH="0" baseline="0" noProof="0" dirty="0">
              <a:ln>
                <a:noFill/>
              </a:ln>
              <a:solidFill>
                <a:srgbClr val="FFFFFF"/>
              </a:solidFill>
              <a:effectLst/>
              <a:uLnTx/>
              <a:uFillTx/>
              <a:latin typeface="Georgia"/>
              <a:ea typeface="ＭＳ Ｐゴシック" pitchFamily="122" charset="-128"/>
            </a:endParaRPr>
          </a:p>
        </p:txBody>
      </p:sp>
    </p:spTree>
    <p:extLst>
      <p:ext uri="{BB962C8B-B14F-4D97-AF65-F5344CB8AC3E}">
        <p14:creationId xmlns:p14="http://schemas.microsoft.com/office/powerpoint/2010/main" val="2287293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possible ontology evolution</a:t>
            </a:r>
          </a:p>
        </p:txBody>
      </p:sp>
      <p:sp>
        <p:nvSpPr>
          <p:cNvPr id="3" name="Content Placeholder 2"/>
          <p:cNvSpPr>
            <a:spLocks noGrp="1"/>
          </p:cNvSpPr>
          <p:nvPr>
            <p:ph idx="1"/>
          </p:nvPr>
        </p:nvSpPr>
        <p:spPr>
          <a:xfrm>
            <a:off x="990600" y="3886200"/>
            <a:ext cx="8229600" cy="2743200"/>
          </a:xfrm>
        </p:spPr>
        <p:txBody>
          <a:bodyPr/>
          <a:lstStyle/>
          <a:p>
            <a:r>
              <a:rPr lang="en-US" dirty="0">
                <a:latin typeface="+mn-lt"/>
              </a:rPr>
              <a:t>                                                                O-#1 </a:t>
            </a:r>
            <a:endParaRPr lang="en-US" dirty="0">
              <a:solidFill>
                <a:srgbClr val="00B0F0"/>
              </a:solidFill>
              <a:latin typeface="+mn-lt"/>
            </a:endParaRPr>
          </a:p>
          <a:p>
            <a:r>
              <a:rPr lang="en-US" dirty="0">
                <a:latin typeface="+mn-lt"/>
              </a:rPr>
              <a:t>                                 O-#2   &amp;   O-#1</a:t>
            </a:r>
          </a:p>
          <a:p>
            <a:r>
              <a:rPr lang="en-US" dirty="0">
                <a:latin typeface="+mn-lt"/>
              </a:rPr>
              <a:t>                     O-#1 </a:t>
            </a:r>
            <a:r>
              <a:rPr lang="en-US" dirty="0">
                <a:solidFill>
                  <a:srgbClr val="00B0F0"/>
                </a:solidFill>
                <a:latin typeface="+mn-lt"/>
              </a:rPr>
              <a:t>[&amp; #3 </a:t>
            </a:r>
            <a:r>
              <a:rPr lang="en-US" dirty="0" err="1">
                <a:solidFill>
                  <a:srgbClr val="00B0F0"/>
                </a:solidFill>
                <a:latin typeface="+mn-lt"/>
              </a:rPr>
              <a:t>instanceOf</a:t>
            </a:r>
            <a:r>
              <a:rPr lang="en-US" dirty="0">
                <a:solidFill>
                  <a:srgbClr val="00B0F0"/>
                </a:solidFill>
                <a:latin typeface="+mn-lt"/>
              </a:rPr>
              <a:t> O-#0]</a:t>
            </a:r>
          </a:p>
          <a:p>
            <a:r>
              <a:rPr lang="en-US" dirty="0">
                <a:latin typeface="+mn-lt"/>
              </a:rPr>
              <a:t> 		      O-#0   &amp;   O-#1   </a:t>
            </a:r>
            <a:r>
              <a:rPr lang="en-US" dirty="0">
                <a:solidFill>
                  <a:srgbClr val="00B0F0"/>
                </a:solidFill>
                <a:latin typeface="+mn-lt"/>
              </a:rPr>
              <a:t>[&amp;   #3 </a:t>
            </a:r>
            <a:r>
              <a:rPr lang="en-US" dirty="0" err="1">
                <a:solidFill>
                  <a:srgbClr val="00B0F0"/>
                </a:solidFill>
                <a:latin typeface="+mn-lt"/>
              </a:rPr>
              <a:t>instanceOf</a:t>
            </a:r>
            <a:r>
              <a:rPr lang="en-US" dirty="0">
                <a:solidFill>
                  <a:srgbClr val="00B0F0"/>
                </a:solidFill>
                <a:latin typeface="+mn-lt"/>
              </a:rPr>
              <a:t> O-#0]</a:t>
            </a:r>
          </a:p>
          <a:p>
            <a:r>
              <a:rPr lang="en-US" dirty="0">
                <a:latin typeface="+mn-lt"/>
              </a:rPr>
              <a:t>               O-#0   &amp;   O-#1</a:t>
            </a:r>
          </a:p>
          <a:p>
            <a:r>
              <a:rPr lang="en-US" dirty="0">
                <a:latin typeface="+mn-lt"/>
              </a:rPr>
              <a:t>O-#0</a:t>
            </a:r>
          </a:p>
          <a:p>
            <a:endParaRPr lang="en-US" dirty="0">
              <a:latin typeface="+mn-lt"/>
            </a:endParaRPr>
          </a:p>
          <a:p>
            <a:endParaRPr lang="en-US" dirty="0">
              <a:latin typeface="+mn-lt"/>
            </a:endParaRPr>
          </a:p>
          <a:p>
            <a:endParaRPr lang="en-US" dirty="0">
              <a:latin typeface="+mn-lt"/>
            </a:endParaRPr>
          </a:p>
        </p:txBody>
      </p:sp>
      <p:pic>
        <p:nvPicPr>
          <p:cNvPr id="4" name="Picture 3"/>
          <p:cNvPicPr>
            <a:picLocks noChangeAspect="1"/>
          </p:cNvPicPr>
          <p:nvPr/>
        </p:nvPicPr>
        <p:blipFill>
          <a:blip r:embed="rId2"/>
          <a:stretch>
            <a:fillRect/>
          </a:stretch>
        </p:blipFill>
        <p:spPr>
          <a:xfrm>
            <a:off x="76200" y="1447800"/>
            <a:ext cx="6419609" cy="2133601"/>
          </a:xfrm>
          <a:prstGeom prst="rect">
            <a:avLst/>
          </a:prstGeom>
        </p:spPr>
      </p:pic>
      <p:sp>
        <p:nvSpPr>
          <p:cNvPr id="6" name="Line 42"/>
          <p:cNvSpPr>
            <a:spLocks noChangeShapeType="1"/>
          </p:cNvSpPr>
          <p:nvPr/>
        </p:nvSpPr>
        <p:spPr bwMode="auto">
          <a:xfrm>
            <a:off x="1124528" y="2972956"/>
            <a:ext cx="18472" cy="3199244"/>
          </a:xfrm>
          <a:prstGeom prst="line">
            <a:avLst/>
          </a:prstGeom>
          <a:noFill/>
          <a:ln w="76200">
            <a:solidFill>
              <a:srgbClr val="E59C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9" name="Line 42"/>
          <p:cNvSpPr>
            <a:spLocks noChangeShapeType="1"/>
          </p:cNvSpPr>
          <p:nvPr/>
        </p:nvSpPr>
        <p:spPr bwMode="auto">
          <a:xfrm>
            <a:off x="5715000" y="2972956"/>
            <a:ext cx="0" cy="1141844"/>
          </a:xfrm>
          <a:prstGeom prst="line">
            <a:avLst/>
          </a:prstGeom>
          <a:noFill/>
          <a:ln w="76200">
            <a:solidFill>
              <a:srgbClr val="E59C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10" name="Line 42"/>
          <p:cNvSpPr>
            <a:spLocks noChangeShapeType="1"/>
          </p:cNvSpPr>
          <p:nvPr/>
        </p:nvSpPr>
        <p:spPr bwMode="auto">
          <a:xfrm>
            <a:off x="3398992" y="2972956"/>
            <a:ext cx="0" cy="1599622"/>
          </a:xfrm>
          <a:prstGeom prst="line">
            <a:avLst/>
          </a:prstGeom>
          <a:noFill/>
          <a:ln w="76200">
            <a:solidFill>
              <a:srgbClr val="E59C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11" name="Line 42"/>
          <p:cNvSpPr>
            <a:spLocks noChangeShapeType="1"/>
          </p:cNvSpPr>
          <p:nvPr/>
        </p:nvSpPr>
        <p:spPr bwMode="auto">
          <a:xfrm>
            <a:off x="2514600" y="2963720"/>
            <a:ext cx="0" cy="2065480"/>
          </a:xfrm>
          <a:prstGeom prst="line">
            <a:avLst/>
          </a:prstGeom>
          <a:noFill/>
          <a:ln w="76200">
            <a:solidFill>
              <a:srgbClr val="E59C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12" name="Line 42"/>
          <p:cNvSpPr>
            <a:spLocks noChangeShapeType="1"/>
          </p:cNvSpPr>
          <p:nvPr/>
        </p:nvSpPr>
        <p:spPr bwMode="auto">
          <a:xfrm>
            <a:off x="2336792" y="2963720"/>
            <a:ext cx="0" cy="2513444"/>
          </a:xfrm>
          <a:prstGeom prst="line">
            <a:avLst/>
          </a:prstGeom>
          <a:noFill/>
          <a:ln w="76200">
            <a:solidFill>
              <a:srgbClr val="E59C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13" name="Line 42"/>
          <p:cNvSpPr>
            <a:spLocks noChangeShapeType="1"/>
          </p:cNvSpPr>
          <p:nvPr/>
        </p:nvSpPr>
        <p:spPr bwMode="auto">
          <a:xfrm>
            <a:off x="2133600" y="2972956"/>
            <a:ext cx="0" cy="2894444"/>
          </a:xfrm>
          <a:prstGeom prst="line">
            <a:avLst/>
          </a:prstGeom>
          <a:noFill/>
          <a:ln w="76200">
            <a:solidFill>
              <a:srgbClr val="E59C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14" name="Content Placeholder 2"/>
          <p:cNvSpPr txBox="1">
            <a:spLocks/>
          </p:cNvSpPr>
          <p:nvPr/>
        </p:nvSpPr>
        <p:spPr>
          <a:xfrm>
            <a:off x="381000" y="3886200"/>
            <a:ext cx="612742" cy="2743200"/>
          </a:xfrm>
          <a:prstGeom prst="rect">
            <a:avLst/>
          </a:prstGeom>
        </p:spPr>
        <p:txBody>
          <a:bodyPr/>
          <a:lstStyle>
            <a:lvl1pPr marL="342900" indent="-342900" algn="l" rtl="0" eaLnBrk="0" fontAlgn="base" hangingPunct="0">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0" fontAlgn="base" hangingPunct="0">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0" fontAlgn="base" hangingPunct="0">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0" fontAlgn="base" hangingPunct="0">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0" fontAlgn="base" hangingPunct="0">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9pPr>
          </a:lstStyle>
          <a:p>
            <a:pPr marL="342900" marR="0" lvl="0" indent="-342900" algn="l" defTabSz="914400" rtl="0" eaLnBrk="0" fontAlgn="base" latinLnBrk="0" hangingPunct="0">
              <a:lnSpc>
                <a:spcPct val="100000"/>
              </a:lnSpc>
              <a:spcBef>
                <a:spcPct val="20000"/>
              </a:spcBef>
              <a:spcAft>
                <a:spcPct val="0"/>
              </a:spcAft>
              <a:buClr>
                <a:srgbClr val="FFFFFF"/>
              </a:buClr>
              <a:buSzTx/>
              <a:buFontTx/>
              <a:buNone/>
              <a:tabLst/>
              <a:defRPr/>
            </a:pPr>
            <a:r>
              <a:rPr kumimoji="0" lang="en-US" sz="2400" b="0" i="0" u="none" strike="noStrike" kern="0" cap="none" spc="0" normalizeH="0" baseline="0" noProof="0" dirty="0">
                <a:ln>
                  <a:noFill/>
                </a:ln>
                <a:solidFill>
                  <a:srgbClr val="FFFFFF"/>
                </a:solidFill>
                <a:effectLst/>
                <a:uLnTx/>
                <a:uFillTx/>
                <a:latin typeface="Georgia"/>
                <a:ea typeface="ＭＳ Ｐゴシック" pitchFamily="122" charset="-128"/>
              </a:rPr>
              <a:t>V6</a:t>
            </a:r>
            <a:endParaRPr kumimoji="0" lang="en-US" sz="2400" b="0" i="0" u="none" strike="noStrike" kern="0" cap="none" spc="0" normalizeH="0" baseline="0" noProof="0" dirty="0">
              <a:ln>
                <a:noFill/>
              </a:ln>
              <a:solidFill>
                <a:srgbClr val="66FF33"/>
              </a:solidFill>
              <a:effectLst/>
              <a:uLnTx/>
              <a:uFillTx/>
              <a:latin typeface="Georgia"/>
              <a:ea typeface="ＭＳ Ｐゴシック" pitchFamily="122" charset="-128"/>
            </a:endParaRPr>
          </a:p>
          <a:p>
            <a:pPr marL="342900" marR="0" lvl="0" indent="-342900" algn="l" defTabSz="914400" rtl="0" eaLnBrk="0" fontAlgn="base" latinLnBrk="0" hangingPunct="0">
              <a:lnSpc>
                <a:spcPct val="100000"/>
              </a:lnSpc>
              <a:spcBef>
                <a:spcPct val="20000"/>
              </a:spcBef>
              <a:spcAft>
                <a:spcPct val="0"/>
              </a:spcAft>
              <a:buClr>
                <a:srgbClr val="FFFFFF"/>
              </a:buClr>
              <a:buSzTx/>
              <a:buFontTx/>
              <a:buNone/>
              <a:tabLst/>
              <a:defRPr/>
            </a:pPr>
            <a:r>
              <a:rPr kumimoji="0" lang="en-US" sz="2400" b="0" i="0" u="none" strike="noStrike" kern="0" cap="none" spc="0" normalizeH="0" baseline="0" noProof="0" dirty="0">
                <a:ln>
                  <a:noFill/>
                </a:ln>
                <a:solidFill>
                  <a:srgbClr val="FFFFFF"/>
                </a:solidFill>
                <a:effectLst/>
                <a:uLnTx/>
                <a:uFillTx/>
                <a:latin typeface="Georgia"/>
                <a:ea typeface="ＭＳ Ｐゴシック" pitchFamily="122" charset="-128"/>
              </a:rPr>
              <a:t>V5</a:t>
            </a:r>
            <a:endParaRPr kumimoji="0" lang="en-US" sz="2400" b="0" i="0" u="none" strike="noStrike" kern="0" cap="none" spc="0" normalizeH="0" baseline="0" noProof="0" dirty="0">
              <a:ln>
                <a:noFill/>
              </a:ln>
              <a:solidFill>
                <a:srgbClr val="66FF33"/>
              </a:solidFill>
              <a:effectLst/>
              <a:uLnTx/>
              <a:uFillTx/>
              <a:latin typeface="Georgia"/>
              <a:ea typeface="ＭＳ Ｐゴシック" pitchFamily="122" charset="-128"/>
            </a:endParaRPr>
          </a:p>
          <a:p>
            <a:pPr marL="342900" marR="0" lvl="0" indent="-342900" algn="l" defTabSz="914400" rtl="0" eaLnBrk="0" fontAlgn="base" latinLnBrk="0" hangingPunct="0">
              <a:lnSpc>
                <a:spcPct val="100000"/>
              </a:lnSpc>
              <a:spcBef>
                <a:spcPct val="20000"/>
              </a:spcBef>
              <a:spcAft>
                <a:spcPct val="0"/>
              </a:spcAft>
              <a:buClr>
                <a:srgbClr val="FFFFFF"/>
              </a:buClr>
              <a:buSzTx/>
              <a:buFontTx/>
              <a:buNone/>
              <a:tabLst/>
              <a:defRPr/>
            </a:pPr>
            <a:r>
              <a:rPr kumimoji="0" lang="en-US" sz="2400" b="0" i="0" u="none" strike="noStrike" kern="0" cap="none" spc="0" normalizeH="0" baseline="0" noProof="0" dirty="0">
                <a:ln>
                  <a:noFill/>
                </a:ln>
                <a:solidFill>
                  <a:srgbClr val="FFFFFF"/>
                </a:solidFill>
                <a:effectLst/>
                <a:uLnTx/>
                <a:uFillTx/>
                <a:latin typeface="Georgia"/>
                <a:ea typeface="ＭＳ Ｐゴシック" pitchFamily="122" charset="-128"/>
              </a:rPr>
              <a:t>V4</a:t>
            </a:r>
          </a:p>
          <a:p>
            <a:pPr marL="342900" marR="0" lvl="0" indent="-342900" algn="l" defTabSz="914400" rtl="0" eaLnBrk="0" fontAlgn="base" latinLnBrk="0" hangingPunct="0">
              <a:lnSpc>
                <a:spcPct val="100000"/>
              </a:lnSpc>
              <a:spcBef>
                <a:spcPct val="20000"/>
              </a:spcBef>
              <a:spcAft>
                <a:spcPct val="0"/>
              </a:spcAft>
              <a:buClr>
                <a:srgbClr val="FFFFFF"/>
              </a:buClr>
              <a:buSzTx/>
              <a:buFontTx/>
              <a:buNone/>
              <a:tabLst/>
              <a:defRPr/>
            </a:pPr>
            <a:r>
              <a:rPr kumimoji="0" lang="en-US" sz="2400" b="0" i="0" u="none" strike="noStrike" kern="0" cap="none" spc="0" normalizeH="0" baseline="0" noProof="0" dirty="0">
                <a:ln>
                  <a:noFill/>
                </a:ln>
                <a:solidFill>
                  <a:srgbClr val="FFFFFF"/>
                </a:solidFill>
                <a:effectLst/>
                <a:uLnTx/>
                <a:uFillTx/>
                <a:latin typeface="Georgia"/>
                <a:ea typeface="ＭＳ Ｐゴシック" pitchFamily="122" charset="-128"/>
              </a:rPr>
              <a:t>V3</a:t>
            </a:r>
            <a:endParaRPr kumimoji="0" lang="en-US" sz="2400" b="0" i="0" u="none" strike="noStrike" kern="0" cap="none" spc="0" normalizeH="0" baseline="0" noProof="0" dirty="0">
              <a:ln>
                <a:noFill/>
              </a:ln>
              <a:solidFill>
                <a:srgbClr val="FF0000"/>
              </a:solidFill>
              <a:effectLst/>
              <a:uLnTx/>
              <a:uFillTx/>
              <a:latin typeface="Georgia"/>
              <a:ea typeface="ＭＳ Ｐゴシック" pitchFamily="122" charset="-128"/>
            </a:endParaRPr>
          </a:p>
          <a:p>
            <a:pPr marL="342900" marR="0" lvl="0" indent="-342900" algn="l" defTabSz="914400" rtl="0" eaLnBrk="0" fontAlgn="base" latinLnBrk="0" hangingPunct="0">
              <a:lnSpc>
                <a:spcPct val="100000"/>
              </a:lnSpc>
              <a:spcBef>
                <a:spcPct val="20000"/>
              </a:spcBef>
              <a:spcAft>
                <a:spcPct val="0"/>
              </a:spcAft>
              <a:buClr>
                <a:srgbClr val="FFFFFF"/>
              </a:buClr>
              <a:buSzTx/>
              <a:buFontTx/>
              <a:buNone/>
              <a:tabLst/>
              <a:defRPr/>
            </a:pPr>
            <a:r>
              <a:rPr kumimoji="0" lang="en-US" sz="2400" b="0" i="0" u="none" strike="noStrike" kern="0" cap="none" spc="0" normalizeH="0" baseline="0" noProof="0" dirty="0">
                <a:ln>
                  <a:noFill/>
                </a:ln>
                <a:solidFill>
                  <a:srgbClr val="FFFFFF"/>
                </a:solidFill>
                <a:effectLst/>
                <a:uLnTx/>
                <a:uFillTx/>
                <a:latin typeface="Georgia"/>
                <a:ea typeface="ＭＳ Ｐゴシック" pitchFamily="122" charset="-128"/>
              </a:rPr>
              <a:t>V2</a:t>
            </a:r>
            <a:endParaRPr kumimoji="0" lang="en-US" sz="2400" b="0" i="0" u="none" strike="noStrike" kern="0" cap="none" spc="0" normalizeH="0" baseline="0" noProof="0" dirty="0">
              <a:ln>
                <a:noFill/>
              </a:ln>
              <a:solidFill>
                <a:srgbClr val="FF0000"/>
              </a:solidFill>
              <a:effectLst/>
              <a:uLnTx/>
              <a:uFillTx/>
              <a:latin typeface="Georgia"/>
              <a:ea typeface="ＭＳ Ｐゴシック" pitchFamily="122" charset="-128"/>
            </a:endParaRPr>
          </a:p>
          <a:p>
            <a:pPr marL="342900" marR="0" lvl="0" indent="-342900" algn="l" defTabSz="914400" rtl="0" eaLnBrk="0" fontAlgn="base" latinLnBrk="0" hangingPunct="0">
              <a:lnSpc>
                <a:spcPct val="100000"/>
              </a:lnSpc>
              <a:spcBef>
                <a:spcPct val="20000"/>
              </a:spcBef>
              <a:spcAft>
                <a:spcPct val="0"/>
              </a:spcAft>
              <a:buClr>
                <a:srgbClr val="FFFFFF"/>
              </a:buClr>
              <a:buSzTx/>
              <a:buFontTx/>
              <a:buNone/>
              <a:tabLst/>
              <a:defRPr/>
            </a:pPr>
            <a:r>
              <a:rPr kumimoji="0" lang="en-US" sz="2400" b="0" i="0" u="none" strike="noStrike" kern="0" cap="none" spc="0" normalizeH="0" baseline="0" noProof="0" dirty="0">
                <a:ln>
                  <a:noFill/>
                </a:ln>
                <a:solidFill>
                  <a:srgbClr val="FFFFFF"/>
                </a:solidFill>
                <a:effectLst/>
                <a:uLnTx/>
                <a:uFillTx/>
                <a:latin typeface="Georgia"/>
                <a:ea typeface="ＭＳ Ｐゴシック" pitchFamily="122" charset="-128"/>
              </a:rPr>
              <a:t>V1</a:t>
            </a:r>
          </a:p>
          <a:p>
            <a:pPr marL="342900" marR="0" lvl="0" indent="-342900" algn="l" defTabSz="914400" rtl="0" eaLnBrk="0" fontAlgn="base" latinLnBrk="0" hangingPunct="0">
              <a:lnSpc>
                <a:spcPct val="100000"/>
              </a:lnSpc>
              <a:spcBef>
                <a:spcPct val="20000"/>
              </a:spcBef>
              <a:spcAft>
                <a:spcPct val="0"/>
              </a:spcAft>
              <a:buClr>
                <a:srgbClr val="FFFFFF"/>
              </a:buClr>
              <a:buSzTx/>
              <a:buFontTx/>
              <a:buNone/>
              <a:tabLst/>
              <a:defRPr/>
            </a:pPr>
            <a:endParaRPr kumimoji="0" lang="en-US" sz="2400" b="0" i="0" u="none" strike="noStrike" kern="0" cap="none" spc="0" normalizeH="0" baseline="0" noProof="0" dirty="0">
              <a:ln>
                <a:noFill/>
              </a:ln>
              <a:solidFill>
                <a:srgbClr val="FFFFFF"/>
              </a:solidFill>
              <a:effectLst/>
              <a:uLnTx/>
              <a:uFillTx/>
              <a:latin typeface="Georgia"/>
              <a:ea typeface="ＭＳ Ｐゴシック" pitchFamily="122" charset="-128"/>
            </a:endParaRPr>
          </a:p>
          <a:p>
            <a:pPr marL="342900" marR="0" lvl="0" indent="-342900" algn="l" defTabSz="914400" rtl="0" eaLnBrk="0" fontAlgn="base" latinLnBrk="0" hangingPunct="0">
              <a:lnSpc>
                <a:spcPct val="100000"/>
              </a:lnSpc>
              <a:spcBef>
                <a:spcPct val="20000"/>
              </a:spcBef>
              <a:spcAft>
                <a:spcPct val="0"/>
              </a:spcAft>
              <a:buClr>
                <a:srgbClr val="FFFFFF"/>
              </a:buClr>
              <a:buSzTx/>
              <a:buFontTx/>
              <a:buNone/>
              <a:tabLst/>
              <a:defRPr/>
            </a:pPr>
            <a:endParaRPr kumimoji="0" lang="en-US" sz="2400" b="0" i="0" u="none" strike="noStrike" kern="0" cap="none" spc="0" normalizeH="0" baseline="0" noProof="0" dirty="0">
              <a:ln>
                <a:noFill/>
              </a:ln>
              <a:solidFill>
                <a:srgbClr val="FFFFFF"/>
              </a:solidFill>
              <a:effectLst/>
              <a:uLnTx/>
              <a:uFillTx/>
              <a:latin typeface="Georgia"/>
              <a:ea typeface="ＭＳ Ｐゴシック" pitchFamily="122" charset="-128"/>
            </a:endParaRPr>
          </a:p>
        </p:txBody>
      </p:sp>
    </p:spTree>
    <p:extLst>
      <p:ext uri="{BB962C8B-B14F-4D97-AF65-F5344CB8AC3E}">
        <p14:creationId xmlns:p14="http://schemas.microsoft.com/office/powerpoint/2010/main" val="2645165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AutoShape 2"/>
          <p:cNvSpPr>
            <a:spLocks noGrp="1" noChangeArrowheads="1"/>
          </p:cNvSpPr>
          <p:nvPr>
            <p:ph type="title"/>
          </p:nvPr>
        </p:nvSpPr>
        <p:spPr/>
        <p:txBody>
          <a:bodyPr/>
          <a:lstStyle/>
          <a:p>
            <a:pPr eaLnBrk="1" hangingPunct="1"/>
            <a:r>
              <a:rPr lang="en-US" altLang="en-US" dirty="0"/>
              <a:t>Sorts of changes in ontologies:</a:t>
            </a:r>
            <a:br>
              <a:rPr lang="en-US" altLang="en-US" dirty="0"/>
            </a:br>
            <a:r>
              <a:rPr lang="en-US" altLang="en-US" dirty="0"/>
              <a:t>the simplistic main view</a:t>
            </a:r>
            <a:endParaRPr lang="en-GB" altLang="en-US" dirty="0"/>
          </a:p>
        </p:txBody>
      </p:sp>
      <p:sp>
        <p:nvSpPr>
          <p:cNvPr id="12291" name="Rectangle 3"/>
          <p:cNvSpPr>
            <a:spLocks noGrp="1" noChangeArrowheads="1"/>
          </p:cNvSpPr>
          <p:nvPr>
            <p:ph idx="1"/>
          </p:nvPr>
        </p:nvSpPr>
        <p:spPr>
          <a:xfrm>
            <a:off x="228600" y="2057400"/>
            <a:ext cx="8686800" cy="4572000"/>
          </a:xfrm>
        </p:spPr>
        <p:txBody>
          <a:bodyPr/>
          <a:lstStyle/>
          <a:p>
            <a:pPr eaLnBrk="1" hangingPunct="1"/>
            <a:r>
              <a:rPr lang="en-US" altLang="en-US" sz="2800" i="1" dirty="0"/>
              <a:t>Ontology versions exhibit differences of the following sorts:</a:t>
            </a:r>
          </a:p>
          <a:p>
            <a:pPr eaLnBrk="1" hangingPunct="1"/>
            <a:endParaRPr lang="en-US" altLang="en-US" sz="1200" i="1" dirty="0"/>
          </a:p>
          <a:p>
            <a:pPr lvl="1" eaLnBrk="1" hangingPunct="1">
              <a:lnSpc>
                <a:spcPct val="80000"/>
              </a:lnSpc>
            </a:pPr>
            <a:r>
              <a:rPr lang="en-GB" altLang="en-US" sz="2400" i="1" dirty="0"/>
              <a:t>Add a subtree</a:t>
            </a:r>
          </a:p>
          <a:p>
            <a:pPr lvl="1" eaLnBrk="1" hangingPunct="1">
              <a:lnSpc>
                <a:spcPct val="80000"/>
              </a:lnSpc>
            </a:pPr>
            <a:r>
              <a:rPr lang="en-GB" altLang="en-US" sz="2400" i="1" dirty="0"/>
              <a:t>Delete a subtree</a:t>
            </a:r>
          </a:p>
          <a:p>
            <a:pPr lvl="1" eaLnBrk="1" hangingPunct="1">
              <a:lnSpc>
                <a:spcPct val="80000"/>
              </a:lnSpc>
            </a:pPr>
            <a:r>
              <a:rPr lang="en-GB" altLang="en-US" sz="2400" i="1" dirty="0"/>
              <a:t>Move a subtree to a different location </a:t>
            </a:r>
          </a:p>
          <a:p>
            <a:pPr lvl="1" eaLnBrk="1" hangingPunct="1">
              <a:lnSpc>
                <a:spcPct val="80000"/>
              </a:lnSpc>
            </a:pPr>
            <a:r>
              <a:rPr lang="en-GB" altLang="en-US" sz="2400" i="1" dirty="0"/>
              <a:t>Move a set of sibling classes to a different location</a:t>
            </a:r>
          </a:p>
          <a:p>
            <a:pPr lvl="1" eaLnBrk="1" hangingPunct="1">
              <a:lnSpc>
                <a:spcPct val="80000"/>
              </a:lnSpc>
            </a:pPr>
            <a:r>
              <a:rPr lang="en-GB" altLang="en-US" sz="2400" i="1" dirty="0"/>
              <a:t>Create a new abstraction and move a set of siblings down in a class hierarchy, creating a new superclass.</a:t>
            </a:r>
          </a:p>
          <a:p>
            <a:pPr lvl="1" eaLnBrk="1" hangingPunct="1">
              <a:lnSpc>
                <a:spcPct val="80000"/>
              </a:lnSpc>
            </a:pPr>
            <a:r>
              <a:rPr lang="en-GB" altLang="en-US" sz="2400" i="1" dirty="0"/>
              <a:t>Delete a class, moving its subclasses to become subclasses of its superclass.</a:t>
            </a:r>
          </a:p>
          <a:p>
            <a:pPr lvl="1" eaLnBrk="1" hangingPunct="1">
              <a:lnSpc>
                <a:spcPct val="80000"/>
              </a:lnSpc>
            </a:pPr>
            <a:r>
              <a:rPr lang="en-GB" altLang="en-US" sz="2400" i="1" dirty="0"/>
              <a:t>Split a class </a:t>
            </a:r>
          </a:p>
          <a:p>
            <a:pPr lvl="1" eaLnBrk="1" hangingPunct="1">
              <a:lnSpc>
                <a:spcPct val="80000"/>
              </a:lnSpc>
            </a:pPr>
            <a:r>
              <a:rPr lang="en-GB" altLang="en-US" sz="2400" i="1" dirty="0"/>
              <a:t>Merge classes</a:t>
            </a:r>
            <a:endParaRPr lang="en-US" altLang="en-US" sz="2400" i="1" dirty="0"/>
          </a:p>
        </p:txBody>
      </p:sp>
      <p:sp>
        <p:nvSpPr>
          <p:cNvPr id="12292" name="Rectangle 4"/>
          <p:cNvSpPr>
            <a:spLocks noChangeArrowheads="1"/>
          </p:cNvSpPr>
          <p:nvPr/>
        </p:nvSpPr>
        <p:spPr bwMode="auto">
          <a:xfrm>
            <a:off x="4267200" y="6135469"/>
            <a:ext cx="4800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mn-cs"/>
              </a:rPr>
              <a:t>Noy</a:t>
            </a:r>
            <a:r>
              <a:rPr kumimoji="0" lang="en-US" altLang="en-US" sz="12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mn-cs"/>
              </a:rPr>
              <a:t>, N.F., </a:t>
            </a:r>
            <a:r>
              <a:rPr kumimoji="0" lang="en-US" altLang="en-US" sz="1200" b="0" i="0"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mn-cs"/>
              </a:rPr>
              <a:t>Kunnatur</a:t>
            </a:r>
            <a:r>
              <a:rPr kumimoji="0" lang="en-US" altLang="en-US" sz="12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mn-cs"/>
              </a:rPr>
              <a:t>, S., Klein, M., and </a:t>
            </a:r>
            <a:r>
              <a:rPr kumimoji="0" lang="en-US" altLang="en-US" sz="1200" b="0" i="0"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mn-cs"/>
              </a:rPr>
              <a:t>Musen</a:t>
            </a:r>
            <a:r>
              <a:rPr kumimoji="0" lang="en-US" altLang="en-US" sz="12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mn-cs"/>
              </a:rPr>
              <a:t>, M.A. Tracking changes during ontology evolution. In Proceeding of the 3rd International Semantic Web Conference (ISWC2004), Hiroshima, Japan, November 2004.</a:t>
            </a:r>
          </a:p>
        </p:txBody>
      </p:sp>
      <p:sp>
        <p:nvSpPr>
          <p:cNvPr id="5" name="TextBox 4"/>
          <p:cNvSpPr txBox="1">
            <a:spLocks noChangeArrowheads="1"/>
          </p:cNvSpPr>
          <p:nvPr/>
        </p:nvSpPr>
        <p:spPr bwMode="auto">
          <a:xfrm>
            <a:off x="3695700" y="2750403"/>
            <a:ext cx="5067300" cy="83099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These distinctions don’t tell us the motivations behind the changes </a:t>
            </a:r>
          </a:p>
        </p:txBody>
      </p:sp>
    </p:spTree>
    <p:extLst>
      <p:ext uri="{BB962C8B-B14F-4D97-AF65-F5344CB8AC3E}">
        <p14:creationId xmlns:p14="http://schemas.microsoft.com/office/powerpoint/2010/main" val="1794536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1986" name="AutoShape 2"/>
          <p:cNvSpPr>
            <a:spLocks noGrp="1" noChangeArrowheads="1"/>
          </p:cNvSpPr>
          <p:nvPr>
            <p:ph type="title"/>
          </p:nvPr>
        </p:nvSpPr>
        <p:spPr/>
        <p:txBody>
          <a:bodyPr/>
          <a:lstStyle/>
          <a:p>
            <a:r>
              <a:rPr lang="en-US" altLang="en-US"/>
              <a:t>An “optimal” ontology (1)</a:t>
            </a:r>
          </a:p>
        </p:txBody>
      </p:sp>
      <p:sp>
        <p:nvSpPr>
          <p:cNvPr id="681987" name="Rectangle 3"/>
          <p:cNvSpPr>
            <a:spLocks noGrp="1" noChangeArrowheads="1"/>
          </p:cNvSpPr>
          <p:nvPr>
            <p:ph idx="1"/>
          </p:nvPr>
        </p:nvSpPr>
        <p:spPr/>
        <p:txBody>
          <a:bodyPr/>
          <a:lstStyle/>
          <a:p>
            <a:r>
              <a:rPr lang="nl-NL" altLang="en-US" sz="2800" dirty="0" err="1"/>
              <a:t>Because</a:t>
            </a:r>
            <a:r>
              <a:rPr lang="nl-NL" altLang="en-US" sz="2800" dirty="0"/>
              <a:t> </a:t>
            </a:r>
            <a:r>
              <a:rPr lang="nl-NL" altLang="en-US" sz="2800" dirty="0" err="1"/>
              <a:t>ontologies</a:t>
            </a:r>
            <a:r>
              <a:rPr lang="nl-NL" altLang="en-US" sz="2800" dirty="0"/>
              <a:t>, as </a:t>
            </a:r>
            <a:r>
              <a:rPr lang="nl-NL" altLang="en-US" sz="2800" dirty="0" err="1"/>
              <a:t>conceived</a:t>
            </a:r>
            <a:r>
              <a:rPr lang="nl-NL" altLang="en-US" sz="2800" dirty="0"/>
              <a:t> on realist </a:t>
            </a:r>
            <a:r>
              <a:rPr lang="nl-NL" altLang="en-US" sz="2800" dirty="0" err="1"/>
              <a:t>terms</a:t>
            </a:r>
            <a:r>
              <a:rPr lang="nl-NL" altLang="en-US" sz="2800" dirty="0"/>
              <a:t>, </a:t>
            </a:r>
          </a:p>
          <a:p>
            <a:pPr lvl="1"/>
            <a:r>
              <a:rPr lang="nl-NL" altLang="en-US" sz="2400" dirty="0"/>
              <a:t>are </a:t>
            </a:r>
            <a:r>
              <a:rPr lang="nl-NL" altLang="en-US" sz="2400" dirty="0" err="1"/>
              <a:t>artifacts</a:t>
            </a:r>
            <a:r>
              <a:rPr lang="nl-NL" altLang="en-US" sz="2400" dirty="0"/>
              <a:t> </a:t>
            </a:r>
            <a:r>
              <a:rPr lang="nl-NL" altLang="en-US" sz="2400" dirty="0" err="1"/>
              <a:t>created</a:t>
            </a:r>
            <a:r>
              <a:rPr lang="nl-NL" altLang="en-US" sz="2400" dirty="0"/>
              <a:t> </a:t>
            </a:r>
            <a:r>
              <a:rPr lang="nl-NL" altLang="en-US" sz="2400" dirty="0" err="1"/>
              <a:t>for</a:t>
            </a:r>
            <a:r>
              <a:rPr lang="nl-NL" altLang="en-US" sz="2400" dirty="0"/>
              <a:t> </a:t>
            </a:r>
            <a:r>
              <a:rPr lang="nl-NL" altLang="en-US" sz="2400" dirty="0" err="1"/>
              <a:t>some</a:t>
            </a:r>
            <a:r>
              <a:rPr lang="nl-NL" altLang="en-US" sz="2400" dirty="0"/>
              <a:t> </a:t>
            </a:r>
            <a:r>
              <a:rPr lang="nl-NL" altLang="en-US" sz="2400" b="1" u="sng" dirty="0" err="1"/>
              <a:t>purpose</a:t>
            </a:r>
            <a:r>
              <a:rPr lang="nl-NL" altLang="en-US" sz="2400" dirty="0"/>
              <a:t> (e.g. </a:t>
            </a:r>
            <a:r>
              <a:rPr lang="nl-NL" altLang="en-US" sz="2400" dirty="0" err="1"/>
              <a:t>to</a:t>
            </a:r>
            <a:r>
              <a:rPr lang="nl-NL" altLang="en-US" sz="2400" dirty="0"/>
              <a:t> serve as </a:t>
            </a:r>
            <a:r>
              <a:rPr lang="nl-NL" altLang="en-US" sz="2400" dirty="0" err="1"/>
              <a:t>controlled</a:t>
            </a:r>
            <a:r>
              <a:rPr lang="nl-NL" altLang="en-US" sz="2400" dirty="0"/>
              <a:t> </a:t>
            </a:r>
            <a:r>
              <a:rPr lang="nl-NL" altLang="en-US" sz="2400" dirty="0" err="1"/>
              <a:t>vocabulary</a:t>
            </a:r>
            <a:r>
              <a:rPr lang="nl-NL" altLang="en-US" sz="2400" dirty="0"/>
              <a:t>, or </a:t>
            </a:r>
            <a:r>
              <a:rPr lang="nl-NL" altLang="en-US" sz="2400" dirty="0" err="1"/>
              <a:t>to</a:t>
            </a:r>
            <a:r>
              <a:rPr lang="nl-NL" altLang="en-US" sz="2400" dirty="0"/>
              <a:t> </a:t>
            </a:r>
            <a:r>
              <a:rPr lang="nl-NL" altLang="en-US" sz="2400" dirty="0" err="1"/>
              <a:t>provide</a:t>
            </a:r>
            <a:r>
              <a:rPr lang="nl-NL" altLang="en-US" sz="2400" dirty="0"/>
              <a:t> domain </a:t>
            </a:r>
            <a:r>
              <a:rPr lang="nl-NL" altLang="en-US" sz="2400" dirty="0" err="1"/>
              <a:t>knowledge</a:t>
            </a:r>
            <a:r>
              <a:rPr lang="nl-NL" altLang="en-US" sz="2400" dirty="0"/>
              <a:t> </a:t>
            </a:r>
            <a:r>
              <a:rPr lang="nl-NL" altLang="en-US" sz="2400" dirty="0" err="1"/>
              <a:t>to</a:t>
            </a:r>
            <a:r>
              <a:rPr lang="nl-NL" altLang="en-US" sz="2400" dirty="0"/>
              <a:t> a software </a:t>
            </a:r>
            <a:r>
              <a:rPr lang="nl-NL" altLang="en-US" sz="2400" dirty="0" err="1"/>
              <a:t>application</a:t>
            </a:r>
            <a:r>
              <a:rPr lang="nl-NL" altLang="en-US" sz="2400" dirty="0"/>
              <a:t>), </a:t>
            </a:r>
          </a:p>
          <a:p>
            <a:pPr lvl="1"/>
            <a:r>
              <a:rPr lang="nl-NL" altLang="en-US" sz="2400" dirty="0"/>
              <a:t>are at </a:t>
            </a:r>
            <a:r>
              <a:rPr lang="nl-NL" altLang="en-US" sz="2400" dirty="0" err="1"/>
              <a:t>the</a:t>
            </a:r>
            <a:r>
              <a:rPr lang="nl-NL" altLang="en-US" sz="2400" dirty="0"/>
              <a:t> </a:t>
            </a:r>
            <a:r>
              <a:rPr lang="nl-NL" altLang="en-US" sz="2400" dirty="0" err="1"/>
              <a:t>same</a:t>
            </a:r>
            <a:r>
              <a:rPr lang="nl-NL" altLang="en-US" sz="2400" dirty="0"/>
              <a:t> time </a:t>
            </a:r>
            <a:r>
              <a:rPr lang="nl-NL" altLang="en-US" sz="2400" dirty="0" err="1"/>
              <a:t>intended</a:t>
            </a:r>
            <a:r>
              <a:rPr lang="nl-NL" altLang="en-US" sz="2400" dirty="0"/>
              <a:t> </a:t>
            </a:r>
            <a:r>
              <a:rPr lang="nl-NL" altLang="en-US" sz="2400" dirty="0" err="1"/>
              <a:t>to</a:t>
            </a:r>
            <a:r>
              <a:rPr lang="nl-NL" altLang="en-US" sz="2400" dirty="0"/>
              <a:t> </a:t>
            </a:r>
            <a:r>
              <a:rPr lang="nl-NL" altLang="en-US" sz="2400" b="1" u="sng" dirty="0" err="1"/>
              <a:t>mirror</a:t>
            </a:r>
            <a:r>
              <a:rPr lang="nl-NL" altLang="en-US" sz="2400" b="1" u="sng" dirty="0"/>
              <a:t> </a:t>
            </a:r>
            <a:r>
              <a:rPr lang="nl-NL" altLang="en-US" sz="2400" b="1" u="sng" dirty="0" err="1"/>
              <a:t>reality</a:t>
            </a:r>
            <a:r>
              <a:rPr lang="nl-NL" altLang="en-US" sz="2400" b="1" u="sng" dirty="0"/>
              <a:t>,</a:t>
            </a:r>
            <a:r>
              <a:rPr lang="nl-NL" altLang="en-US" sz="2400" dirty="0"/>
              <a:t> </a:t>
            </a:r>
          </a:p>
          <a:p>
            <a:pPr lvl="1"/>
            <a:r>
              <a:rPr lang="nl-NL" altLang="en-US" sz="2400" dirty="0" err="1"/>
              <a:t>should</a:t>
            </a:r>
            <a:r>
              <a:rPr lang="nl-NL" altLang="en-US" sz="2400" dirty="0"/>
              <a:t> </a:t>
            </a:r>
            <a:r>
              <a:rPr lang="nl-NL" altLang="en-US" sz="2400" dirty="0" err="1"/>
              <a:t>allow</a:t>
            </a:r>
            <a:r>
              <a:rPr lang="nl-NL" altLang="en-US" sz="2400" dirty="0"/>
              <a:t> </a:t>
            </a:r>
            <a:r>
              <a:rPr lang="nl-NL" altLang="en-US" sz="2400" b="1" u="sng" dirty="0" err="1"/>
              <a:t>reasoning</a:t>
            </a:r>
            <a:r>
              <a:rPr lang="nl-NL" altLang="en-US" sz="2400" b="1" u="sng" dirty="0"/>
              <a:t> </a:t>
            </a:r>
            <a:r>
              <a:rPr lang="nl-NL" altLang="en-US" sz="2400" b="1" u="sng" dirty="0" err="1"/>
              <a:t>which</a:t>
            </a:r>
            <a:r>
              <a:rPr lang="nl-NL" altLang="en-US" sz="2400" b="1" u="sng" dirty="0"/>
              <a:t> is </a:t>
            </a:r>
            <a:r>
              <a:rPr lang="nl-NL" altLang="en-US" sz="2400" b="1" u="sng" dirty="0" err="1"/>
              <a:t>efficient</a:t>
            </a:r>
            <a:r>
              <a:rPr lang="nl-NL" altLang="en-US" sz="2400" dirty="0"/>
              <a:t> </a:t>
            </a:r>
            <a:r>
              <a:rPr lang="nl-NL" altLang="en-US" sz="2400" dirty="0" err="1"/>
              <a:t>from</a:t>
            </a:r>
            <a:r>
              <a:rPr lang="nl-NL" altLang="en-US" sz="2400" dirty="0"/>
              <a:t> a </a:t>
            </a:r>
            <a:r>
              <a:rPr lang="nl-NL" altLang="en-US" sz="2400" dirty="0" err="1"/>
              <a:t>computational</a:t>
            </a:r>
            <a:r>
              <a:rPr lang="nl-NL" altLang="en-US" sz="2400" dirty="0"/>
              <a:t> point of view, </a:t>
            </a:r>
          </a:p>
          <a:p>
            <a:r>
              <a:rPr lang="nl-NL" altLang="en-US" sz="2800" dirty="0"/>
              <a:t>we </a:t>
            </a:r>
            <a:r>
              <a:rPr lang="nl-NL" altLang="en-US" sz="2800" dirty="0" err="1"/>
              <a:t>argue</a:t>
            </a:r>
            <a:r>
              <a:rPr lang="nl-NL" altLang="en-US" sz="2800" dirty="0"/>
              <a:t> </a:t>
            </a:r>
            <a:r>
              <a:rPr lang="nl-NL" altLang="en-US" sz="2800" dirty="0" err="1"/>
              <a:t>that</a:t>
            </a:r>
            <a:r>
              <a:rPr lang="nl-NL" altLang="en-US" sz="2800" dirty="0"/>
              <a:t> </a:t>
            </a:r>
            <a:r>
              <a:rPr lang="nl-NL" altLang="en-US" sz="2800" b="1" dirty="0" err="1"/>
              <a:t>an</a:t>
            </a:r>
            <a:r>
              <a:rPr lang="nl-NL" altLang="en-US" sz="2800" b="1" dirty="0"/>
              <a:t> </a:t>
            </a:r>
            <a:r>
              <a:rPr lang="nl-NL" altLang="en-US" sz="2800" b="1" dirty="0" err="1"/>
              <a:t>optimal</a:t>
            </a:r>
            <a:r>
              <a:rPr lang="nl-NL" altLang="en-US" sz="2800" b="1" dirty="0"/>
              <a:t> </a:t>
            </a:r>
            <a:r>
              <a:rPr lang="nl-NL" altLang="en-US" sz="2800" b="1" dirty="0" err="1"/>
              <a:t>ontology</a:t>
            </a:r>
            <a:r>
              <a:rPr lang="nl-NL" altLang="en-US" sz="2800" b="1" dirty="0"/>
              <a:t> </a:t>
            </a:r>
            <a:r>
              <a:rPr lang="nl-NL" altLang="en-US" sz="2800" b="1" dirty="0" err="1"/>
              <a:t>should</a:t>
            </a:r>
            <a:r>
              <a:rPr lang="nl-NL" altLang="en-US" sz="2800" b="1" dirty="0"/>
              <a:t> </a:t>
            </a:r>
            <a:r>
              <a:rPr lang="nl-NL" altLang="en-US" sz="2800" b="1" dirty="0" err="1"/>
              <a:t>constitute</a:t>
            </a:r>
            <a:r>
              <a:rPr lang="nl-NL" altLang="en-US" sz="2800" b="1" dirty="0"/>
              <a:t> a </a:t>
            </a:r>
            <a:r>
              <a:rPr lang="nl-NL" altLang="en-US" sz="2800" b="1" dirty="0" err="1"/>
              <a:t>representation</a:t>
            </a:r>
            <a:r>
              <a:rPr lang="nl-NL" altLang="en-US" sz="2800" b="1" dirty="0"/>
              <a:t> of </a:t>
            </a:r>
            <a:r>
              <a:rPr lang="nl-NL" altLang="en-US" sz="2800" b="1" i="1" dirty="0" err="1"/>
              <a:t>all</a:t>
            </a:r>
            <a:r>
              <a:rPr lang="nl-NL" altLang="en-US" sz="2800" b="1" i="1" dirty="0"/>
              <a:t> </a:t>
            </a:r>
            <a:r>
              <a:rPr lang="nl-NL" altLang="en-US" sz="2800" b="1" i="1" dirty="0" err="1"/>
              <a:t>and</a:t>
            </a:r>
            <a:r>
              <a:rPr lang="nl-NL" altLang="en-US" sz="2800" b="1" i="1" dirty="0"/>
              <a:t> </a:t>
            </a:r>
            <a:r>
              <a:rPr lang="nl-NL" altLang="en-US" sz="2800" b="1" i="1" dirty="0" err="1"/>
              <a:t>only</a:t>
            </a:r>
            <a:r>
              <a:rPr lang="nl-NL" altLang="en-US" sz="2800" b="1" i="1" dirty="0"/>
              <a:t> </a:t>
            </a:r>
            <a:r>
              <a:rPr lang="nl-NL" altLang="en-US" sz="2800" b="1" i="1" dirty="0" err="1"/>
              <a:t>those</a:t>
            </a:r>
            <a:r>
              <a:rPr lang="nl-NL" altLang="en-US" sz="2800" b="1" i="1" dirty="0"/>
              <a:t> </a:t>
            </a:r>
            <a:r>
              <a:rPr lang="nl-NL" altLang="en-US" sz="2800" b="1" i="1" dirty="0" err="1"/>
              <a:t>portions</a:t>
            </a:r>
            <a:r>
              <a:rPr lang="nl-NL" altLang="en-US" sz="2800" b="1" i="1" dirty="0"/>
              <a:t> of </a:t>
            </a:r>
            <a:r>
              <a:rPr lang="nl-NL" altLang="en-US" sz="2800" b="1" i="1" dirty="0" err="1"/>
              <a:t>reality</a:t>
            </a:r>
            <a:r>
              <a:rPr lang="nl-NL" altLang="en-US" sz="2800" b="1" i="1" dirty="0"/>
              <a:t> </a:t>
            </a:r>
            <a:r>
              <a:rPr lang="nl-NL" altLang="en-US" sz="2800" b="1" i="1" dirty="0" err="1"/>
              <a:t>that</a:t>
            </a:r>
            <a:r>
              <a:rPr lang="nl-NL" altLang="en-US" sz="2800" b="1" i="1" dirty="0"/>
              <a:t> are relevant </a:t>
            </a:r>
            <a:r>
              <a:rPr lang="nl-NL" altLang="en-US" sz="2800" b="1" i="1" dirty="0" err="1"/>
              <a:t>for</a:t>
            </a:r>
            <a:r>
              <a:rPr lang="nl-NL" altLang="en-US" sz="2800" b="1" i="1" dirty="0"/>
              <a:t> </a:t>
            </a:r>
            <a:r>
              <a:rPr lang="nl-NL" altLang="en-US" sz="2800" b="1" i="1" dirty="0" err="1"/>
              <a:t>its</a:t>
            </a:r>
            <a:r>
              <a:rPr lang="nl-NL" altLang="en-US" sz="2800" b="1" i="1" dirty="0"/>
              <a:t> </a:t>
            </a:r>
            <a:r>
              <a:rPr lang="nl-NL" altLang="en-US" sz="2800" b="1" i="1" dirty="0" err="1"/>
              <a:t>purpose</a:t>
            </a:r>
            <a:r>
              <a:rPr lang="nl-NL" altLang="en-US" sz="2800" dirty="0"/>
              <a:t>. </a:t>
            </a:r>
            <a:endParaRPr lang="en-US" altLang="en-US" sz="2800" dirty="0"/>
          </a:p>
        </p:txBody>
      </p:sp>
    </p:spTree>
    <p:extLst>
      <p:ext uri="{BB962C8B-B14F-4D97-AF65-F5344CB8AC3E}">
        <p14:creationId xmlns:p14="http://schemas.microsoft.com/office/powerpoint/2010/main" val="922328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8198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8198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8198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81987">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8198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1987"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4034" name="AutoShape 2"/>
          <p:cNvSpPr>
            <a:spLocks noGrp="1" noChangeArrowheads="1"/>
          </p:cNvSpPr>
          <p:nvPr>
            <p:ph type="title"/>
          </p:nvPr>
        </p:nvSpPr>
        <p:spPr/>
        <p:txBody>
          <a:bodyPr/>
          <a:lstStyle/>
          <a:p>
            <a:r>
              <a:rPr lang="en-US" altLang="en-US" dirty="0"/>
              <a:t>An “optimal” ontology (2)</a:t>
            </a:r>
          </a:p>
        </p:txBody>
      </p:sp>
      <p:sp>
        <p:nvSpPr>
          <p:cNvPr id="684035" name="Rectangle 3"/>
          <p:cNvSpPr>
            <a:spLocks noGrp="1" noChangeArrowheads="1"/>
          </p:cNvSpPr>
          <p:nvPr>
            <p:ph idx="1"/>
          </p:nvPr>
        </p:nvSpPr>
        <p:spPr/>
        <p:txBody>
          <a:bodyPr/>
          <a:lstStyle/>
          <a:p>
            <a:r>
              <a:rPr lang="nl-NL" altLang="en-US" dirty="0" err="1"/>
              <a:t>Each</a:t>
            </a:r>
            <a:r>
              <a:rPr lang="nl-NL" altLang="en-US" dirty="0"/>
              <a:t> term in </a:t>
            </a:r>
            <a:r>
              <a:rPr lang="nl-NL" altLang="en-US" dirty="0" err="1"/>
              <a:t>such</a:t>
            </a:r>
            <a:r>
              <a:rPr lang="nl-NL" altLang="en-US" dirty="0"/>
              <a:t> </a:t>
            </a:r>
            <a:r>
              <a:rPr lang="nl-NL" altLang="en-US" dirty="0" err="1"/>
              <a:t>an</a:t>
            </a:r>
            <a:r>
              <a:rPr lang="nl-NL" altLang="en-US" dirty="0"/>
              <a:t> </a:t>
            </a:r>
            <a:r>
              <a:rPr lang="nl-NL" altLang="en-US" dirty="0" err="1"/>
              <a:t>ontology</a:t>
            </a:r>
            <a:r>
              <a:rPr lang="nl-NL" altLang="en-US" dirty="0"/>
              <a:t> </a:t>
            </a:r>
            <a:r>
              <a:rPr lang="nl-NL" altLang="en-US" dirty="0" err="1"/>
              <a:t>would</a:t>
            </a:r>
            <a:r>
              <a:rPr lang="nl-NL" altLang="en-US" dirty="0"/>
              <a:t> </a:t>
            </a:r>
            <a:r>
              <a:rPr lang="nl-NL" altLang="en-US" dirty="0" err="1"/>
              <a:t>designate</a:t>
            </a:r>
            <a:r>
              <a:rPr lang="nl-NL" altLang="en-US" dirty="0"/>
              <a:t> </a:t>
            </a:r>
          </a:p>
          <a:p>
            <a:pPr lvl="1"/>
            <a:r>
              <a:rPr lang="nl-NL" altLang="en-US" dirty="0"/>
              <a:t>(1) a single </a:t>
            </a:r>
            <a:r>
              <a:rPr lang="nl-NL" altLang="en-US" dirty="0" err="1"/>
              <a:t>portion</a:t>
            </a:r>
            <a:r>
              <a:rPr lang="nl-NL" altLang="en-US" dirty="0"/>
              <a:t> of </a:t>
            </a:r>
            <a:r>
              <a:rPr lang="nl-NL" altLang="en-US" dirty="0" err="1"/>
              <a:t>reality</a:t>
            </a:r>
            <a:r>
              <a:rPr lang="nl-NL" altLang="en-US" dirty="0"/>
              <a:t> (POR), </a:t>
            </a:r>
            <a:r>
              <a:rPr lang="nl-NL" altLang="en-US" dirty="0" err="1"/>
              <a:t>which</a:t>
            </a:r>
            <a:r>
              <a:rPr lang="nl-NL" altLang="en-US" dirty="0"/>
              <a:t> is </a:t>
            </a:r>
          </a:p>
          <a:p>
            <a:pPr lvl="1"/>
            <a:r>
              <a:rPr lang="nl-NL" altLang="en-US" dirty="0"/>
              <a:t>(2) relevant </a:t>
            </a:r>
            <a:r>
              <a:rPr lang="nl-NL" altLang="en-US" dirty="0" err="1"/>
              <a:t>to</a:t>
            </a:r>
            <a:r>
              <a:rPr lang="nl-NL" altLang="en-US" dirty="0"/>
              <a:t> </a:t>
            </a:r>
            <a:r>
              <a:rPr lang="nl-NL" altLang="en-US" dirty="0" err="1"/>
              <a:t>the</a:t>
            </a:r>
            <a:r>
              <a:rPr lang="nl-NL" altLang="en-US" dirty="0"/>
              <a:t> </a:t>
            </a:r>
            <a:r>
              <a:rPr lang="nl-NL" altLang="en-US" dirty="0" err="1"/>
              <a:t>purposes</a:t>
            </a:r>
            <a:r>
              <a:rPr lang="nl-NL" altLang="en-US" dirty="0"/>
              <a:t> of </a:t>
            </a:r>
            <a:r>
              <a:rPr lang="nl-NL" altLang="en-US" dirty="0" err="1"/>
              <a:t>the</a:t>
            </a:r>
            <a:r>
              <a:rPr lang="nl-NL" altLang="en-US" dirty="0"/>
              <a:t> </a:t>
            </a:r>
            <a:r>
              <a:rPr lang="nl-NL" altLang="en-US" dirty="0" err="1"/>
              <a:t>ontology</a:t>
            </a:r>
            <a:r>
              <a:rPr lang="nl-NL" altLang="en-US" dirty="0"/>
              <a:t> </a:t>
            </a:r>
            <a:r>
              <a:rPr lang="nl-NL" altLang="en-US" dirty="0" err="1"/>
              <a:t>and</a:t>
            </a:r>
            <a:r>
              <a:rPr lang="nl-NL" altLang="en-US" dirty="0"/>
              <a:t> </a:t>
            </a:r>
            <a:r>
              <a:rPr lang="nl-NL" altLang="en-US" dirty="0" err="1"/>
              <a:t>such</a:t>
            </a:r>
            <a:r>
              <a:rPr lang="nl-NL" altLang="en-US" dirty="0"/>
              <a:t> </a:t>
            </a:r>
            <a:r>
              <a:rPr lang="nl-NL" altLang="en-US" dirty="0" err="1"/>
              <a:t>that</a:t>
            </a:r>
            <a:r>
              <a:rPr lang="nl-NL" altLang="en-US" dirty="0"/>
              <a:t> </a:t>
            </a:r>
          </a:p>
          <a:p>
            <a:pPr lvl="1"/>
            <a:r>
              <a:rPr lang="nl-NL" altLang="en-US" dirty="0"/>
              <a:t>(3) </a:t>
            </a:r>
            <a:r>
              <a:rPr lang="nl-NL" altLang="en-US" dirty="0" err="1"/>
              <a:t>the</a:t>
            </a:r>
            <a:r>
              <a:rPr lang="nl-NL" altLang="en-US" dirty="0"/>
              <a:t> </a:t>
            </a:r>
            <a:r>
              <a:rPr lang="nl-NL" altLang="en-US" dirty="0" err="1"/>
              <a:t>authors</a:t>
            </a:r>
            <a:r>
              <a:rPr lang="nl-NL" altLang="en-US" dirty="0"/>
              <a:t> of </a:t>
            </a:r>
            <a:r>
              <a:rPr lang="nl-NL" altLang="en-US" dirty="0" err="1"/>
              <a:t>the</a:t>
            </a:r>
            <a:r>
              <a:rPr lang="nl-NL" altLang="en-US" dirty="0"/>
              <a:t> </a:t>
            </a:r>
            <a:r>
              <a:rPr lang="nl-NL" altLang="en-US" dirty="0" err="1"/>
              <a:t>ontology</a:t>
            </a:r>
            <a:r>
              <a:rPr lang="nl-NL" altLang="en-US" dirty="0"/>
              <a:t> </a:t>
            </a:r>
            <a:r>
              <a:rPr lang="nl-NL" altLang="en-US" dirty="0" err="1"/>
              <a:t>intended</a:t>
            </a:r>
            <a:r>
              <a:rPr lang="nl-NL" altLang="en-US" dirty="0"/>
              <a:t> </a:t>
            </a:r>
            <a:r>
              <a:rPr lang="nl-NL" altLang="en-US" dirty="0" err="1"/>
              <a:t>to</a:t>
            </a:r>
            <a:r>
              <a:rPr lang="nl-NL" altLang="en-US" dirty="0"/>
              <a:t> </a:t>
            </a:r>
            <a:r>
              <a:rPr lang="nl-NL" altLang="en-US" dirty="0" err="1"/>
              <a:t>use</a:t>
            </a:r>
            <a:r>
              <a:rPr lang="nl-NL" altLang="en-US" dirty="0"/>
              <a:t> </a:t>
            </a:r>
            <a:r>
              <a:rPr lang="nl-NL" altLang="en-US" dirty="0" err="1"/>
              <a:t>this</a:t>
            </a:r>
            <a:r>
              <a:rPr lang="nl-NL" altLang="en-US" dirty="0"/>
              <a:t> term </a:t>
            </a:r>
            <a:r>
              <a:rPr lang="nl-NL" altLang="en-US" dirty="0" err="1"/>
              <a:t>to</a:t>
            </a:r>
            <a:r>
              <a:rPr lang="nl-NL" altLang="en-US" dirty="0"/>
              <a:t> </a:t>
            </a:r>
            <a:r>
              <a:rPr lang="nl-NL" altLang="en-US" dirty="0" err="1"/>
              <a:t>designate</a:t>
            </a:r>
            <a:r>
              <a:rPr lang="nl-NL" altLang="en-US" dirty="0"/>
              <a:t> </a:t>
            </a:r>
            <a:r>
              <a:rPr lang="nl-NL" altLang="en-US" dirty="0" err="1"/>
              <a:t>this</a:t>
            </a:r>
            <a:r>
              <a:rPr lang="nl-NL" altLang="en-US" dirty="0"/>
              <a:t> POR, </a:t>
            </a:r>
            <a:r>
              <a:rPr lang="nl-NL" altLang="en-US" dirty="0" err="1"/>
              <a:t>and</a:t>
            </a:r>
            <a:endParaRPr lang="nl-NL" altLang="en-US" dirty="0"/>
          </a:p>
          <a:p>
            <a:pPr lvl="1"/>
            <a:r>
              <a:rPr lang="nl-NL" altLang="en-US" dirty="0"/>
              <a:t>(4) </a:t>
            </a:r>
            <a:r>
              <a:rPr lang="nl-NL" altLang="en-US" dirty="0" err="1"/>
              <a:t>there</a:t>
            </a:r>
            <a:r>
              <a:rPr lang="nl-NL" altLang="en-US" dirty="0"/>
              <a:t> </a:t>
            </a:r>
            <a:r>
              <a:rPr lang="nl-NL" altLang="en-US" dirty="0" err="1"/>
              <a:t>would</a:t>
            </a:r>
            <a:r>
              <a:rPr lang="nl-NL" altLang="en-US" dirty="0"/>
              <a:t> </a:t>
            </a:r>
            <a:r>
              <a:rPr lang="nl-NL" altLang="en-US" dirty="0" err="1"/>
              <a:t>be</a:t>
            </a:r>
            <a:r>
              <a:rPr lang="nl-NL" altLang="en-US" dirty="0"/>
              <a:t> no </a:t>
            </a:r>
            <a:r>
              <a:rPr lang="nl-NL" altLang="en-US" dirty="0" err="1"/>
              <a:t>PORs</a:t>
            </a:r>
            <a:r>
              <a:rPr lang="nl-NL" altLang="en-US" dirty="0"/>
              <a:t> </a:t>
            </a:r>
            <a:r>
              <a:rPr lang="nl-NL" altLang="en-US" dirty="0" err="1"/>
              <a:t>objectively</a:t>
            </a:r>
            <a:r>
              <a:rPr lang="nl-NL" altLang="en-US" dirty="0"/>
              <a:t> relevant </a:t>
            </a:r>
            <a:r>
              <a:rPr lang="nl-NL" altLang="en-US" dirty="0" err="1"/>
              <a:t>to</a:t>
            </a:r>
            <a:r>
              <a:rPr lang="nl-NL" altLang="en-US" dirty="0"/>
              <a:t> these </a:t>
            </a:r>
            <a:r>
              <a:rPr lang="nl-NL" altLang="en-US" dirty="0" err="1"/>
              <a:t>purposes</a:t>
            </a:r>
            <a:r>
              <a:rPr lang="nl-NL" altLang="en-US" dirty="0"/>
              <a:t> </a:t>
            </a:r>
            <a:r>
              <a:rPr lang="nl-NL" altLang="en-US" dirty="0" err="1"/>
              <a:t>that</a:t>
            </a:r>
            <a:r>
              <a:rPr lang="nl-NL" altLang="en-US" dirty="0"/>
              <a:t> are </a:t>
            </a:r>
            <a:r>
              <a:rPr lang="nl-NL" altLang="en-US" dirty="0" err="1"/>
              <a:t>not</a:t>
            </a:r>
            <a:r>
              <a:rPr lang="nl-NL" altLang="en-US" dirty="0"/>
              <a:t> </a:t>
            </a:r>
            <a:r>
              <a:rPr lang="nl-NL" altLang="en-US" dirty="0" err="1"/>
              <a:t>referred</a:t>
            </a:r>
            <a:r>
              <a:rPr lang="nl-NL" altLang="en-US" dirty="0"/>
              <a:t> </a:t>
            </a:r>
            <a:r>
              <a:rPr lang="nl-NL" altLang="en-US" dirty="0" err="1"/>
              <a:t>to</a:t>
            </a:r>
            <a:r>
              <a:rPr lang="nl-NL" altLang="en-US" dirty="0"/>
              <a:t> in </a:t>
            </a:r>
            <a:r>
              <a:rPr lang="nl-NL" altLang="en-US" dirty="0" err="1"/>
              <a:t>the</a:t>
            </a:r>
            <a:r>
              <a:rPr lang="nl-NL" altLang="en-US" dirty="0"/>
              <a:t> </a:t>
            </a:r>
            <a:r>
              <a:rPr lang="nl-NL" altLang="en-US" dirty="0" err="1"/>
              <a:t>ontology</a:t>
            </a:r>
            <a:endParaRPr lang="nl-NL" altLang="en-US" dirty="0"/>
          </a:p>
          <a:p>
            <a:pPr lvl="1"/>
            <a:r>
              <a:rPr lang="nl-NL" altLang="en-US" dirty="0"/>
              <a:t>(5) </a:t>
            </a:r>
            <a:r>
              <a:rPr lang="nl-NL" altLang="en-US" dirty="0" err="1"/>
              <a:t>there</a:t>
            </a:r>
            <a:r>
              <a:rPr lang="nl-NL" altLang="en-US" dirty="0"/>
              <a:t> </a:t>
            </a:r>
            <a:r>
              <a:rPr lang="nl-NL" altLang="en-US" dirty="0" err="1"/>
              <a:t>would</a:t>
            </a:r>
            <a:r>
              <a:rPr lang="nl-NL" altLang="en-US" dirty="0"/>
              <a:t> </a:t>
            </a:r>
            <a:r>
              <a:rPr lang="nl-NL" altLang="en-US" dirty="0" err="1"/>
              <a:t>be</a:t>
            </a:r>
            <a:r>
              <a:rPr lang="nl-NL" altLang="en-US" dirty="0"/>
              <a:t> no relevant </a:t>
            </a:r>
            <a:r>
              <a:rPr lang="nl-NL" altLang="en-US" dirty="0" err="1"/>
              <a:t>PORs</a:t>
            </a:r>
            <a:r>
              <a:rPr lang="nl-NL" altLang="en-US" dirty="0"/>
              <a:t> </a:t>
            </a:r>
            <a:r>
              <a:rPr lang="nl-NL" altLang="en-US" dirty="0" err="1"/>
              <a:t>designated</a:t>
            </a:r>
            <a:r>
              <a:rPr lang="nl-NL" altLang="en-US" dirty="0"/>
              <a:t> more </a:t>
            </a:r>
            <a:r>
              <a:rPr lang="nl-NL" altLang="en-US" dirty="0" err="1"/>
              <a:t>than</a:t>
            </a:r>
            <a:r>
              <a:rPr lang="nl-NL" altLang="en-US" dirty="0"/>
              <a:t> </a:t>
            </a:r>
            <a:r>
              <a:rPr lang="nl-NL" altLang="en-US" dirty="0" err="1"/>
              <a:t>once</a:t>
            </a:r>
            <a:r>
              <a:rPr lang="nl-NL" altLang="en-US" dirty="0"/>
              <a:t>.</a:t>
            </a:r>
            <a:r>
              <a:rPr lang="en-GB" altLang="en-US" dirty="0"/>
              <a:t> </a:t>
            </a:r>
            <a:endParaRPr lang="en-US" altLang="en-US" dirty="0"/>
          </a:p>
        </p:txBody>
      </p:sp>
    </p:spTree>
    <p:extLst>
      <p:ext uri="{BB962C8B-B14F-4D97-AF65-F5344CB8AC3E}">
        <p14:creationId xmlns:p14="http://schemas.microsoft.com/office/powerpoint/2010/main" val="344039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8403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8403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84035">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84035">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84035">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8403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4035" grpId="0" uiExpand="1"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82" name="AutoShape 2"/>
          <p:cNvSpPr>
            <a:spLocks noGrp="1" noChangeArrowheads="1"/>
          </p:cNvSpPr>
          <p:nvPr>
            <p:ph type="title"/>
          </p:nvPr>
        </p:nvSpPr>
        <p:spPr/>
        <p:txBody>
          <a:bodyPr/>
          <a:lstStyle/>
          <a:p>
            <a:r>
              <a:rPr lang="en-US" altLang="en-US"/>
              <a:t>But things may go wrong …</a:t>
            </a:r>
          </a:p>
        </p:txBody>
      </p:sp>
      <p:sp>
        <p:nvSpPr>
          <p:cNvPr id="686083" name="Rectangle 3"/>
          <p:cNvSpPr>
            <a:spLocks noGrp="1" noChangeArrowheads="1"/>
          </p:cNvSpPr>
          <p:nvPr>
            <p:ph idx="1"/>
          </p:nvPr>
        </p:nvSpPr>
        <p:spPr/>
        <p:txBody>
          <a:bodyPr/>
          <a:lstStyle/>
          <a:p>
            <a:pPr>
              <a:buFont typeface="Arial" panose="020B0604020202020204" pitchFamily="34" charset="0"/>
              <a:buChar char="•"/>
            </a:pPr>
            <a:r>
              <a:rPr lang="en-US" altLang="en-US" b="1" i="1" u="sng" dirty="0"/>
              <a:t>assertion errors</a:t>
            </a:r>
            <a:r>
              <a:rPr lang="en-US" altLang="en-US" b="1" u="sng" dirty="0"/>
              <a:t>:</a:t>
            </a:r>
            <a:r>
              <a:rPr lang="en-US" altLang="en-US" dirty="0"/>
              <a:t> </a:t>
            </a:r>
          </a:p>
          <a:p>
            <a:pPr lvl="1">
              <a:buFont typeface="Arial" panose="020B0604020202020204" pitchFamily="34" charset="0"/>
              <a:buChar char="•"/>
            </a:pPr>
            <a:r>
              <a:rPr lang="en-US" altLang="en-US" dirty="0"/>
              <a:t>ontology developers may be in error as to what is the case in their target domain;</a:t>
            </a:r>
          </a:p>
          <a:p>
            <a:pPr>
              <a:buFont typeface="Arial" panose="020B0604020202020204" pitchFamily="34" charset="0"/>
              <a:buChar char="•"/>
            </a:pPr>
            <a:r>
              <a:rPr lang="en-US" altLang="en-US" b="1" i="1" u="sng" dirty="0"/>
              <a:t>relevance errors</a:t>
            </a:r>
            <a:r>
              <a:rPr lang="en-US" altLang="en-US" b="1" u="sng" dirty="0"/>
              <a:t>:</a:t>
            </a:r>
            <a:r>
              <a:rPr lang="en-US" altLang="en-US" dirty="0"/>
              <a:t> </a:t>
            </a:r>
          </a:p>
          <a:p>
            <a:pPr lvl="1">
              <a:buFont typeface="Arial" panose="020B0604020202020204" pitchFamily="34" charset="0"/>
              <a:buChar char="•"/>
            </a:pPr>
            <a:r>
              <a:rPr lang="en-US" altLang="en-US" dirty="0"/>
              <a:t>they may be in error as to what is objectively relevant to a given purpose;</a:t>
            </a:r>
          </a:p>
          <a:p>
            <a:pPr>
              <a:buFont typeface="Arial" panose="020B0604020202020204" pitchFamily="34" charset="0"/>
              <a:buChar char="•"/>
            </a:pPr>
            <a:r>
              <a:rPr lang="en-US" altLang="en-US" b="1" i="1" u="sng" dirty="0"/>
              <a:t>encoding errors</a:t>
            </a:r>
            <a:r>
              <a:rPr lang="en-US" altLang="en-US" b="1" u="sng" dirty="0"/>
              <a:t>:</a:t>
            </a:r>
            <a:r>
              <a:rPr lang="en-US" altLang="en-US" dirty="0"/>
              <a:t> </a:t>
            </a:r>
          </a:p>
          <a:p>
            <a:pPr lvl="1">
              <a:buFont typeface="Arial" panose="020B0604020202020204" pitchFamily="34" charset="0"/>
              <a:buChar char="•"/>
            </a:pPr>
            <a:r>
              <a:rPr lang="en-US" altLang="en-US" dirty="0"/>
              <a:t>they may not successfully translate their underlying cognitive representations, so that particular representational units fail to point to the intended PORs.</a:t>
            </a:r>
          </a:p>
        </p:txBody>
      </p:sp>
    </p:spTree>
    <p:extLst>
      <p:ext uri="{BB962C8B-B14F-4D97-AF65-F5344CB8AC3E}">
        <p14:creationId xmlns:p14="http://schemas.microsoft.com/office/powerpoint/2010/main" val="3794457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8608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8608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8608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8608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8608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8608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083"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8130" name="AutoShape 2"/>
          <p:cNvSpPr>
            <a:spLocks noGrp="1" noChangeArrowheads="1"/>
          </p:cNvSpPr>
          <p:nvPr>
            <p:ph type="title"/>
          </p:nvPr>
        </p:nvSpPr>
        <p:spPr/>
        <p:txBody>
          <a:bodyPr/>
          <a:lstStyle/>
          <a:p>
            <a:r>
              <a:rPr lang="nl-BE" altLang="en-US"/>
              <a:t>Key requirement for versioning</a:t>
            </a:r>
            <a:endParaRPr lang="en-US" altLang="en-US"/>
          </a:p>
        </p:txBody>
      </p:sp>
      <p:sp>
        <p:nvSpPr>
          <p:cNvPr id="688131" name="Rectangle 3"/>
          <p:cNvSpPr>
            <a:spLocks noGrp="1" noChangeArrowheads="1"/>
          </p:cNvSpPr>
          <p:nvPr>
            <p:ph idx="1"/>
          </p:nvPr>
        </p:nvSpPr>
        <p:spPr/>
        <p:txBody>
          <a:bodyPr/>
          <a:lstStyle/>
          <a:p>
            <a:pPr algn="ctr">
              <a:lnSpc>
                <a:spcPct val="90000"/>
              </a:lnSpc>
              <a:buFontTx/>
              <a:buNone/>
            </a:pPr>
            <a:r>
              <a:rPr lang="nl-BE" altLang="en-US" sz="4800" dirty="0" err="1"/>
              <a:t>Any</a:t>
            </a:r>
            <a:r>
              <a:rPr lang="nl-BE" altLang="en-US" sz="4800" dirty="0"/>
              <a:t> change in </a:t>
            </a:r>
            <a:r>
              <a:rPr lang="nl-BE" altLang="en-US" sz="4800" dirty="0" err="1"/>
              <a:t>an</a:t>
            </a:r>
            <a:r>
              <a:rPr lang="nl-BE" altLang="en-US" sz="4800" dirty="0"/>
              <a:t> </a:t>
            </a:r>
            <a:r>
              <a:rPr lang="nl-BE" altLang="en-US" sz="4800" dirty="0" err="1"/>
              <a:t>ontology</a:t>
            </a:r>
            <a:r>
              <a:rPr lang="nl-BE" altLang="en-US" sz="4800" dirty="0"/>
              <a:t> or data </a:t>
            </a:r>
            <a:r>
              <a:rPr lang="nl-BE" altLang="en-US" sz="4800" dirty="0" err="1"/>
              <a:t>repository</a:t>
            </a:r>
            <a:r>
              <a:rPr lang="nl-BE" altLang="en-US" sz="4800" dirty="0"/>
              <a:t> </a:t>
            </a:r>
            <a:r>
              <a:rPr lang="nl-BE" altLang="en-US" sz="4800" dirty="0" err="1"/>
              <a:t>should</a:t>
            </a:r>
            <a:r>
              <a:rPr lang="nl-BE" altLang="en-US" sz="4800" dirty="0"/>
              <a:t> </a:t>
            </a:r>
            <a:r>
              <a:rPr lang="nl-BE" altLang="en-US" sz="4800" dirty="0" err="1"/>
              <a:t>be</a:t>
            </a:r>
            <a:r>
              <a:rPr lang="nl-BE" altLang="en-US" sz="4800" dirty="0"/>
              <a:t> </a:t>
            </a:r>
            <a:r>
              <a:rPr lang="nl-BE" altLang="en-US" sz="4800" dirty="0" err="1"/>
              <a:t>associated</a:t>
            </a:r>
            <a:r>
              <a:rPr lang="nl-BE" altLang="en-US" sz="4800" dirty="0"/>
              <a:t> </a:t>
            </a:r>
            <a:r>
              <a:rPr lang="nl-BE" altLang="en-US" sz="4800" dirty="0" err="1"/>
              <a:t>with</a:t>
            </a:r>
            <a:r>
              <a:rPr lang="nl-BE" altLang="en-US" sz="4800" dirty="0"/>
              <a:t> </a:t>
            </a:r>
            <a:r>
              <a:rPr lang="nl-BE" altLang="en-US" sz="4800" dirty="0" err="1"/>
              <a:t>the</a:t>
            </a:r>
            <a:r>
              <a:rPr lang="nl-BE" altLang="en-US" sz="4800" dirty="0"/>
              <a:t> </a:t>
            </a:r>
            <a:r>
              <a:rPr lang="nl-BE" altLang="en-US" sz="4800" dirty="0" err="1"/>
              <a:t>reason</a:t>
            </a:r>
            <a:r>
              <a:rPr lang="nl-BE" altLang="en-US" sz="4800" dirty="0"/>
              <a:t> </a:t>
            </a:r>
            <a:r>
              <a:rPr lang="nl-BE" altLang="en-US" sz="4800" dirty="0" err="1"/>
              <a:t>for</a:t>
            </a:r>
            <a:r>
              <a:rPr lang="nl-BE" altLang="en-US" sz="4800" dirty="0"/>
              <a:t> </a:t>
            </a:r>
            <a:r>
              <a:rPr lang="nl-BE" altLang="en-US" sz="4800" dirty="0" err="1"/>
              <a:t>that</a:t>
            </a:r>
            <a:r>
              <a:rPr lang="nl-BE" altLang="en-US" sz="4800" dirty="0"/>
              <a:t> change </a:t>
            </a:r>
            <a:r>
              <a:rPr lang="nl-BE" altLang="en-US" sz="4800" dirty="0" err="1"/>
              <a:t>to</a:t>
            </a:r>
            <a:r>
              <a:rPr lang="nl-BE" altLang="en-US" sz="4800" dirty="0"/>
              <a:t> </a:t>
            </a:r>
            <a:r>
              <a:rPr lang="nl-BE" altLang="en-US" sz="4800" dirty="0" err="1"/>
              <a:t>be</a:t>
            </a:r>
            <a:r>
              <a:rPr lang="nl-BE" altLang="en-US" sz="4800" dirty="0"/>
              <a:t> </a:t>
            </a:r>
            <a:r>
              <a:rPr lang="nl-BE" altLang="en-US" sz="4800" dirty="0" err="1"/>
              <a:t>able</a:t>
            </a:r>
            <a:r>
              <a:rPr lang="nl-BE" altLang="en-US" sz="4800" dirty="0"/>
              <a:t> </a:t>
            </a:r>
            <a:r>
              <a:rPr lang="nl-BE" altLang="en-US" sz="4800" dirty="0" err="1"/>
              <a:t>to</a:t>
            </a:r>
            <a:r>
              <a:rPr lang="nl-BE" altLang="en-US" sz="4800" dirty="0"/>
              <a:t> </a:t>
            </a:r>
            <a:r>
              <a:rPr lang="nl-BE" altLang="en-US" sz="4800" dirty="0" err="1"/>
              <a:t>assess</a:t>
            </a:r>
            <a:r>
              <a:rPr lang="nl-BE" altLang="en-US" sz="4800" dirty="0"/>
              <a:t> later </a:t>
            </a:r>
            <a:r>
              <a:rPr lang="nl-BE" altLang="en-US" sz="4800" dirty="0" err="1"/>
              <a:t>what</a:t>
            </a:r>
            <a:r>
              <a:rPr lang="nl-BE" altLang="en-US" sz="4800" dirty="0"/>
              <a:t> kind of </a:t>
            </a:r>
            <a:r>
              <a:rPr lang="nl-BE" altLang="en-US" sz="4800" dirty="0" err="1"/>
              <a:t>mistake</a:t>
            </a:r>
            <a:r>
              <a:rPr lang="nl-BE" altLang="en-US" sz="4800" dirty="0"/>
              <a:t> has been made !</a:t>
            </a:r>
            <a:endParaRPr lang="en-US" altLang="en-US" sz="4800" dirty="0"/>
          </a:p>
        </p:txBody>
      </p:sp>
    </p:spTree>
    <p:extLst>
      <p:ext uri="{BB962C8B-B14F-4D97-AF65-F5344CB8AC3E}">
        <p14:creationId xmlns:p14="http://schemas.microsoft.com/office/powerpoint/2010/main" val="7168539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 – reality correspondence types</a:t>
            </a:r>
          </a:p>
        </p:txBody>
      </p:sp>
      <p:sp>
        <p:nvSpPr>
          <p:cNvPr id="3" name="Content Placeholder 2"/>
          <p:cNvSpPr>
            <a:spLocks noGrp="1"/>
          </p:cNvSpPr>
          <p:nvPr>
            <p:ph idx="1"/>
          </p:nvPr>
        </p:nvSpPr>
        <p:spPr>
          <a:xfrm>
            <a:off x="152400" y="1674088"/>
            <a:ext cx="3810000" cy="4477327"/>
          </a:xfrm>
        </p:spPr>
        <p:txBody>
          <a:bodyPr/>
          <a:lstStyle/>
          <a:p>
            <a:pPr algn="ctr"/>
            <a:r>
              <a:rPr lang="en-US" sz="1800" b="1" u="sng" dirty="0"/>
              <a:t>1</a:t>
            </a:r>
            <a:r>
              <a:rPr lang="en-US" sz="1800" b="1" u="sng" baseline="30000" dirty="0"/>
              <a:t>st</a:t>
            </a:r>
            <a:r>
              <a:rPr lang="en-US" sz="1800" b="1" u="sng" dirty="0"/>
              <a:t> version (2006)</a:t>
            </a:r>
            <a:r>
              <a:rPr lang="en-US" sz="1800" dirty="0"/>
              <a:t>:</a:t>
            </a:r>
          </a:p>
          <a:p>
            <a:pPr indent="-1588"/>
            <a:r>
              <a:rPr lang="en-US" sz="1800" dirty="0"/>
              <a:t>Ceusters W, Smith B. </a:t>
            </a:r>
            <a:r>
              <a:rPr lang="en-US" sz="1800" b="1" i="1" dirty="0"/>
              <a:t>A Realism-Based Approach to the Evolution of Biomedical Ontologies</a:t>
            </a:r>
            <a:r>
              <a:rPr lang="en-US" sz="1800" dirty="0"/>
              <a:t>. Proceedings of AMIA 2006, Washington DC, 2006;:121-125.</a:t>
            </a:r>
          </a:p>
          <a:p>
            <a:pPr indent="-1588"/>
            <a:endParaRPr lang="en-US" sz="1800" dirty="0"/>
          </a:p>
          <a:p>
            <a:endParaRPr lang="en-US" sz="1800" dirty="0"/>
          </a:p>
          <a:p>
            <a:pPr algn="ctr"/>
            <a:r>
              <a:rPr lang="en-US" sz="1800" b="1" u="sng" dirty="0"/>
              <a:t>1</a:t>
            </a:r>
            <a:r>
              <a:rPr lang="en-US" sz="1800" b="1" u="sng" baseline="30000" dirty="0"/>
              <a:t>st</a:t>
            </a:r>
            <a:r>
              <a:rPr lang="en-US" sz="1800" b="1" u="sng" dirty="0"/>
              <a:t> revision (2009)</a:t>
            </a:r>
            <a:r>
              <a:rPr lang="en-US" sz="1800" dirty="0"/>
              <a:t>:</a:t>
            </a:r>
          </a:p>
          <a:p>
            <a:pPr indent="-1588"/>
            <a:r>
              <a:rPr lang="en-US" sz="1800" dirty="0"/>
              <a:t>Ceusters W. </a:t>
            </a:r>
            <a:r>
              <a:rPr lang="en-US" sz="1800" b="1" i="1" dirty="0"/>
              <a:t>Applying Evolutionary Terminology Auditing to the Gene Ontology</a:t>
            </a:r>
            <a:r>
              <a:rPr lang="en-US" sz="1800" dirty="0"/>
              <a:t>. Journal of Biomedical Informatics 2009;42:518–529.</a:t>
            </a:r>
          </a:p>
        </p:txBody>
      </p:sp>
      <p:pic>
        <p:nvPicPr>
          <p:cNvPr id="4" name="Picture 3"/>
          <p:cNvPicPr>
            <a:picLocks noChangeAspect="1"/>
          </p:cNvPicPr>
          <p:nvPr/>
        </p:nvPicPr>
        <p:blipFill>
          <a:blip r:embed="rId2"/>
          <a:stretch>
            <a:fillRect/>
          </a:stretch>
        </p:blipFill>
        <p:spPr>
          <a:xfrm>
            <a:off x="4800600" y="1542473"/>
            <a:ext cx="3332018" cy="2437554"/>
          </a:xfrm>
          <a:prstGeom prst="rect">
            <a:avLst/>
          </a:prstGeom>
        </p:spPr>
      </p:pic>
      <p:sp>
        <p:nvSpPr>
          <p:cNvPr id="5" name="Content Placeholder 2"/>
          <p:cNvSpPr txBox="1">
            <a:spLocks/>
          </p:cNvSpPr>
          <p:nvPr/>
        </p:nvSpPr>
        <p:spPr>
          <a:xfrm>
            <a:off x="3962400" y="4133273"/>
            <a:ext cx="5181600" cy="2362200"/>
          </a:xfrm>
          <a:prstGeom prst="rect">
            <a:avLst/>
          </a:prstGeom>
        </p:spPr>
        <p:txBody>
          <a:bodyPr/>
          <a:lstStyle>
            <a:lvl1pPr marL="342900" indent="-342900" algn="l" rtl="0" eaLnBrk="0" fontAlgn="base" hangingPunct="0">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0" fontAlgn="base" hangingPunct="0">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0" fontAlgn="base" hangingPunct="0">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0" fontAlgn="base" hangingPunct="0">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0" fontAlgn="base" hangingPunct="0">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9pPr>
          </a:lstStyle>
          <a:p>
            <a:pPr marL="342900" marR="0" lvl="0" indent="-342900" algn="ctr" defTabSz="914400" rtl="0" eaLnBrk="0" fontAlgn="base" latinLnBrk="0" hangingPunct="0">
              <a:lnSpc>
                <a:spcPct val="100000"/>
              </a:lnSpc>
              <a:spcBef>
                <a:spcPct val="20000"/>
              </a:spcBef>
              <a:spcAft>
                <a:spcPct val="0"/>
              </a:spcAft>
              <a:buClr>
                <a:srgbClr val="FFFFFF"/>
              </a:buClr>
              <a:buSzTx/>
              <a:buFontTx/>
              <a:buNone/>
              <a:tabLst/>
              <a:defRPr/>
            </a:pPr>
            <a:r>
              <a:rPr kumimoji="0" lang="en-US" sz="1800" b="1" i="0" u="sng" strike="noStrike" kern="0" cap="none" spc="0" normalizeH="0" baseline="0" noProof="0" dirty="0">
                <a:ln>
                  <a:noFill/>
                </a:ln>
                <a:solidFill>
                  <a:srgbClr val="FFFFFF"/>
                </a:solidFill>
                <a:effectLst/>
                <a:uLnTx/>
                <a:uFillTx/>
                <a:latin typeface="Trebuchet MS"/>
                <a:ea typeface="ＭＳ Ｐゴシック" pitchFamily="122" charset="-128"/>
              </a:rPr>
              <a:t>2</a:t>
            </a:r>
            <a:r>
              <a:rPr kumimoji="0" lang="en-US" sz="1800" b="1" i="0" u="sng" strike="noStrike" kern="0" cap="none" spc="0" normalizeH="0" baseline="30000" noProof="0" dirty="0">
                <a:ln>
                  <a:noFill/>
                </a:ln>
                <a:solidFill>
                  <a:srgbClr val="FFFFFF"/>
                </a:solidFill>
                <a:effectLst/>
                <a:uLnTx/>
                <a:uFillTx/>
                <a:latin typeface="Trebuchet MS"/>
                <a:ea typeface="ＭＳ Ｐゴシック" pitchFamily="122" charset="-128"/>
              </a:rPr>
              <a:t>nd</a:t>
            </a:r>
            <a:r>
              <a:rPr kumimoji="0" lang="en-US" sz="1800" b="1" i="0" u="sng" strike="noStrike" kern="0" cap="none" spc="0" normalizeH="0" baseline="0" noProof="0" dirty="0">
                <a:ln>
                  <a:noFill/>
                </a:ln>
                <a:solidFill>
                  <a:srgbClr val="FFFFFF"/>
                </a:solidFill>
                <a:effectLst/>
                <a:uLnTx/>
                <a:uFillTx/>
                <a:latin typeface="Trebuchet MS"/>
                <a:ea typeface="ＭＳ Ｐゴシック" pitchFamily="122" charset="-128"/>
              </a:rPr>
              <a:t> revision (2014)</a:t>
            </a:r>
            <a:r>
              <a:rPr kumimoji="0" lang="en-US" sz="1800" b="0" i="0" u="none" strike="noStrike" kern="0" cap="none" spc="0" normalizeH="0" baseline="0" noProof="0" dirty="0">
                <a:ln>
                  <a:noFill/>
                </a:ln>
                <a:solidFill>
                  <a:srgbClr val="FFFFFF"/>
                </a:solidFill>
                <a:effectLst/>
                <a:uLnTx/>
                <a:uFillTx/>
                <a:latin typeface="Trebuchet MS"/>
                <a:ea typeface="ＭＳ Ｐゴシック" pitchFamily="122" charset="-128"/>
              </a:rPr>
              <a:t>:</a:t>
            </a:r>
          </a:p>
          <a:p>
            <a:pPr marL="55563" marR="0" lvl="0" indent="0" algn="l" defTabSz="914400" rtl="0" eaLnBrk="0" fontAlgn="base" latinLnBrk="0" hangingPunct="0">
              <a:lnSpc>
                <a:spcPct val="100000"/>
              </a:lnSpc>
              <a:spcBef>
                <a:spcPct val="20000"/>
              </a:spcBef>
              <a:spcAft>
                <a:spcPct val="0"/>
              </a:spcAft>
              <a:buClr>
                <a:srgbClr val="FFFFFF"/>
              </a:buClr>
              <a:buSzTx/>
              <a:buFontTx/>
              <a:buNone/>
              <a:tabLst/>
              <a:defRPr/>
            </a:pPr>
            <a:r>
              <a:rPr kumimoji="0" lang="en-US" sz="1800" b="0" i="0" u="none" strike="noStrike" kern="0" cap="none" spc="0" normalizeH="0" baseline="0" noProof="0" dirty="0" err="1">
                <a:ln>
                  <a:noFill/>
                </a:ln>
                <a:solidFill>
                  <a:srgbClr val="FFFFFF"/>
                </a:solidFill>
                <a:effectLst/>
                <a:uLnTx/>
                <a:uFillTx/>
                <a:latin typeface="Trebuchet MS"/>
                <a:ea typeface="ＭＳ Ｐゴシック" pitchFamily="122" charset="-128"/>
              </a:rPr>
              <a:t>Seppãlã</a:t>
            </a:r>
            <a:r>
              <a:rPr kumimoji="0" lang="en-US" sz="1800" b="0" i="0" u="none" strike="noStrike" kern="0" cap="none" spc="0" normalizeH="0" baseline="0" noProof="0" dirty="0">
                <a:ln>
                  <a:noFill/>
                </a:ln>
                <a:solidFill>
                  <a:srgbClr val="FFFFFF"/>
                </a:solidFill>
                <a:effectLst/>
                <a:uLnTx/>
                <a:uFillTx/>
                <a:latin typeface="Trebuchet MS"/>
                <a:ea typeface="ＭＳ Ｐゴシック" pitchFamily="122" charset="-128"/>
              </a:rPr>
              <a:t> S, Smith B, Ceusters W. </a:t>
            </a:r>
            <a:r>
              <a:rPr kumimoji="0" lang="en-US" sz="1800" b="1" i="1" u="none" strike="noStrike" kern="0" cap="none" spc="0" normalizeH="0" baseline="0" noProof="0" dirty="0">
                <a:ln>
                  <a:noFill/>
                </a:ln>
                <a:solidFill>
                  <a:srgbClr val="FFFFFF"/>
                </a:solidFill>
                <a:effectLst/>
                <a:uLnTx/>
                <a:uFillTx/>
                <a:latin typeface="Trebuchet MS"/>
                <a:ea typeface="ＭＳ Ｐゴシック" pitchFamily="122" charset="-128"/>
              </a:rPr>
              <a:t>Applying the realism-based ontology versioning method for tracking changes in the Basic Formal Ontology</a:t>
            </a:r>
            <a:r>
              <a:rPr kumimoji="0" lang="en-US" sz="1800" b="0" i="0" u="none" strike="noStrike" kern="0" cap="none" spc="0" normalizeH="0" baseline="0" noProof="0" dirty="0">
                <a:ln>
                  <a:noFill/>
                </a:ln>
                <a:solidFill>
                  <a:srgbClr val="FFFFFF"/>
                </a:solidFill>
                <a:effectLst/>
                <a:uLnTx/>
                <a:uFillTx/>
                <a:latin typeface="Trebuchet MS"/>
                <a:ea typeface="ＭＳ Ｐゴシック" pitchFamily="122" charset="-128"/>
              </a:rPr>
              <a:t>. Formal Ontology in Information Systems. Proceedings of the Eight International Conference (FOIS 2014), Amsterdam: IOS Press, 2014;:227-240.</a:t>
            </a:r>
          </a:p>
        </p:txBody>
      </p:sp>
    </p:spTree>
    <p:extLst>
      <p:ext uri="{BB962C8B-B14F-4D97-AF65-F5344CB8AC3E}">
        <p14:creationId xmlns:p14="http://schemas.microsoft.com/office/powerpoint/2010/main" val="5437738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762000"/>
            <a:ext cx="9144000" cy="762000"/>
          </a:xfrm>
        </p:spPr>
        <p:txBody>
          <a:bodyPr/>
          <a:lstStyle/>
          <a:p>
            <a:r>
              <a:rPr lang="en-US" sz="3300" dirty="0"/>
              <a:t>Ontological Realism’s aim for representations:</a:t>
            </a:r>
          </a:p>
        </p:txBody>
      </p:sp>
      <p:pic>
        <p:nvPicPr>
          <p:cNvPr id="2" name="Content Placeholder 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029200" y="2971800"/>
            <a:ext cx="3886200" cy="3561589"/>
          </a:xfrm>
        </p:spPr>
      </p:pic>
      <p:pic>
        <p:nvPicPr>
          <p:cNvPr id="10" name="Picture 9"/>
          <p:cNvPicPr>
            <a:picLocks noChangeAspect="1"/>
          </p:cNvPicPr>
          <p:nvPr/>
        </p:nvPicPr>
        <p:blipFill>
          <a:blip r:embed="rId3"/>
          <a:stretch>
            <a:fillRect/>
          </a:stretch>
        </p:blipFill>
        <p:spPr>
          <a:xfrm>
            <a:off x="5162407" y="3124200"/>
            <a:ext cx="3619786" cy="2228850"/>
          </a:xfrm>
          <a:prstGeom prst="rect">
            <a:avLst/>
          </a:prstGeom>
        </p:spPr>
      </p:pic>
      <p:pic>
        <p:nvPicPr>
          <p:cNvPr id="11" name="Picture 10"/>
          <p:cNvPicPr>
            <a:picLocks noChangeAspect="1"/>
          </p:cNvPicPr>
          <p:nvPr/>
        </p:nvPicPr>
        <p:blipFill>
          <a:blip r:embed="rId3"/>
          <a:stretch>
            <a:fillRect/>
          </a:stretch>
        </p:blipFill>
        <p:spPr>
          <a:xfrm>
            <a:off x="533400" y="3124200"/>
            <a:ext cx="3619786" cy="2228850"/>
          </a:xfrm>
          <a:prstGeom prst="rect">
            <a:avLst/>
          </a:prstGeom>
        </p:spPr>
      </p:pic>
      <p:sp>
        <p:nvSpPr>
          <p:cNvPr id="13" name="TextBox 12"/>
          <p:cNvSpPr txBox="1"/>
          <p:nvPr/>
        </p:nvSpPr>
        <p:spPr>
          <a:xfrm>
            <a:off x="838200" y="1652803"/>
            <a:ext cx="7734586" cy="830997"/>
          </a:xfrm>
          <a:prstGeom prst="rect">
            <a:avLst/>
          </a:prstGeom>
          <a:noFill/>
        </p:spPr>
        <p:txBody>
          <a:bodyPr wrap="square" rtlCol="0">
            <a:spAutoFit/>
          </a:bodyPr>
          <a:lstStyle/>
          <a:p>
            <a:pPr algn="ctr"/>
            <a:r>
              <a:rPr lang="en-US" dirty="0">
                <a:solidFill>
                  <a:schemeClr val="bg1"/>
                </a:solidFill>
              </a:rPr>
              <a:t>A representation should be faithful (veridical) with respect to the part of the reality that it covers</a:t>
            </a:r>
          </a:p>
        </p:txBody>
      </p:sp>
      <p:sp>
        <p:nvSpPr>
          <p:cNvPr id="17" name="Rectangle 16"/>
          <p:cNvSpPr/>
          <p:nvPr/>
        </p:nvSpPr>
        <p:spPr>
          <a:xfrm>
            <a:off x="232858" y="5832333"/>
            <a:ext cx="4186742" cy="738664"/>
          </a:xfrm>
          <a:prstGeom prst="rect">
            <a:avLst/>
          </a:prstGeom>
        </p:spPr>
        <p:txBody>
          <a:bodyPr wrap="square">
            <a:spAutoFit/>
          </a:bodyPr>
          <a:lstStyle/>
          <a:p>
            <a:r>
              <a:rPr lang="en-US" sz="1400" dirty="0">
                <a:solidFill>
                  <a:schemeClr val="bg1"/>
                </a:solidFill>
              </a:rPr>
              <a:t>Smith B, Ceusters W. Ontological Realism as a Methodology for Coordinated Evolution of Scientific Ontologies. Applied Ontology, 2010;5(3-4):139-188.</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1" y="2895599"/>
            <a:ext cx="4823257" cy="2743201"/>
          </a:xfrm>
          <a:prstGeom prst="rect">
            <a:avLst/>
          </a:prstGeom>
        </p:spPr>
      </p:pic>
      <p:sp>
        <p:nvSpPr>
          <p:cNvPr id="7" name="Left-Right Arrow 6"/>
          <p:cNvSpPr/>
          <p:nvPr/>
        </p:nvSpPr>
        <p:spPr bwMode="auto">
          <a:xfrm>
            <a:off x="3929340" y="4191000"/>
            <a:ext cx="1404660" cy="381000"/>
          </a:xfrm>
          <a:prstGeom prst="lef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3" name="Rectangle 2"/>
          <p:cNvSpPr/>
          <p:nvPr/>
        </p:nvSpPr>
        <p:spPr bwMode="auto">
          <a:xfrm>
            <a:off x="533400" y="1652803"/>
            <a:ext cx="8248793" cy="861797"/>
          </a:xfrm>
          <a:prstGeom prst="rect">
            <a:avLst/>
          </a:prstGeom>
          <a:noFill/>
          <a:ln w="762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760719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75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37"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arn(outVertical)">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RU – reality correspondence types</a:t>
            </a:r>
          </a:p>
        </p:txBody>
      </p:sp>
      <p:graphicFrame>
        <p:nvGraphicFramePr>
          <p:cNvPr id="4" name="Content Placeholder 3"/>
          <p:cNvGraphicFramePr>
            <a:graphicFrameLocks noGrp="1"/>
          </p:cNvGraphicFramePr>
          <p:nvPr>
            <p:ph idx="1"/>
            <p:extLst/>
          </p:nvPr>
        </p:nvGraphicFramePr>
        <p:xfrm>
          <a:off x="228600" y="1676400"/>
          <a:ext cx="8686804" cy="957072"/>
        </p:xfrm>
        <a:graphic>
          <a:graphicData uri="http://schemas.openxmlformats.org/drawingml/2006/table">
            <a:tbl>
              <a:tblPr firstRow="1" firstCol="1" bandRow="1">
                <a:tableStyleId>{5C22544A-7EE6-4342-B048-85BDC9FD1C3A}</a:tableStyleId>
              </a:tblPr>
              <a:tblGrid>
                <a:gridCol w="1520192">
                  <a:extLst>
                    <a:ext uri="{9D8B030D-6E8A-4147-A177-3AD203B41FA5}">
                      <a16:colId xmlns:a16="http://schemas.microsoft.com/office/drawing/2014/main" val="20000"/>
                    </a:ext>
                  </a:extLst>
                </a:gridCol>
                <a:gridCol w="1078899">
                  <a:extLst>
                    <a:ext uri="{9D8B030D-6E8A-4147-A177-3AD203B41FA5}">
                      <a16:colId xmlns:a16="http://schemas.microsoft.com/office/drawing/2014/main" val="20001"/>
                    </a:ext>
                  </a:extLst>
                </a:gridCol>
                <a:gridCol w="1078901">
                  <a:extLst>
                    <a:ext uri="{9D8B030D-6E8A-4147-A177-3AD203B41FA5}">
                      <a16:colId xmlns:a16="http://schemas.microsoft.com/office/drawing/2014/main" val="20002"/>
                    </a:ext>
                  </a:extLst>
                </a:gridCol>
                <a:gridCol w="1078901">
                  <a:extLst>
                    <a:ext uri="{9D8B030D-6E8A-4147-A177-3AD203B41FA5}">
                      <a16:colId xmlns:a16="http://schemas.microsoft.com/office/drawing/2014/main" val="20003"/>
                    </a:ext>
                  </a:extLst>
                </a:gridCol>
                <a:gridCol w="1065002">
                  <a:extLst>
                    <a:ext uri="{9D8B030D-6E8A-4147-A177-3AD203B41FA5}">
                      <a16:colId xmlns:a16="http://schemas.microsoft.com/office/drawing/2014/main" val="20004"/>
                    </a:ext>
                  </a:extLst>
                </a:gridCol>
                <a:gridCol w="1212678">
                  <a:extLst>
                    <a:ext uri="{9D8B030D-6E8A-4147-A177-3AD203B41FA5}">
                      <a16:colId xmlns:a16="http://schemas.microsoft.com/office/drawing/2014/main" val="20005"/>
                    </a:ext>
                  </a:extLst>
                </a:gridCol>
                <a:gridCol w="1212678">
                  <a:extLst>
                    <a:ext uri="{9D8B030D-6E8A-4147-A177-3AD203B41FA5}">
                      <a16:colId xmlns:a16="http://schemas.microsoft.com/office/drawing/2014/main" val="20006"/>
                    </a:ext>
                  </a:extLst>
                </a:gridCol>
                <a:gridCol w="439553">
                  <a:extLst>
                    <a:ext uri="{9D8B030D-6E8A-4147-A177-3AD203B41FA5}">
                      <a16:colId xmlns:a16="http://schemas.microsoft.com/office/drawing/2014/main" val="20007"/>
                    </a:ext>
                  </a:extLst>
                </a:gridCol>
              </a:tblGrid>
              <a:tr h="237744">
                <a:tc rowSpan="3">
                  <a:txBody>
                    <a:bodyPr/>
                    <a:lstStyle/>
                    <a:p>
                      <a:pPr marL="0" marR="0" indent="0" algn="ctr">
                        <a:spcBef>
                          <a:spcPts val="0"/>
                        </a:spcBef>
                        <a:spcAft>
                          <a:spcPts val="0"/>
                        </a:spcAft>
                      </a:pPr>
                      <a:r>
                        <a:rPr lang="en-US" sz="1570" dirty="0">
                          <a:solidFill>
                            <a:schemeClr val="tx1"/>
                          </a:solidFill>
                          <a:effectLst/>
                        </a:rPr>
                        <a:t>configuration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rowSpan="2" gridSpan="2">
                  <a:txBody>
                    <a:bodyPr/>
                    <a:lstStyle/>
                    <a:p>
                      <a:pPr marL="0" marR="0" indent="0" algn="ctr">
                        <a:spcBef>
                          <a:spcPts val="0"/>
                        </a:spcBef>
                        <a:spcAft>
                          <a:spcPts val="0"/>
                        </a:spcAft>
                      </a:pPr>
                      <a:r>
                        <a:rPr lang="en-US" sz="1570" dirty="0">
                          <a:solidFill>
                            <a:schemeClr val="tx1"/>
                          </a:solidFill>
                          <a:effectLst/>
                        </a:rPr>
                        <a:t>reality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rowSpan="2" hMerge="1">
                  <a:txBody>
                    <a:bodyPr/>
                    <a:lstStyle/>
                    <a:p>
                      <a:endParaRPr lang="en-US"/>
                    </a:p>
                  </a:txBody>
                  <a:tcPr/>
                </a:tc>
                <a:tc gridSpan="4">
                  <a:txBody>
                    <a:bodyPr/>
                    <a:lstStyle/>
                    <a:p>
                      <a:pPr marL="0" marR="0" indent="0" algn="ctr">
                        <a:spcBef>
                          <a:spcPts val="0"/>
                        </a:spcBef>
                        <a:spcAft>
                          <a:spcPts val="0"/>
                        </a:spcAft>
                      </a:pPr>
                      <a:r>
                        <a:rPr lang="en-US" sz="1570" dirty="0">
                          <a:solidFill>
                            <a:schemeClr val="tx1"/>
                          </a:solidFill>
                          <a:effectLst/>
                        </a:rPr>
                        <a:t>representation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hMerge="1">
                  <a:txBody>
                    <a:bodyPr/>
                    <a:lstStyle/>
                    <a:p>
                      <a:endParaRPr lang="en-US"/>
                    </a:p>
                  </a:txBody>
                  <a:tcPr/>
                </a:tc>
                <a:tc hMerge="1">
                  <a:txBody>
                    <a:bodyPr/>
                    <a:lstStyle/>
                    <a:p>
                      <a:endParaRPr lang="en-US"/>
                    </a:p>
                  </a:txBody>
                  <a:tcPr/>
                </a:tc>
                <a:tc hMerge="1">
                  <a:txBody>
                    <a:bodyPr/>
                    <a:lstStyle/>
                    <a:p>
                      <a:endParaRPr lang="en-US"/>
                    </a:p>
                  </a:txBody>
                  <a:tcPr/>
                </a:tc>
                <a:tc rowSpan="3">
                  <a:txBody>
                    <a:bodyPr/>
                    <a:lstStyle/>
                    <a:p>
                      <a:pPr marL="0" marR="0" indent="-67945" algn="ctr">
                        <a:spcBef>
                          <a:spcPts val="0"/>
                        </a:spcBef>
                        <a:spcAft>
                          <a:spcPts val="0"/>
                        </a:spcAft>
                      </a:pPr>
                      <a:r>
                        <a:rPr lang="en-US" sz="1570">
                          <a:solidFill>
                            <a:schemeClr val="tx1"/>
                          </a:solidFill>
                          <a:effectLst/>
                        </a:rPr>
                        <a:t>ME</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extLst>
                  <a:ext uri="{0D108BD9-81ED-4DB2-BD59-A6C34878D82A}">
                    <a16:rowId xmlns:a16="http://schemas.microsoft.com/office/drawing/2014/main" val="10000"/>
                  </a:ext>
                </a:extLst>
              </a:tr>
              <a:tr h="237744">
                <a:tc vMerge="1">
                  <a:txBody>
                    <a:bodyPr/>
                    <a:lstStyle/>
                    <a:p>
                      <a:endParaRPr lang="en-US"/>
                    </a:p>
                  </a:txBody>
                  <a:tcPr/>
                </a:tc>
                <a:tc gridSpan="2" vMerge="1">
                  <a:txBody>
                    <a:bodyPr/>
                    <a:lstStyle/>
                    <a:p>
                      <a:endParaRPr lang="en-US"/>
                    </a:p>
                  </a:txBody>
                  <a:tcPr/>
                </a:tc>
                <a:tc hMerge="1" vMerge="1">
                  <a:txBody>
                    <a:bodyPr/>
                    <a:lstStyle/>
                    <a:p>
                      <a:endParaRPr lang="en-US"/>
                    </a:p>
                  </a:txBody>
                  <a:tcPr/>
                </a:tc>
                <a:tc gridSpan="2">
                  <a:txBody>
                    <a:bodyPr/>
                    <a:lstStyle/>
                    <a:p>
                      <a:pPr marL="0" marR="0" indent="0" algn="ctr">
                        <a:spcBef>
                          <a:spcPts val="0"/>
                        </a:spcBef>
                        <a:spcAft>
                          <a:spcPts val="0"/>
                        </a:spcAft>
                      </a:pPr>
                      <a:r>
                        <a:rPr lang="en-US" sz="1570" b="1" dirty="0">
                          <a:solidFill>
                            <a:schemeClr val="tx1"/>
                          </a:solidFill>
                          <a:effectLst/>
                        </a:rPr>
                        <a:t>authors' belief</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hMerge="1">
                  <a:txBody>
                    <a:bodyPr/>
                    <a:lstStyle/>
                    <a:p>
                      <a:endParaRPr lang="en-US"/>
                    </a:p>
                  </a:txBody>
                  <a:tcPr/>
                </a:tc>
                <a:tc gridSpan="2">
                  <a:txBody>
                    <a:bodyPr/>
                    <a:lstStyle/>
                    <a:p>
                      <a:pPr marL="0" marR="0" indent="0" algn="ctr">
                        <a:spcBef>
                          <a:spcPts val="0"/>
                        </a:spcBef>
                        <a:spcAft>
                          <a:spcPts val="0"/>
                        </a:spcAft>
                      </a:pPr>
                      <a:r>
                        <a:rPr lang="en-US" sz="1570" b="1" dirty="0">
                          <a:solidFill>
                            <a:schemeClr val="tx1"/>
                          </a:solidFill>
                          <a:effectLst/>
                        </a:rPr>
                        <a:t>encoding</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0001"/>
                  </a:ext>
                </a:extLst>
              </a:tr>
              <a:tr h="237744">
                <a:tc vMerge="1">
                  <a:txBody>
                    <a:bodyPr/>
                    <a:lstStyle/>
                    <a:p>
                      <a:endParaRPr lang="en-US"/>
                    </a:p>
                  </a:txBody>
                  <a:tcPr/>
                </a:tc>
                <a:tc>
                  <a:txBody>
                    <a:bodyPr/>
                    <a:lstStyle/>
                    <a:p>
                      <a:pPr marL="0" marR="0" indent="0" algn="ctr">
                        <a:spcBef>
                          <a:spcPts val="0"/>
                        </a:spcBef>
                        <a:spcAft>
                          <a:spcPts val="0"/>
                        </a:spcAft>
                      </a:pPr>
                      <a:r>
                        <a:rPr lang="en-US" sz="1570" b="1" dirty="0">
                          <a:solidFill>
                            <a:schemeClr val="tx1"/>
                          </a:solidFill>
                          <a:effectLst/>
                        </a:rPr>
                        <a:t>OE</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OR</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a:solidFill>
                            <a:schemeClr val="tx1"/>
                          </a:solidFill>
                          <a:effectLst/>
                        </a:rPr>
                        <a:t>BE</a:t>
                      </a:r>
                      <a:endParaRPr lang="en-US" sz="1570" b="1">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BR</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IE</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TR</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vMerge="1">
                  <a:txBody>
                    <a:bodyPr/>
                    <a:lstStyle/>
                    <a:p>
                      <a:endParaRPr lang="en-US"/>
                    </a:p>
                  </a:txBody>
                  <a:tcPr/>
                </a:tc>
                <a:extLst>
                  <a:ext uri="{0D108BD9-81ED-4DB2-BD59-A6C34878D82A}">
                    <a16:rowId xmlns:a16="http://schemas.microsoft.com/office/drawing/2014/main" val="10002"/>
                  </a:ext>
                </a:extLst>
              </a:tr>
              <a:tr h="237744">
                <a:tc>
                  <a:txBody>
                    <a:bodyPr/>
                    <a:lstStyle/>
                    <a:p>
                      <a:pPr marL="0" marR="0" indent="0" algn="ctr">
                        <a:spcBef>
                          <a:spcPts val="0"/>
                        </a:spcBef>
                        <a:spcAft>
                          <a:spcPts val="0"/>
                        </a:spcAft>
                      </a:pPr>
                      <a:r>
                        <a:rPr lang="en-US" sz="1570" b="1" dirty="0">
                          <a:solidFill>
                            <a:schemeClr val="tx1"/>
                          </a:solidFill>
                          <a:effectLst/>
                        </a:rPr>
                        <a:t>(1)</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(2)</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(3)</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(4)</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(5)</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(6)</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(7)</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68580" algn="ctr">
                        <a:spcBef>
                          <a:spcPts val="0"/>
                        </a:spcBef>
                        <a:spcAft>
                          <a:spcPts val="0"/>
                        </a:spcAft>
                      </a:pPr>
                      <a:r>
                        <a:rPr lang="en-US" sz="1570" b="1" dirty="0">
                          <a:solidFill>
                            <a:schemeClr val="tx1"/>
                          </a:solidFill>
                          <a:effectLst/>
                        </a:rPr>
                        <a:t>(8)</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extLst>
                  <a:ext uri="{0D108BD9-81ED-4DB2-BD59-A6C34878D82A}">
                    <a16:rowId xmlns:a16="http://schemas.microsoft.com/office/drawing/2014/main" val="10003"/>
                  </a:ext>
                </a:extLst>
              </a:tr>
            </a:tbl>
          </a:graphicData>
        </a:graphic>
      </p:graphicFrame>
      <p:sp>
        <p:nvSpPr>
          <p:cNvPr id="6" name="TextBox 5"/>
          <p:cNvSpPr txBox="1"/>
          <p:nvPr/>
        </p:nvSpPr>
        <p:spPr>
          <a:xfrm>
            <a:off x="1752600" y="2760472"/>
            <a:ext cx="7391400" cy="378565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sng" strike="noStrike" kern="1200" cap="none" spc="0" normalizeH="0" baseline="0" noProof="0" dirty="0">
                <a:ln>
                  <a:noFill/>
                </a:ln>
                <a:solidFill>
                  <a:srgbClr val="FFFFFF"/>
                </a:solidFill>
                <a:effectLst/>
                <a:uLnTx/>
                <a:uFillTx/>
                <a:latin typeface="Times" charset="0"/>
                <a:ea typeface="+mn-ea"/>
                <a:cs typeface="+mn-cs"/>
              </a:rPr>
              <a:t>Reality</a:t>
            </a:r>
            <a:r>
              <a:rPr kumimoji="0" lang="en-US" sz="2400" b="0" i="0" u="none" strike="noStrike" kern="1200" cap="none" spc="0" normalizeH="0" baseline="0" noProof="0" dirty="0">
                <a:ln>
                  <a:noFill/>
                </a:ln>
                <a:solidFill>
                  <a:srgbClr val="FFFFFF"/>
                </a:solidFill>
                <a:effectLst/>
                <a:uLnTx/>
                <a:uFillTx/>
                <a:latin typeface="Times" charset="0"/>
                <a:ea typeface="+mn-ea"/>
                <a:cs typeface="+mn-cs"/>
              </a:rPr>
              <a:t>:</a:t>
            </a:r>
          </a:p>
          <a:p>
            <a:pPr marL="457200" marR="0" lvl="1"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Times" charset="0"/>
                <a:ea typeface="+mn-ea"/>
                <a:cs typeface="+mn-cs"/>
              </a:rPr>
              <a:t>OE: Objective existence</a:t>
            </a:r>
          </a:p>
          <a:p>
            <a:pPr marL="457200" marR="0" lvl="1"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Times" charset="0"/>
                <a:ea typeface="+mn-ea"/>
                <a:cs typeface="+mn-cs"/>
              </a:rPr>
              <a:t>OR: Objective relevance</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Times" charset="0"/>
              <a:ea typeface="+mn-ea"/>
              <a:cs typeface="+mn-cs"/>
            </a:endParaRPr>
          </a:p>
          <a:p>
            <a:pPr marL="2286000" marR="0" lvl="5" indent="0" algn="l" defTabSz="45720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dirty="0">
                <a:ln>
                  <a:noFill/>
                </a:ln>
                <a:solidFill>
                  <a:srgbClr val="FFFFFF"/>
                </a:solidFill>
                <a:effectLst/>
                <a:uLnTx/>
                <a:uFillTx/>
                <a:latin typeface="Times" charset="0"/>
                <a:ea typeface="+mn-ea"/>
                <a:cs typeface="+mn-cs"/>
              </a:rPr>
              <a:t>Representation</a:t>
            </a:r>
            <a:r>
              <a:rPr kumimoji="0" lang="en-US" sz="2400" b="0" i="0" u="none" strike="noStrike" kern="1200" cap="none" spc="0" normalizeH="0" baseline="0" noProof="0" dirty="0">
                <a:ln>
                  <a:noFill/>
                </a:ln>
                <a:solidFill>
                  <a:srgbClr val="FFFFFF"/>
                </a:solidFill>
                <a:effectLst/>
                <a:uLnTx/>
                <a:uFillTx/>
                <a:latin typeface="Times" charset="0"/>
                <a:ea typeface="+mn-ea"/>
                <a:cs typeface="+mn-cs"/>
              </a:rPr>
              <a:t>:</a:t>
            </a:r>
          </a:p>
          <a:p>
            <a:pPr marL="2743200" marR="0" lvl="6"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Times" charset="0"/>
                <a:ea typeface="+mn-ea"/>
                <a:cs typeface="+mn-cs"/>
              </a:rPr>
              <a:t>BE: Author’s belief in existence</a:t>
            </a:r>
          </a:p>
          <a:p>
            <a:pPr marL="2743200" marR="0" lvl="6"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Times" charset="0"/>
                <a:ea typeface="+mn-ea"/>
                <a:cs typeface="+mn-cs"/>
              </a:rPr>
              <a:t>BR: Author’s belief in relevance</a:t>
            </a:r>
          </a:p>
          <a:p>
            <a:pPr marL="2286000" marR="0" lvl="5"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Times" charset="0"/>
              <a:ea typeface="+mn-ea"/>
              <a:cs typeface="+mn-cs"/>
            </a:endParaRPr>
          </a:p>
          <a:p>
            <a:pPr marL="3200400" marR="0" lvl="7"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Times" charset="0"/>
                <a:ea typeface="+mn-ea"/>
                <a:cs typeface="+mn-cs"/>
              </a:rPr>
              <a:t>IE: Author’s intended encoding</a:t>
            </a:r>
          </a:p>
          <a:p>
            <a:pPr marL="3200400" marR="0" lvl="7"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Times" charset="0"/>
                <a:ea typeface="+mn-ea"/>
                <a:cs typeface="+mn-cs"/>
              </a:rPr>
              <a:t>TR: Type of reference</a:t>
            </a:r>
          </a:p>
        </p:txBody>
      </p:sp>
    </p:spTree>
    <p:extLst>
      <p:ext uri="{BB962C8B-B14F-4D97-AF65-F5344CB8AC3E}">
        <p14:creationId xmlns:p14="http://schemas.microsoft.com/office/powerpoint/2010/main" val="29831561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extLst/>
          </p:nvPr>
        </p:nvGraphicFramePr>
        <p:xfrm>
          <a:off x="-2" y="609600"/>
          <a:ext cx="9144003" cy="957072"/>
        </p:xfrm>
        <a:graphic>
          <a:graphicData uri="http://schemas.openxmlformats.org/drawingml/2006/table">
            <a:tbl>
              <a:tblPr firstRow="1" firstCol="1" bandRow="1">
                <a:tableStyleId>{5C22544A-7EE6-4342-B048-85BDC9FD1C3A}</a:tableStyleId>
              </a:tblPr>
              <a:tblGrid>
                <a:gridCol w="1600202">
                  <a:extLst>
                    <a:ext uri="{9D8B030D-6E8A-4147-A177-3AD203B41FA5}">
                      <a16:colId xmlns:a16="http://schemas.microsoft.com/office/drawing/2014/main" val="20000"/>
                    </a:ext>
                  </a:extLst>
                </a:gridCol>
                <a:gridCol w="1135683">
                  <a:extLst>
                    <a:ext uri="{9D8B030D-6E8A-4147-A177-3AD203B41FA5}">
                      <a16:colId xmlns:a16="http://schemas.microsoft.com/office/drawing/2014/main" val="20001"/>
                    </a:ext>
                  </a:extLst>
                </a:gridCol>
                <a:gridCol w="1135685">
                  <a:extLst>
                    <a:ext uri="{9D8B030D-6E8A-4147-A177-3AD203B41FA5}">
                      <a16:colId xmlns:a16="http://schemas.microsoft.com/office/drawing/2014/main" val="20002"/>
                    </a:ext>
                  </a:extLst>
                </a:gridCol>
                <a:gridCol w="1135685">
                  <a:extLst>
                    <a:ext uri="{9D8B030D-6E8A-4147-A177-3AD203B41FA5}">
                      <a16:colId xmlns:a16="http://schemas.microsoft.com/office/drawing/2014/main" val="20003"/>
                    </a:ext>
                  </a:extLst>
                </a:gridCol>
                <a:gridCol w="1121055">
                  <a:extLst>
                    <a:ext uri="{9D8B030D-6E8A-4147-A177-3AD203B41FA5}">
                      <a16:colId xmlns:a16="http://schemas.microsoft.com/office/drawing/2014/main" val="20004"/>
                    </a:ext>
                  </a:extLst>
                </a:gridCol>
                <a:gridCol w="1276503">
                  <a:extLst>
                    <a:ext uri="{9D8B030D-6E8A-4147-A177-3AD203B41FA5}">
                      <a16:colId xmlns:a16="http://schemas.microsoft.com/office/drawing/2014/main" val="20005"/>
                    </a:ext>
                  </a:extLst>
                </a:gridCol>
                <a:gridCol w="1276503">
                  <a:extLst>
                    <a:ext uri="{9D8B030D-6E8A-4147-A177-3AD203B41FA5}">
                      <a16:colId xmlns:a16="http://schemas.microsoft.com/office/drawing/2014/main" val="20006"/>
                    </a:ext>
                  </a:extLst>
                </a:gridCol>
                <a:gridCol w="462687">
                  <a:extLst>
                    <a:ext uri="{9D8B030D-6E8A-4147-A177-3AD203B41FA5}">
                      <a16:colId xmlns:a16="http://schemas.microsoft.com/office/drawing/2014/main" val="20007"/>
                    </a:ext>
                  </a:extLst>
                </a:gridCol>
              </a:tblGrid>
              <a:tr h="237744">
                <a:tc rowSpan="3">
                  <a:txBody>
                    <a:bodyPr/>
                    <a:lstStyle/>
                    <a:p>
                      <a:pPr marL="0" marR="0" indent="0" algn="ctr">
                        <a:spcBef>
                          <a:spcPts val="0"/>
                        </a:spcBef>
                        <a:spcAft>
                          <a:spcPts val="0"/>
                        </a:spcAft>
                      </a:pPr>
                      <a:r>
                        <a:rPr lang="en-US" sz="1570" dirty="0">
                          <a:solidFill>
                            <a:schemeClr val="tx1"/>
                          </a:solidFill>
                          <a:effectLst/>
                        </a:rPr>
                        <a:t>configuration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rowSpan="2" gridSpan="2">
                  <a:txBody>
                    <a:bodyPr/>
                    <a:lstStyle/>
                    <a:p>
                      <a:pPr marL="0" marR="0" indent="0" algn="ctr">
                        <a:spcBef>
                          <a:spcPts val="0"/>
                        </a:spcBef>
                        <a:spcAft>
                          <a:spcPts val="0"/>
                        </a:spcAft>
                      </a:pPr>
                      <a:r>
                        <a:rPr lang="en-US" sz="1570" dirty="0">
                          <a:solidFill>
                            <a:schemeClr val="tx1"/>
                          </a:solidFill>
                          <a:effectLst/>
                        </a:rPr>
                        <a:t>reality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rowSpan="2" hMerge="1">
                  <a:txBody>
                    <a:bodyPr/>
                    <a:lstStyle/>
                    <a:p>
                      <a:endParaRPr lang="en-US"/>
                    </a:p>
                  </a:txBody>
                  <a:tcPr/>
                </a:tc>
                <a:tc gridSpan="4">
                  <a:txBody>
                    <a:bodyPr/>
                    <a:lstStyle/>
                    <a:p>
                      <a:pPr marL="0" marR="0" indent="0" algn="ctr">
                        <a:spcBef>
                          <a:spcPts val="0"/>
                        </a:spcBef>
                        <a:spcAft>
                          <a:spcPts val="0"/>
                        </a:spcAft>
                      </a:pPr>
                      <a:r>
                        <a:rPr lang="en-US" sz="1570" dirty="0">
                          <a:solidFill>
                            <a:schemeClr val="tx1"/>
                          </a:solidFill>
                          <a:effectLst/>
                        </a:rPr>
                        <a:t>representation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hMerge="1">
                  <a:txBody>
                    <a:bodyPr/>
                    <a:lstStyle/>
                    <a:p>
                      <a:endParaRPr lang="en-US"/>
                    </a:p>
                  </a:txBody>
                  <a:tcPr/>
                </a:tc>
                <a:tc hMerge="1">
                  <a:txBody>
                    <a:bodyPr/>
                    <a:lstStyle/>
                    <a:p>
                      <a:endParaRPr lang="en-US"/>
                    </a:p>
                  </a:txBody>
                  <a:tcPr/>
                </a:tc>
                <a:tc hMerge="1">
                  <a:txBody>
                    <a:bodyPr/>
                    <a:lstStyle/>
                    <a:p>
                      <a:endParaRPr lang="en-US"/>
                    </a:p>
                  </a:txBody>
                  <a:tcPr/>
                </a:tc>
                <a:tc rowSpan="3">
                  <a:txBody>
                    <a:bodyPr/>
                    <a:lstStyle/>
                    <a:p>
                      <a:pPr marL="0" marR="0" indent="-67945" algn="ctr">
                        <a:spcBef>
                          <a:spcPts val="0"/>
                        </a:spcBef>
                        <a:spcAft>
                          <a:spcPts val="0"/>
                        </a:spcAft>
                      </a:pPr>
                      <a:r>
                        <a:rPr lang="en-US" sz="1570">
                          <a:solidFill>
                            <a:schemeClr val="tx1"/>
                          </a:solidFill>
                          <a:effectLst/>
                        </a:rPr>
                        <a:t>ME</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extLst>
                  <a:ext uri="{0D108BD9-81ED-4DB2-BD59-A6C34878D82A}">
                    <a16:rowId xmlns:a16="http://schemas.microsoft.com/office/drawing/2014/main" val="10000"/>
                  </a:ext>
                </a:extLst>
              </a:tr>
              <a:tr h="237744">
                <a:tc vMerge="1">
                  <a:txBody>
                    <a:bodyPr/>
                    <a:lstStyle/>
                    <a:p>
                      <a:endParaRPr lang="en-US"/>
                    </a:p>
                  </a:txBody>
                  <a:tcPr/>
                </a:tc>
                <a:tc gridSpan="2" vMerge="1">
                  <a:txBody>
                    <a:bodyPr/>
                    <a:lstStyle/>
                    <a:p>
                      <a:endParaRPr lang="en-US"/>
                    </a:p>
                  </a:txBody>
                  <a:tcPr/>
                </a:tc>
                <a:tc hMerge="1" vMerge="1">
                  <a:txBody>
                    <a:bodyPr/>
                    <a:lstStyle/>
                    <a:p>
                      <a:endParaRPr lang="en-US"/>
                    </a:p>
                  </a:txBody>
                  <a:tcPr/>
                </a:tc>
                <a:tc gridSpan="2">
                  <a:txBody>
                    <a:bodyPr/>
                    <a:lstStyle/>
                    <a:p>
                      <a:pPr marL="0" marR="0" indent="0" algn="ctr">
                        <a:spcBef>
                          <a:spcPts val="0"/>
                        </a:spcBef>
                        <a:spcAft>
                          <a:spcPts val="0"/>
                        </a:spcAft>
                      </a:pPr>
                      <a:r>
                        <a:rPr lang="en-US" sz="1570" b="1" dirty="0">
                          <a:solidFill>
                            <a:schemeClr val="tx1"/>
                          </a:solidFill>
                          <a:effectLst/>
                        </a:rPr>
                        <a:t>authors' belief</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hMerge="1">
                  <a:txBody>
                    <a:bodyPr/>
                    <a:lstStyle/>
                    <a:p>
                      <a:endParaRPr lang="en-US"/>
                    </a:p>
                  </a:txBody>
                  <a:tcPr/>
                </a:tc>
                <a:tc gridSpan="2">
                  <a:txBody>
                    <a:bodyPr/>
                    <a:lstStyle/>
                    <a:p>
                      <a:pPr marL="0" marR="0" indent="0" algn="ctr">
                        <a:spcBef>
                          <a:spcPts val="0"/>
                        </a:spcBef>
                        <a:spcAft>
                          <a:spcPts val="0"/>
                        </a:spcAft>
                      </a:pPr>
                      <a:r>
                        <a:rPr lang="en-US" sz="1570" b="1" dirty="0">
                          <a:solidFill>
                            <a:schemeClr val="tx1"/>
                          </a:solidFill>
                          <a:effectLst/>
                        </a:rPr>
                        <a:t>encoding</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0001"/>
                  </a:ext>
                </a:extLst>
              </a:tr>
              <a:tr h="237744">
                <a:tc vMerge="1">
                  <a:txBody>
                    <a:bodyPr/>
                    <a:lstStyle/>
                    <a:p>
                      <a:endParaRPr lang="en-US"/>
                    </a:p>
                  </a:txBody>
                  <a:tcPr/>
                </a:tc>
                <a:tc>
                  <a:txBody>
                    <a:bodyPr/>
                    <a:lstStyle/>
                    <a:p>
                      <a:pPr marL="0" marR="0" indent="0" algn="ctr">
                        <a:spcBef>
                          <a:spcPts val="0"/>
                        </a:spcBef>
                        <a:spcAft>
                          <a:spcPts val="0"/>
                        </a:spcAft>
                      </a:pPr>
                      <a:r>
                        <a:rPr lang="en-US" sz="1570" b="1" dirty="0">
                          <a:solidFill>
                            <a:schemeClr val="tx1"/>
                          </a:solidFill>
                          <a:effectLst/>
                        </a:rPr>
                        <a:t>OE</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OR</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a:solidFill>
                            <a:schemeClr val="tx1"/>
                          </a:solidFill>
                          <a:effectLst/>
                        </a:rPr>
                        <a:t>BE</a:t>
                      </a:r>
                      <a:endParaRPr lang="en-US" sz="1570" b="1">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BR</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IE</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TR</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vMerge="1">
                  <a:txBody>
                    <a:bodyPr/>
                    <a:lstStyle/>
                    <a:p>
                      <a:endParaRPr lang="en-US"/>
                    </a:p>
                  </a:txBody>
                  <a:tcPr/>
                </a:tc>
                <a:extLst>
                  <a:ext uri="{0D108BD9-81ED-4DB2-BD59-A6C34878D82A}">
                    <a16:rowId xmlns:a16="http://schemas.microsoft.com/office/drawing/2014/main" val="10002"/>
                  </a:ext>
                </a:extLst>
              </a:tr>
              <a:tr h="237744">
                <a:tc>
                  <a:txBody>
                    <a:bodyPr/>
                    <a:lstStyle/>
                    <a:p>
                      <a:pPr marL="0" marR="0" indent="0" algn="ctr">
                        <a:spcBef>
                          <a:spcPts val="0"/>
                        </a:spcBef>
                        <a:spcAft>
                          <a:spcPts val="0"/>
                        </a:spcAft>
                      </a:pPr>
                      <a:r>
                        <a:rPr lang="en-US" sz="1570" b="1" dirty="0">
                          <a:solidFill>
                            <a:schemeClr val="tx1"/>
                          </a:solidFill>
                          <a:effectLst/>
                        </a:rPr>
                        <a:t>(1)</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(2)</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(3)</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(4)</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(5)</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(6)</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(7)</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68580" algn="ctr">
                        <a:spcBef>
                          <a:spcPts val="0"/>
                        </a:spcBef>
                        <a:spcAft>
                          <a:spcPts val="0"/>
                        </a:spcAft>
                      </a:pPr>
                      <a:r>
                        <a:rPr lang="en-US" sz="1570" b="1" dirty="0">
                          <a:solidFill>
                            <a:schemeClr val="tx1"/>
                          </a:solidFill>
                          <a:effectLst/>
                        </a:rPr>
                        <a:t>(8)</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extLst>
                  <a:ext uri="{0D108BD9-81ED-4DB2-BD59-A6C34878D82A}">
                    <a16:rowId xmlns:a16="http://schemas.microsoft.com/office/drawing/2014/main" val="10003"/>
                  </a:ext>
                </a:extLst>
              </a:tr>
            </a:tbl>
          </a:graphicData>
        </a:graphic>
      </p:graphicFrame>
      <p:graphicFrame>
        <p:nvGraphicFramePr>
          <p:cNvPr id="6" name="Table 5"/>
          <p:cNvGraphicFramePr>
            <a:graphicFrameLocks noGrp="1"/>
          </p:cNvGraphicFramePr>
          <p:nvPr>
            <p:extLst/>
          </p:nvPr>
        </p:nvGraphicFramePr>
        <p:xfrm>
          <a:off x="0" y="1566396"/>
          <a:ext cx="1600202" cy="5263896"/>
        </p:xfrm>
        <a:graphic>
          <a:graphicData uri="http://schemas.openxmlformats.org/drawingml/2006/table">
            <a:tbl>
              <a:tblPr firstRow="1" firstCol="1" bandRow="1">
                <a:tableStyleId>{5C22544A-7EE6-4342-B048-85BDC9FD1C3A}</a:tableStyleId>
              </a:tblPr>
              <a:tblGrid>
                <a:gridCol w="1600202">
                  <a:extLst>
                    <a:ext uri="{9D8B030D-6E8A-4147-A177-3AD203B41FA5}">
                      <a16:colId xmlns:a16="http://schemas.microsoft.com/office/drawing/2014/main" val="20000"/>
                    </a:ext>
                  </a:extLst>
                </a:gridCol>
              </a:tblGrid>
              <a:tr h="237744">
                <a:tc>
                  <a:txBody>
                    <a:bodyPr/>
                    <a:lstStyle/>
                    <a:p>
                      <a:pPr marL="0" marR="0" indent="0" algn="ctr">
                        <a:spcBef>
                          <a:spcPts val="0"/>
                        </a:spcBef>
                        <a:spcAft>
                          <a:spcPts val="0"/>
                        </a:spcAft>
                      </a:pPr>
                      <a:r>
                        <a:rPr lang="en-US" sz="1570" dirty="0">
                          <a:solidFill>
                            <a:schemeClr val="tx1"/>
                          </a:solidFill>
                          <a:effectLst/>
                        </a:rPr>
                        <a:t>P+1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T w="19050" cap="flat" cmpd="sng" algn="ctr">
                      <a:solidFill>
                        <a:schemeClr val="tx1"/>
                      </a:solidFill>
                      <a:prstDash val="solid"/>
                      <a:round/>
                      <a:headEnd type="none" w="med" len="med"/>
                      <a:tailEnd type="none" w="med" len="med"/>
                    </a:lnT>
                    <a:solidFill>
                      <a:srgbClr val="66FF33"/>
                    </a:solidFill>
                  </a:tcPr>
                </a:tc>
                <a:extLst>
                  <a:ext uri="{0D108BD9-81ED-4DB2-BD59-A6C34878D82A}">
                    <a16:rowId xmlns:a16="http://schemas.microsoft.com/office/drawing/2014/main" val="10000"/>
                  </a:ext>
                </a:extLst>
              </a:tr>
              <a:tr h="237744">
                <a:tc>
                  <a:txBody>
                    <a:bodyPr/>
                    <a:lstStyle/>
                    <a:p>
                      <a:pPr marL="0" marR="0" indent="0" algn="ctr">
                        <a:spcBef>
                          <a:spcPts val="0"/>
                        </a:spcBef>
                        <a:spcAft>
                          <a:spcPts val="0"/>
                        </a:spcAft>
                      </a:pPr>
                      <a:r>
                        <a:rPr lang="en-US" sz="1570" dirty="0">
                          <a:solidFill>
                            <a:schemeClr val="tx1"/>
                          </a:solidFill>
                          <a:effectLst/>
                        </a:rPr>
                        <a:t>A+1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00B050"/>
                    </a:solidFill>
                  </a:tcPr>
                </a:tc>
                <a:extLst>
                  <a:ext uri="{0D108BD9-81ED-4DB2-BD59-A6C34878D82A}">
                    <a16:rowId xmlns:a16="http://schemas.microsoft.com/office/drawing/2014/main" val="10001"/>
                  </a:ext>
                </a:extLst>
              </a:tr>
              <a:tr h="237744">
                <a:tc>
                  <a:txBody>
                    <a:bodyPr/>
                    <a:lstStyle/>
                    <a:p>
                      <a:pPr marL="0" marR="0" indent="0" algn="ctr">
                        <a:spcBef>
                          <a:spcPts val="0"/>
                        </a:spcBef>
                        <a:spcAft>
                          <a:spcPts val="0"/>
                        </a:spcAft>
                      </a:pPr>
                      <a:r>
                        <a:rPr lang="en-US" sz="1570" dirty="0">
                          <a:solidFill>
                            <a:schemeClr val="tx1"/>
                          </a:solidFill>
                          <a:effectLst/>
                        </a:rPr>
                        <a:t>A+2</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00B050"/>
                    </a:solidFill>
                  </a:tcPr>
                </a:tc>
                <a:extLst>
                  <a:ext uri="{0D108BD9-81ED-4DB2-BD59-A6C34878D82A}">
                    <a16:rowId xmlns:a16="http://schemas.microsoft.com/office/drawing/2014/main" val="10002"/>
                  </a:ext>
                </a:extLst>
              </a:tr>
              <a:tr h="237744">
                <a:tc>
                  <a:txBody>
                    <a:bodyPr/>
                    <a:lstStyle/>
                    <a:p>
                      <a:pPr marL="0" marR="0" indent="0" algn="ctr">
                        <a:spcBef>
                          <a:spcPts val="0"/>
                        </a:spcBef>
                        <a:spcAft>
                          <a:spcPts val="0"/>
                        </a:spcAft>
                      </a:pPr>
                      <a:r>
                        <a:rPr lang="en-US" sz="1570" dirty="0">
                          <a:solidFill>
                            <a:schemeClr val="tx1"/>
                          </a:solidFill>
                          <a:effectLst/>
                        </a:rPr>
                        <a:t>A+3</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00B050"/>
                    </a:solidFill>
                  </a:tcPr>
                </a:tc>
                <a:extLst>
                  <a:ext uri="{0D108BD9-81ED-4DB2-BD59-A6C34878D82A}">
                    <a16:rowId xmlns:a16="http://schemas.microsoft.com/office/drawing/2014/main" val="10003"/>
                  </a:ext>
                </a:extLst>
              </a:tr>
              <a:tr h="237744">
                <a:tc>
                  <a:txBody>
                    <a:bodyPr/>
                    <a:lstStyle/>
                    <a:p>
                      <a:pPr marL="0" marR="0" indent="0" algn="ctr">
                        <a:spcBef>
                          <a:spcPts val="0"/>
                        </a:spcBef>
                        <a:spcAft>
                          <a:spcPts val="0"/>
                        </a:spcAft>
                      </a:pPr>
                      <a:r>
                        <a:rPr lang="en-US" sz="1570" dirty="0">
                          <a:solidFill>
                            <a:schemeClr val="tx1"/>
                          </a:solidFill>
                          <a:effectLst/>
                        </a:rPr>
                        <a:t>A+4</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00B050"/>
                    </a:solidFill>
                  </a:tcPr>
                </a:tc>
                <a:extLst>
                  <a:ext uri="{0D108BD9-81ED-4DB2-BD59-A6C34878D82A}">
                    <a16:rowId xmlns:a16="http://schemas.microsoft.com/office/drawing/2014/main" val="10004"/>
                  </a:ext>
                </a:extLst>
              </a:tr>
              <a:tr h="237744">
                <a:tc>
                  <a:txBody>
                    <a:bodyPr/>
                    <a:lstStyle/>
                    <a:p>
                      <a:pPr marL="0" marR="0" indent="0" algn="ctr">
                        <a:spcBef>
                          <a:spcPts val="0"/>
                        </a:spcBef>
                        <a:spcAft>
                          <a:spcPts val="0"/>
                        </a:spcAft>
                      </a:pPr>
                      <a:r>
                        <a:rPr lang="en-US" sz="1570" dirty="0">
                          <a:solidFill>
                            <a:schemeClr val="tx1"/>
                          </a:solidFill>
                          <a:effectLst/>
                        </a:rPr>
                        <a:t>P-1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extLst>
                  <a:ext uri="{0D108BD9-81ED-4DB2-BD59-A6C34878D82A}">
                    <a16:rowId xmlns:a16="http://schemas.microsoft.com/office/drawing/2014/main" val="10005"/>
                  </a:ext>
                </a:extLst>
              </a:tr>
              <a:tr h="237744">
                <a:tc>
                  <a:txBody>
                    <a:bodyPr/>
                    <a:lstStyle/>
                    <a:p>
                      <a:pPr marL="0" marR="0" indent="0" algn="ctr">
                        <a:spcBef>
                          <a:spcPts val="0"/>
                        </a:spcBef>
                        <a:spcAft>
                          <a:spcPts val="0"/>
                        </a:spcAft>
                      </a:pPr>
                      <a:r>
                        <a:rPr lang="en-US" sz="1570" dirty="0">
                          <a:solidFill>
                            <a:schemeClr val="tx1"/>
                          </a:solidFill>
                          <a:effectLst/>
                        </a:rPr>
                        <a:t>P-2</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extLst>
                  <a:ext uri="{0D108BD9-81ED-4DB2-BD59-A6C34878D82A}">
                    <a16:rowId xmlns:a16="http://schemas.microsoft.com/office/drawing/2014/main" val="10006"/>
                  </a:ext>
                </a:extLst>
              </a:tr>
              <a:tr h="237744">
                <a:tc>
                  <a:txBody>
                    <a:bodyPr/>
                    <a:lstStyle/>
                    <a:p>
                      <a:pPr marL="0" marR="0" indent="0" algn="ctr">
                        <a:spcBef>
                          <a:spcPts val="0"/>
                        </a:spcBef>
                        <a:spcAft>
                          <a:spcPts val="0"/>
                        </a:spcAft>
                      </a:pPr>
                      <a:r>
                        <a:rPr lang="en-US" sz="1570" dirty="0">
                          <a:solidFill>
                            <a:schemeClr val="tx1"/>
                          </a:solidFill>
                          <a:effectLst/>
                        </a:rPr>
                        <a:t>P-3</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extLst>
                  <a:ext uri="{0D108BD9-81ED-4DB2-BD59-A6C34878D82A}">
                    <a16:rowId xmlns:a16="http://schemas.microsoft.com/office/drawing/2014/main" val="10007"/>
                  </a:ext>
                </a:extLst>
              </a:tr>
              <a:tr h="237744">
                <a:tc>
                  <a:txBody>
                    <a:bodyPr/>
                    <a:lstStyle/>
                    <a:p>
                      <a:pPr marL="0" marR="0" indent="0" algn="ctr">
                        <a:spcBef>
                          <a:spcPts val="0"/>
                        </a:spcBef>
                        <a:spcAft>
                          <a:spcPts val="0"/>
                        </a:spcAft>
                      </a:pPr>
                      <a:r>
                        <a:rPr lang="en-US" sz="1570" dirty="0">
                          <a:solidFill>
                            <a:schemeClr val="tx1"/>
                          </a:solidFill>
                          <a:effectLst/>
                        </a:rPr>
                        <a:t>P-4</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extLst>
                  <a:ext uri="{0D108BD9-81ED-4DB2-BD59-A6C34878D82A}">
                    <a16:rowId xmlns:a16="http://schemas.microsoft.com/office/drawing/2014/main" val="10008"/>
                  </a:ext>
                </a:extLst>
              </a:tr>
              <a:tr h="237744">
                <a:tc>
                  <a:txBody>
                    <a:bodyPr/>
                    <a:lstStyle/>
                    <a:p>
                      <a:pPr marL="0" marR="0" indent="0" algn="ctr">
                        <a:spcBef>
                          <a:spcPts val="0"/>
                        </a:spcBef>
                        <a:spcAft>
                          <a:spcPts val="0"/>
                        </a:spcAft>
                      </a:pPr>
                      <a:r>
                        <a:rPr lang="en-US" sz="1570" dirty="0">
                          <a:solidFill>
                            <a:schemeClr val="tx1"/>
                          </a:solidFill>
                          <a:effectLst/>
                        </a:rPr>
                        <a:t>P-5</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extLst>
                  <a:ext uri="{0D108BD9-81ED-4DB2-BD59-A6C34878D82A}">
                    <a16:rowId xmlns:a16="http://schemas.microsoft.com/office/drawing/2014/main" val="10009"/>
                  </a:ext>
                </a:extLst>
              </a:tr>
              <a:tr h="237744">
                <a:tc>
                  <a:txBody>
                    <a:bodyPr/>
                    <a:lstStyle/>
                    <a:p>
                      <a:pPr marL="0" marR="0" indent="0" algn="ctr">
                        <a:spcBef>
                          <a:spcPts val="0"/>
                        </a:spcBef>
                        <a:spcAft>
                          <a:spcPts val="0"/>
                        </a:spcAft>
                      </a:pPr>
                      <a:r>
                        <a:rPr lang="en-US" sz="1570">
                          <a:solidFill>
                            <a:schemeClr val="tx1"/>
                          </a:solidFill>
                          <a:effectLst/>
                        </a:rPr>
                        <a:t>P-6</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extLst>
                  <a:ext uri="{0D108BD9-81ED-4DB2-BD59-A6C34878D82A}">
                    <a16:rowId xmlns:a16="http://schemas.microsoft.com/office/drawing/2014/main" val="10010"/>
                  </a:ext>
                </a:extLst>
              </a:tr>
              <a:tr h="237744">
                <a:tc>
                  <a:txBody>
                    <a:bodyPr/>
                    <a:lstStyle/>
                    <a:p>
                      <a:pPr marL="0" marR="0" indent="0" algn="ctr">
                        <a:spcBef>
                          <a:spcPts val="0"/>
                        </a:spcBef>
                        <a:spcAft>
                          <a:spcPts val="0"/>
                        </a:spcAft>
                      </a:pPr>
                      <a:r>
                        <a:rPr lang="en-US" sz="1570" dirty="0">
                          <a:solidFill>
                            <a:schemeClr val="tx1"/>
                          </a:solidFill>
                          <a:effectLst/>
                        </a:rPr>
                        <a:t>P-7</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extLst>
                  <a:ext uri="{0D108BD9-81ED-4DB2-BD59-A6C34878D82A}">
                    <a16:rowId xmlns:a16="http://schemas.microsoft.com/office/drawing/2014/main" val="10011"/>
                  </a:ext>
                </a:extLst>
              </a:tr>
              <a:tr h="237744">
                <a:tc>
                  <a:txBody>
                    <a:bodyPr/>
                    <a:lstStyle/>
                    <a:p>
                      <a:pPr marL="0" marR="0" indent="0" algn="ctr">
                        <a:spcBef>
                          <a:spcPts val="0"/>
                        </a:spcBef>
                        <a:spcAft>
                          <a:spcPts val="0"/>
                        </a:spcAft>
                      </a:pPr>
                      <a:r>
                        <a:rPr lang="en-US" sz="1570" dirty="0">
                          <a:solidFill>
                            <a:schemeClr val="tx1"/>
                          </a:solidFill>
                          <a:effectLst/>
                        </a:rPr>
                        <a:t>P-8</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extLst>
                  <a:ext uri="{0D108BD9-81ED-4DB2-BD59-A6C34878D82A}">
                    <a16:rowId xmlns:a16="http://schemas.microsoft.com/office/drawing/2014/main" val="10012"/>
                  </a:ext>
                </a:extLst>
              </a:tr>
              <a:tr h="237744">
                <a:tc>
                  <a:txBody>
                    <a:bodyPr/>
                    <a:lstStyle/>
                    <a:p>
                      <a:pPr marL="0" marR="0" indent="0" algn="ctr">
                        <a:spcBef>
                          <a:spcPts val="0"/>
                        </a:spcBef>
                        <a:spcAft>
                          <a:spcPts val="0"/>
                        </a:spcAft>
                      </a:pPr>
                      <a:r>
                        <a:rPr lang="en-US" sz="1570">
                          <a:solidFill>
                            <a:schemeClr val="tx1"/>
                          </a:solidFill>
                          <a:effectLst/>
                        </a:rPr>
                        <a:t>P-9</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extLst>
                  <a:ext uri="{0D108BD9-81ED-4DB2-BD59-A6C34878D82A}">
                    <a16:rowId xmlns:a16="http://schemas.microsoft.com/office/drawing/2014/main" val="10013"/>
                  </a:ext>
                </a:extLst>
              </a:tr>
              <a:tr h="237744">
                <a:tc>
                  <a:txBody>
                    <a:bodyPr/>
                    <a:lstStyle/>
                    <a:p>
                      <a:pPr marL="0" marR="0" indent="0" algn="ctr">
                        <a:spcBef>
                          <a:spcPts val="0"/>
                        </a:spcBef>
                        <a:spcAft>
                          <a:spcPts val="0"/>
                        </a:spcAft>
                      </a:pPr>
                      <a:r>
                        <a:rPr lang="en-US" sz="1570" dirty="0">
                          <a:solidFill>
                            <a:schemeClr val="tx1"/>
                          </a:solidFill>
                          <a:effectLst/>
                        </a:rPr>
                        <a:t>P-10</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extLst>
                  <a:ext uri="{0D108BD9-81ED-4DB2-BD59-A6C34878D82A}">
                    <a16:rowId xmlns:a16="http://schemas.microsoft.com/office/drawing/2014/main" val="10014"/>
                  </a:ext>
                </a:extLst>
              </a:tr>
              <a:tr h="237744">
                <a:tc>
                  <a:txBody>
                    <a:bodyPr/>
                    <a:lstStyle/>
                    <a:p>
                      <a:pPr marL="0" marR="0" indent="0" algn="ctr">
                        <a:spcBef>
                          <a:spcPts val="0"/>
                        </a:spcBef>
                        <a:spcAft>
                          <a:spcPts val="0"/>
                        </a:spcAft>
                      </a:pPr>
                      <a:r>
                        <a:rPr lang="en-US" sz="1570" dirty="0">
                          <a:solidFill>
                            <a:schemeClr val="tx1"/>
                          </a:solidFill>
                          <a:effectLst/>
                        </a:rPr>
                        <a:t>P-11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extLst>
                  <a:ext uri="{0D108BD9-81ED-4DB2-BD59-A6C34878D82A}">
                    <a16:rowId xmlns:a16="http://schemas.microsoft.com/office/drawing/2014/main" val="10015"/>
                  </a:ext>
                </a:extLst>
              </a:tr>
              <a:tr h="237744">
                <a:tc>
                  <a:txBody>
                    <a:bodyPr/>
                    <a:lstStyle/>
                    <a:p>
                      <a:pPr marL="0" marR="0" indent="0" algn="ctr">
                        <a:spcBef>
                          <a:spcPts val="0"/>
                        </a:spcBef>
                        <a:spcAft>
                          <a:spcPts val="0"/>
                        </a:spcAft>
                      </a:pPr>
                      <a:r>
                        <a:rPr lang="en-US" sz="1570">
                          <a:solidFill>
                            <a:schemeClr val="tx1"/>
                          </a:solidFill>
                          <a:effectLst/>
                        </a:rPr>
                        <a:t>P-12</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extLst>
                  <a:ext uri="{0D108BD9-81ED-4DB2-BD59-A6C34878D82A}">
                    <a16:rowId xmlns:a16="http://schemas.microsoft.com/office/drawing/2014/main" val="10016"/>
                  </a:ext>
                </a:extLst>
              </a:tr>
              <a:tr h="237744">
                <a:tc>
                  <a:txBody>
                    <a:bodyPr/>
                    <a:lstStyle/>
                    <a:p>
                      <a:pPr marL="0" marR="0" indent="0" algn="ctr">
                        <a:spcBef>
                          <a:spcPts val="0"/>
                        </a:spcBef>
                        <a:spcAft>
                          <a:spcPts val="0"/>
                        </a:spcAft>
                      </a:pPr>
                      <a:r>
                        <a:rPr lang="en-US" sz="1570" dirty="0">
                          <a:solidFill>
                            <a:schemeClr val="tx1"/>
                          </a:solidFill>
                          <a:effectLst/>
                        </a:rPr>
                        <a:t>A-1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E59C00"/>
                    </a:solidFill>
                  </a:tcPr>
                </a:tc>
                <a:extLst>
                  <a:ext uri="{0D108BD9-81ED-4DB2-BD59-A6C34878D82A}">
                    <a16:rowId xmlns:a16="http://schemas.microsoft.com/office/drawing/2014/main" val="10017"/>
                  </a:ext>
                </a:extLst>
              </a:tr>
              <a:tr h="237744">
                <a:tc>
                  <a:txBody>
                    <a:bodyPr/>
                    <a:lstStyle/>
                    <a:p>
                      <a:pPr marL="0" marR="0" indent="0" algn="ctr">
                        <a:spcBef>
                          <a:spcPts val="0"/>
                        </a:spcBef>
                        <a:spcAft>
                          <a:spcPts val="0"/>
                        </a:spcAft>
                      </a:pPr>
                      <a:r>
                        <a:rPr lang="en-US" sz="1570" dirty="0">
                          <a:solidFill>
                            <a:schemeClr val="tx1"/>
                          </a:solidFill>
                          <a:effectLst/>
                        </a:rPr>
                        <a:t>A-2</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E59C00"/>
                    </a:solidFill>
                  </a:tcPr>
                </a:tc>
                <a:extLst>
                  <a:ext uri="{0D108BD9-81ED-4DB2-BD59-A6C34878D82A}">
                    <a16:rowId xmlns:a16="http://schemas.microsoft.com/office/drawing/2014/main" val="10018"/>
                  </a:ext>
                </a:extLst>
              </a:tr>
              <a:tr h="237744">
                <a:tc>
                  <a:txBody>
                    <a:bodyPr/>
                    <a:lstStyle/>
                    <a:p>
                      <a:pPr marL="0" marR="0" indent="0" algn="ctr">
                        <a:spcBef>
                          <a:spcPts val="0"/>
                        </a:spcBef>
                        <a:spcAft>
                          <a:spcPts val="0"/>
                        </a:spcAft>
                      </a:pPr>
                      <a:r>
                        <a:rPr lang="en-US" sz="1570">
                          <a:solidFill>
                            <a:schemeClr val="tx1"/>
                          </a:solidFill>
                          <a:effectLst/>
                        </a:rPr>
                        <a:t>A-3</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E59C00"/>
                    </a:solidFill>
                  </a:tcPr>
                </a:tc>
                <a:extLst>
                  <a:ext uri="{0D108BD9-81ED-4DB2-BD59-A6C34878D82A}">
                    <a16:rowId xmlns:a16="http://schemas.microsoft.com/office/drawing/2014/main" val="10019"/>
                  </a:ext>
                </a:extLst>
              </a:tr>
              <a:tr h="237744">
                <a:tc>
                  <a:txBody>
                    <a:bodyPr/>
                    <a:lstStyle/>
                    <a:p>
                      <a:pPr marL="0" marR="0" indent="0" algn="ctr">
                        <a:spcBef>
                          <a:spcPts val="0"/>
                        </a:spcBef>
                        <a:spcAft>
                          <a:spcPts val="0"/>
                        </a:spcAft>
                      </a:pPr>
                      <a:r>
                        <a:rPr lang="en-US" sz="1570" dirty="0">
                          <a:solidFill>
                            <a:schemeClr val="tx1"/>
                          </a:solidFill>
                          <a:effectLst/>
                        </a:rPr>
                        <a:t>A-4</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E59C00"/>
                    </a:solidFill>
                  </a:tcPr>
                </a:tc>
                <a:extLst>
                  <a:ext uri="{0D108BD9-81ED-4DB2-BD59-A6C34878D82A}">
                    <a16:rowId xmlns:a16="http://schemas.microsoft.com/office/drawing/2014/main" val="10020"/>
                  </a:ext>
                </a:extLst>
              </a:tr>
              <a:tr h="237744">
                <a:tc>
                  <a:txBody>
                    <a:bodyPr/>
                    <a:lstStyle/>
                    <a:p>
                      <a:pPr marL="0" marR="0" indent="0" algn="ctr">
                        <a:spcBef>
                          <a:spcPts val="0"/>
                        </a:spcBef>
                        <a:spcAft>
                          <a:spcPts val="0"/>
                        </a:spcAft>
                      </a:pPr>
                      <a:r>
                        <a:rPr lang="en-US" sz="1570" dirty="0">
                          <a:solidFill>
                            <a:schemeClr val="tx1"/>
                          </a:solidFill>
                          <a:effectLst/>
                        </a:rPr>
                        <a:t>A-5</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B w="19050" cap="flat" cmpd="sng" algn="ctr">
                      <a:solidFill>
                        <a:schemeClr val="tx1"/>
                      </a:solidFill>
                      <a:prstDash val="solid"/>
                      <a:round/>
                      <a:headEnd type="none" w="med" len="med"/>
                      <a:tailEnd type="none" w="med" len="med"/>
                    </a:lnB>
                    <a:solidFill>
                      <a:srgbClr val="E59C00"/>
                    </a:solidFill>
                  </a:tcPr>
                </a:tc>
                <a:extLst>
                  <a:ext uri="{0D108BD9-81ED-4DB2-BD59-A6C34878D82A}">
                    <a16:rowId xmlns:a16="http://schemas.microsoft.com/office/drawing/2014/main" val="10021"/>
                  </a:ext>
                </a:extLst>
              </a:tr>
            </a:tbl>
          </a:graphicData>
        </a:graphic>
      </p:graphicFrame>
      <p:sp>
        <p:nvSpPr>
          <p:cNvPr id="7" name="Rounded Rectangle 6"/>
          <p:cNvSpPr/>
          <p:nvPr/>
        </p:nvSpPr>
        <p:spPr bwMode="auto">
          <a:xfrm>
            <a:off x="561108" y="1566396"/>
            <a:ext cx="304800" cy="5263896"/>
          </a:xfrm>
          <a:prstGeom prst="roundRect">
            <a:avLst/>
          </a:prstGeom>
          <a:solidFill>
            <a:srgbClr val="BBE0E3">
              <a:alpha val="40000"/>
            </a:srgbClr>
          </a:solid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pitchFamily="122" charset="0"/>
              <a:ea typeface="+mn-ea"/>
              <a:cs typeface="+mn-cs"/>
            </a:endParaRPr>
          </a:p>
        </p:txBody>
      </p:sp>
      <p:sp>
        <p:nvSpPr>
          <p:cNvPr id="5" name="Left Arrow Callout 4"/>
          <p:cNvSpPr/>
          <p:nvPr/>
        </p:nvSpPr>
        <p:spPr>
          <a:xfrm>
            <a:off x="914400" y="2057400"/>
            <a:ext cx="5181600" cy="3103562"/>
          </a:xfrm>
          <a:prstGeom prst="leftArrowCallout">
            <a:avLst>
              <a:gd name="adj1" fmla="val 10517"/>
              <a:gd name="adj2" fmla="val 11279"/>
              <a:gd name="adj3" fmla="val 25000"/>
              <a:gd name="adj4" fmla="val 76271"/>
            </a:avLst>
          </a:prstGeom>
          <a:ln cap="rn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6700" marR="0" lvl="0" indent="0" algn="ctr" defTabSz="914400" rtl="0" eaLnBrk="0" fontAlgn="base" latinLnBrk="0" hangingPunct="0">
              <a:lnSpc>
                <a:spcPct val="12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Georgia"/>
                <a:ea typeface="+mn-ea"/>
                <a:cs typeface="+mn-cs"/>
              </a:rPr>
              <a:t>Configuration types</a:t>
            </a:r>
          </a:p>
          <a:p>
            <a:pPr marL="533400" marR="0" lvl="2" indent="0" algn="l" defTabSz="914400" rtl="0" eaLnBrk="0" fontAlgn="base" latinLnBrk="0" hangingPunct="0">
              <a:lnSpc>
                <a:spcPct val="120000"/>
              </a:lnSpc>
              <a:spcBef>
                <a:spcPct val="0"/>
              </a:spcBef>
              <a:spcAft>
                <a:spcPct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Georgia"/>
                <a:ea typeface="+mn-ea"/>
                <a:cs typeface="+mn-cs"/>
              </a:rPr>
              <a:t>P</a:t>
            </a:r>
            <a:r>
              <a:rPr kumimoji="0" lang="en-GB" sz="2000" b="0" i="0" u="none" strike="noStrike" kern="1200" cap="none" spc="0" normalizeH="0" baseline="0" noProof="0" dirty="0">
                <a:ln>
                  <a:noFill/>
                </a:ln>
                <a:solidFill>
                  <a:srgbClr val="000000"/>
                </a:solidFill>
                <a:effectLst/>
                <a:uLnTx/>
                <a:uFillTx/>
                <a:latin typeface="Georgia"/>
                <a:ea typeface="+mn-ea"/>
                <a:cs typeface="+mn-cs"/>
              </a:rPr>
              <a:t>: present in the ontology</a:t>
            </a:r>
            <a:endParaRPr kumimoji="0" lang="fr-CH" sz="2000" b="0" i="0" u="none" strike="noStrike" kern="1200" cap="none" spc="0" normalizeH="0" baseline="0" noProof="0" dirty="0">
              <a:ln>
                <a:noFill/>
              </a:ln>
              <a:solidFill>
                <a:srgbClr val="000000"/>
              </a:solidFill>
              <a:effectLst/>
              <a:uLnTx/>
              <a:uFillTx/>
              <a:latin typeface="Georgia"/>
              <a:ea typeface="+mn-ea"/>
              <a:cs typeface="+mn-cs"/>
            </a:endParaRPr>
          </a:p>
          <a:p>
            <a:pPr marL="533400" marR="0" lvl="3" indent="0" algn="l" defTabSz="914400" rtl="0" eaLnBrk="0" fontAlgn="base" latinLnBrk="0" hangingPunct="0">
              <a:lnSpc>
                <a:spcPct val="120000"/>
              </a:lnSpc>
              <a:spcBef>
                <a:spcPct val="0"/>
              </a:spcBef>
              <a:spcAft>
                <a:spcPct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Georgia"/>
                <a:ea typeface="+mn-ea"/>
                <a:cs typeface="+mn-cs"/>
              </a:rPr>
              <a:t>	P+</a:t>
            </a:r>
            <a:r>
              <a:rPr kumimoji="0" lang="en-GB" sz="2000" b="0" i="0" u="none" strike="noStrike" kern="1200" cap="none" spc="0" normalizeH="0" baseline="0" noProof="0" dirty="0">
                <a:ln>
                  <a:noFill/>
                </a:ln>
                <a:solidFill>
                  <a:srgbClr val="000000"/>
                </a:solidFill>
                <a:effectLst/>
                <a:uLnTx/>
                <a:uFillTx/>
                <a:latin typeface="Georgia"/>
                <a:ea typeface="+mn-ea"/>
                <a:cs typeface="+mn-cs"/>
              </a:rPr>
              <a:t>: justifiably present</a:t>
            </a:r>
            <a:endParaRPr kumimoji="0" lang="fr-CH" sz="2000" b="0" i="0" u="none" strike="noStrike" kern="1200" cap="none" spc="0" normalizeH="0" baseline="0" noProof="0" dirty="0">
              <a:ln>
                <a:noFill/>
              </a:ln>
              <a:solidFill>
                <a:srgbClr val="000000"/>
              </a:solidFill>
              <a:effectLst/>
              <a:uLnTx/>
              <a:uFillTx/>
              <a:latin typeface="Georgia"/>
              <a:ea typeface="+mn-ea"/>
              <a:cs typeface="+mn-cs"/>
            </a:endParaRPr>
          </a:p>
          <a:p>
            <a:pPr marL="533400" marR="0" lvl="3" indent="0" algn="l" defTabSz="914400" rtl="0" eaLnBrk="0" fontAlgn="base" latinLnBrk="0" hangingPunct="0">
              <a:lnSpc>
                <a:spcPct val="120000"/>
              </a:lnSpc>
              <a:spcBef>
                <a:spcPct val="0"/>
              </a:spcBef>
              <a:spcAft>
                <a:spcPct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Georgia"/>
                <a:ea typeface="+mn-ea"/>
                <a:cs typeface="+mn-cs"/>
              </a:rPr>
              <a:t>	P–</a:t>
            </a:r>
            <a:r>
              <a:rPr kumimoji="0" lang="en-GB" sz="2000" b="0" i="0" u="none" strike="noStrike" kern="1200" cap="none" spc="0" normalizeH="0" baseline="0" noProof="0" dirty="0">
                <a:ln>
                  <a:noFill/>
                </a:ln>
                <a:solidFill>
                  <a:srgbClr val="000000"/>
                </a:solidFill>
                <a:effectLst/>
                <a:uLnTx/>
                <a:uFillTx/>
                <a:latin typeface="Georgia"/>
                <a:ea typeface="+mn-ea"/>
                <a:cs typeface="+mn-cs"/>
              </a:rPr>
              <a:t>: unjustifiably present</a:t>
            </a:r>
            <a:endParaRPr kumimoji="0" lang="fr-CH" sz="2000" b="0" i="0" u="none" strike="noStrike" kern="1200" cap="none" spc="0" normalizeH="0" baseline="0" noProof="0" dirty="0">
              <a:ln>
                <a:noFill/>
              </a:ln>
              <a:solidFill>
                <a:srgbClr val="000000"/>
              </a:solidFill>
              <a:effectLst/>
              <a:uLnTx/>
              <a:uFillTx/>
              <a:latin typeface="Georgia"/>
              <a:ea typeface="+mn-ea"/>
              <a:cs typeface="+mn-cs"/>
            </a:endParaRPr>
          </a:p>
          <a:p>
            <a:pPr marL="533400" marR="0" lvl="2" indent="0" algn="l" defTabSz="914400" rtl="0" eaLnBrk="0" fontAlgn="base" latinLnBrk="0" hangingPunct="0">
              <a:lnSpc>
                <a:spcPct val="120000"/>
              </a:lnSpc>
              <a:spcBef>
                <a:spcPct val="0"/>
              </a:spcBef>
              <a:spcAft>
                <a:spcPct val="0"/>
              </a:spcAft>
              <a:buClrTx/>
              <a:buSzTx/>
              <a:buFontTx/>
              <a:buNone/>
              <a:tabLst/>
              <a:defRPr/>
            </a:pPr>
            <a:endParaRPr kumimoji="0" lang="en-GB" sz="2000" b="1" i="0" u="none" strike="noStrike" kern="1200" cap="none" spc="0" normalizeH="0" baseline="0" noProof="0" dirty="0">
              <a:ln>
                <a:noFill/>
              </a:ln>
              <a:solidFill>
                <a:srgbClr val="000000"/>
              </a:solidFill>
              <a:effectLst/>
              <a:uLnTx/>
              <a:uFillTx/>
              <a:latin typeface="Georgia"/>
              <a:ea typeface="+mn-ea"/>
              <a:cs typeface="+mn-cs"/>
            </a:endParaRPr>
          </a:p>
          <a:p>
            <a:pPr marL="533400" marR="0" lvl="2" indent="0" algn="l" defTabSz="914400" rtl="0" eaLnBrk="0" fontAlgn="base" latinLnBrk="0" hangingPunct="0">
              <a:lnSpc>
                <a:spcPct val="120000"/>
              </a:lnSpc>
              <a:spcBef>
                <a:spcPct val="0"/>
              </a:spcBef>
              <a:spcAft>
                <a:spcPct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Georgia"/>
                <a:ea typeface="+mn-ea"/>
                <a:cs typeface="+mn-cs"/>
              </a:rPr>
              <a:t>A</a:t>
            </a:r>
            <a:r>
              <a:rPr kumimoji="0" lang="en-GB" sz="2000" b="0" i="0" u="none" strike="noStrike" kern="1200" cap="none" spc="0" normalizeH="0" baseline="0" noProof="0" dirty="0">
                <a:ln>
                  <a:noFill/>
                </a:ln>
                <a:solidFill>
                  <a:srgbClr val="000000"/>
                </a:solidFill>
                <a:effectLst/>
                <a:uLnTx/>
                <a:uFillTx/>
                <a:latin typeface="Georgia"/>
                <a:ea typeface="+mn-ea"/>
                <a:cs typeface="+mn-cs"/>
              </a:rPr>
              <a:t>: absent from the ontology</a:t>
            </a:r>
            <a:endParaRPr kumimoji="0" lang="fr-CH" sz="2000" b="0" i="0" u="none" strike="noStrike" kern="1200" cap="none" spc="0" normalizeH="0" baseline="0" noProof="0" dirty="0">
              <a:ln>
                <a:noFill/>
              </a:ln>
              <a:solidFill>
                <a:srgbClr val="000000"/>
              </a:solidFill>
              <a:effectLst/>
              <a:uLnTx/>
              <a:uFillTx/>
              <a:latin typeface="Georgia"/>
              <a:ea typeface="+mn-ea"/>
              <a:cs typeface="+mn-cs"/>
            </a:endParaRPr>
          </a:p>
          <a:p>
            <a:pPr marL="533400" marR="0" lvl="3" indent="0" algn="l" defTabSz="914400" rtl="0" eaLnBrk="0" fontAlgn="base" latinLnBrk="0" hangingPunct="0">
              <a:lnSpc>
                <a:spcPct val="120000"/>
              </a:lnSpc>
              <a:spcBef>
                <a:spcPct val="0"/>
              </a:spcBef>
              <a:spcAft>
                <a:spcPct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Georgia"/>
                <a:ea typeface="+mn-ea"/>
                <a:cs typeface="+mn-cs"/>
              </a:rPr>
              <a:t>	A+</a:t>
            </a:r>
            <a:r>
              <a:rPr kumimoji="0" lang="en-GB" sz="2000" b="0" i="0" u="none" strike="noStrike" kern="1200" cap="none" spc="0" normalizeH="0" baseline="0" noProof="0" dirty="0">
                <a:ln>
                  <a:noFill/>
                </a:ln>
                <a:solidFill>
                  <a:srgbClr val="000000"/>
                </a:solidFill>
                <a:effectLst/>
                <a:uLnTx/>
                <a:uFillTx/>
                <a:latin typeface="Georgia"/>
                <a:ea typeface="+mn-ea"/>
                <a:cs typeface="+mn-cs"/>
              </a:rPr>
              <a:t>: justifiably absent</a:t>
            </a:r>
            <a:endParaRPr kumimoji="0" lang="fr-CH" sz="2000" b="0" i="0" u="none" strike="noStrike" kern="1200" cap="none" spc="0" normalizeH="0" baseline="0" noProof="0" dirty="0">
              <a:ln>
                <a:noFill/>
              </a:ln>
              <a:solidFill>
                <a:srgbClr val="000000"/>
              </a:solidFill>
              <a:effectLst/>
              <a:uLnTx/>
              <a:uFillTx/>
              <a:latin typeface="Georgia"/>
              <a:ea typeface="+mn-ea"/>
              <a:cs typeface="+mn-cs"/>
            </a:endParaRPr>
          </a:p>
          <a:p>
            <a:pPr marL="533400" marR="0" lvl="3" indent="0" algn="l" defTabSz="914400" rtl="0" eaLnBrk="0" fontAlgn="base" latinLnBrk="0" hangingPunct="0">
              <a:lnSpc>
                <a:spcPct val="120000"/>
              </a:lnSpc>
              <a:spcBef>
                <a:spcPct val="0"/>
              </a:spcBef>
              <a:spcAft>
                <a:spcPct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Georgia"/>
                <a:ea typeface="+mn-ea"/>
                <a:cs typeface="+mn-cs"/>
              </a:rPr>
              <a:t>	A–</a:t>
            </a:r>
            <a:r>
              <a:rPr kumimoji="0" lang="en-GB" sz="2000" b="0" i="0" u="none" strike="noStrike" kern="1200" cap="none" spc="0" normalizeH="0" baseline="0" noProof="0" dirty="0">
                <a:ln>
                  <a:noFill/>
                </a:ln>
                <a:solidFill>
                  <a:srgbClr val="000000"/>
                </a:solidFill>
                <a:effectLst/>
                <a:uLnTx/>
                <a:uFillTx/>
                <a:latin typeface="Georgia"/>
                <a:ea typeface="+mn-ea"/>
                <a:cs typeface="+mn-cs"/>
              </a:rPr>
              <a:t>: unjustifiably absent</a:t>
            </a:r>
            <a:endParaRPr kumimoji="0" lang="en-US" sz="2000" b="0" i="0" u="none" strike="noStrike" kern="1200" cap="none" spc="0" normalizeH="0" baseline="0" noProof="0" dirty="0">
              <a:ln>
                <a:noFill/>
              </a:ln>
              <a:solidFill>
                <a:srgbClr val="000000"/>
              </a:solidFill>
              <a:effectLst/>
              <a:uLnTx/>
              <a:uFillTx/>
              <a:latin typeface="Georgia"/>
              <a:ea typeface="+mn-ea"/>
              <a:cs typeface="+mn-cs"/>
            </a:endParaRPr>
          </a:p>
        </p:txBody>
      </p:sp>
    </p:spTree>
    <p:extLst>
      <p:ext uri="{BB962C8B-B14F-4D97-AF65-F5344CB8AC3E}">
        <p14:creationId xmlns:p14="http://schemas.microsoft.com/office/powerpoint/2010/main" val="849215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p Arrow Callout 2"/>
          <p:cNvSpPr/>
          <p:nvPr/>
        </p:nvSpPr>
        <p:spPr bwMode="auto">
          <a:xfrm>
            <a:off x="3636818" y="1594103"/>
            <a:ext cx="1371600" cy="1447800"/>
          </a:xfrm>
          <a:prstGeom prst="upArrowCallou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pitchFamily="122" charset="0"/>
              <a:ea typeface="+mn-ea"/>
              <a:cs typeface="+mn-cs"/>
            </a:endParaRPr>
          </a:p>
        </p:txBody>
      </p:sp>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nvPr>
        </p:nvGraphicFramePr>
        <p:xfrm>
          <a:off x="-2" y="609600"/>
          <a:ext cx="9144003" cy="957072"/>
        </p:xfrm>
        <a:graphic>
          <a:graphicData uri="http://schemas.openxmlformats.org/drawingml/2006/table">
            <a:tbl>
              <a:tblPr firstRow="1" firstCol="1" bandRow="1">
                <a:tableStyleId>{5C22544A-7EE6-4342-B048-85BDC9FD1C3A}</a:tableStyleId>
              </a:tblPr>
              <a:tblGrid>
                <a:gridCol w="1600202">
                  <a:extLst>
                    <a:ext uri="{9D8B030D-6E8A-4147-A177-3AD203B41FA5}">
                      <a16:colId xmlns:a16="http://schemas.microsoft.com/office/drawing/2014/main" val="20000"/>
                    </a:ext>
                  </a:extLst>
                </a:gridCol>
                <a:gridCol w="1135683">
                  <a:extLst>
                    <a:ext uri="{9D8B030D-6E8A-4147-A177-3AD203B41FA5}">
                      <a16:colId xmlns:a16="http://schemas.microsoft.com/office/drawing/2014/main" val="20001"/>
                    </a:ext>
                  </a:extLst>
                </a:gridCol>
                <a:gridCol w="1135685">
                  <a:extLst>
                    <a:ext uri="{9D8B030D-6E8A-4147-A177-3AD203B41FA5}">
                      <a16:colId xmlns:a16="http://schemas.microsoft.com/office/drawing/2014/main" val="20002"/>
                    </a:ext>
                  </a:extLst>
                </a:gridCol>
                <a:gridCol w="1135685">
                  <a:extLst>
                    <a:ext uri="{9D8B030D-6E8A-4147-A177-3AD203B41FA5}">
                      <a16:colId xmlns:a16="http://schemas.microsoft.com/office/drawing/2014/main" val="20003"/>
                    </a:ext>
                  </a:extLst>
                </a:gridCol>
                <a:gridCol w="1121055">
                  <a:extLst>
                    <a:ext uri="{9D8B030D-6E8A-4147-A177-3AD203B41FA5}">
                      <a16:colId xmlns:a16="http://schemas.microsoft.com/office/drawing/2014/main" val="20004"/>
                    </a:ext>
                  </a:extLst>
                </a:gridCol>
                <a:gridCol w="1276503">
                  <a:extLst>
                    <a:ext uri="{9D8B030D-6E8A-4147-A177-3AD203B41FA5}">
                      <a16:colId xmlns:a16="http://schemas.microsoft.com/office/drawing/2014/main" val="20005"/>
                    </a:ext>
                  </a:extLst>
                </a:gridCol>
                <a:gridCol w="1276503">
                  <a:extLst>
                    <a:ext uri="{9D8B030D-6E8A-4147-A177-3AD203B41FA5}">
                      <a16:colId xmlns:a16="http://schemas.microsoft.com/office/drawing/2014/main" val="20006"/>
                    </a:ext>
                  </a:extLst>
                </a:gridCol>
                <a:gridCol w="462687">
                  <a:extLst>
                    <a:ext uri="{9D8B030D-6E8A-4147-A177-3AD203B41FA5}">
                      <a16:colId xmlns:a16="http://schemas.microsoft.com/office/drawing/2014/main" val="20007"/>
                    </a:ext>
                  </a:extLst>
                </a:gridCol>
              </a:tblGrid>
              <a:tr h="237744">
                <a:tc rowSpan="3">
                  <a:txBody>
                    <a:bodyPr/>
                    <a:lstStyle/>
                    <a:p>
                      <a:pPr marL="0" marR="0" indent="0" algn="ctr">
                        <a:spcBef>
                          <a:spcPts val="0"/>
                        </a:spcBef>
                        <a:spcAft>
                          <a:spcPts val="0"/>
                        </a:spcAft>
                      </a:pPr>
                      <a:r>
                        <a:rPr lang="en-US" sz="1570" dirty="0">
                          <a:solidFill>
                            <a:schemeClr val="tx1"/>
                          </a:solidFill>
                          <a:effectLst/>
                        </a:rPr>
                        <a:t>configuration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rowSpan="2" gridSpan="2">
                  <a:txBody>
                    <a:bodyPr/>
                    <a:lstStyle/>
                    <a:p>
                      <a:pPr marL="0" marR="0" indent="0" algn="ctr">
                        <a:spcBef>
                          <a:spcPts val="0"/>
                        </a:spcBef>
                        <a:spcAft>
                          <a:spcPts val="0"/>
                        </a:spcAft>
                      </a:pPr>
                      <a:r>
                        <a:rPr lang="en-US" sz="1570" dirty="0">
                          <a:solidFill>
                            <a:schemeClr val="tx1"/>
                          </a:solidFill>
                          <a:effectLst/>
                        </a:rPr>
                        <a:t>reality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rowSpan="2" hMerge="1">
                  <a:txBody>
                    <a:bodyPr/>
                    <a:lstStyle/>
                    <a:p>
                      <a:endParaRPr lang="en-US"/>
                    </a:p>
                  </a:txBody>
                  <a:tcPr/>
                </a:tc>
                <a:tc gridSpan="4">
                  <a:txBody>
                    <a:bodyPr/>
                    <a:lstStyle/>
                    <a:p>
                      <a:pPr marL="0" marR="0" indent="0" algn="ctr">
                        <a:spcBef>
                          <a:spcPts val="0"/>
                        </a:spcBef>
                        <a:spcAft>
                          <a:spcPts val="0"/>
                        </a:spcAft>
                      </a:pPr>
                      <a:r>
                        <a:rPr lang="en-US" sz="1570" dirty="0">
                          <a:solidFill>
                            <a:schemeClr val="tx1"/>
                          </a:solidFill>
                          <a:effectLst/>
                        </a:rPr>
                        <a:t>representation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hMerge="1">
                  <a:txBody>
                    <a:bodyPr/>
                    <a:lstStyle/>
                    <a:p>
                      <a:endParaRPr lang="en-US"/>
                    </a:p>
                  </a:txBody>
                  <a:tcPr/>
                </a:tc>
                <a:tc hMerge="1">
                  <a:txBody>
                    <a:bodyPr/>
                    <a:lstStyle/>
                    <a:p>
                      <a:endParaRPr lang="en-US"/>
                    </a:p>
                  </a:txBody>
                  <a:tcPr/>
                </a:tc>
                <a:tc hMerge="1">
                  <a:txBody>
                    <a:bodyPr/>
                    <a:lstStyle/>
                    <a:p>
                      <a:endParaRPr lang="en-US"/>
                    </a:p>
                  </a:txBody>
                  <a:tcPr/>
                </a:tc>
                <a:tc rowSpan="3">
                  <a:txBody>
                    <a:bodyPr/>
                    <a:lstStyle/>
                    <a:p>
                      <a:pPr marL="0" marR="0" indent="-67945" algn="ctr">
                        <a:spcBef>
                          <a:spcPts val="0"/>
                        </a:spcBef>
                        <a:spcAft>
                          <a:spcPts val="0"/>
                        </a:spcAft>
                      </a:pPr>
                      <a:r>
                        <a:rPr lang="en-US" sz="1570">
                          <a:solidFill>
                            <a:schemeClr val="tx1"/>
                          </a:solidFill>
                          <a:effectLst/>
                        </a:rPr>
                        <a:t>ME</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extLst>
                  <a:ext uri="{0D108BD9-81ED-4DB2-BD59-A6C34878D82A}">
                    <a16:rowId xmlns:a16="http://schemas.microsoft.com/office/drawing/2014/main" val="10000"/>
                  </a:ext>
                </a:extLst>
              </a:tr>
              <a:tr h="237744">
                <a:tc vMerge="1">
                  <a:txBody>
                    <a:bodyPr/>
                    <a:lstStyle/>
                    <a:p>
                      <a:endParaRPr lang="en-US"/>
                    </a:p>
                  </a:txBody>
                  <a:tcPr/>
                </a:tc>
                <a:tc gridSpan="2" vMerge="1">
                  <a:txBody>
                    <a:bodyPr/>
                    <a:lstStyle/>
                    <a:p>
                      <a:endParaRPr lang="en-US"/>
                    </a:p>
                  </a:txBody>
                  <a:tcPr/>
                </a:tc>
                <a:tc hMerge="1" vMerge="1">
                  <a:txBody>
                    <a:bodyPr/>
                    <a:lstStyle/>
                    <a:p>
                      <a:endParaRPr lang="en-US"/>
                    </a:p>
                  </a:txBody>
                  <a:tcPr/>
                </a:tc>
                <a:tc gridSpan="2">
                  <a:txBody>
                    <a:bodyPr/>
                    <a:lstStyle/>
                    <a:p>
                      <a:pPr marL="0" marR="0" indent="0" algn="ctr">
                        <a:spcBef>
                          <a:spcPts val="0"/>
                        </a:spcBef>
                        <a:spcAft>
                          <a:spcPts val="0"/>
                        </a:spcAft>
                      </a:pPr>
                      <a:r>
                        <a:rPr lang="en-US" sz="1570" b="1" dirty="0">
                          <a:solidFill>
                            <a:schemeClr val="tx1"/>
                          </a:solidFill>
                          <a:effectLst/>
                        </a:rPr>
                        <a:t>authors' belief</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hMerge="1">
                  <a:txBody>
                    <a:bodyPr/>
                    <a:lstStyle/>
                    <a:p>
                      <a:endParaRPr lang="en-US"/>
                    </a:p>
                  </a:txBody>
                  <a:tcPr/>
                </a:tc>
                <a:tc gridSpan="2">
                  <a:txBody>
                    <a:bodyPr/>
                    <a:lstStyle/>
                    <a:p>
                      <a:pPr marL="0" marR="0" indent="0" algn="ctr">
                        <a:spcBef>
                          <a:spcPts val="0"/>
                        </a:spcBef>
                        <a:spcAft>
                          <a:spcPts val="0"/>
                        </a:spcAft>
                      </a:pPr>
                      <a:r>
                        <a:rPr lang="en-US" sz="1570" b="1" dirty="0">
                          <a:solidFill>
                            <a:schemeClr val="tx1"/>
                          </a:solidFill>
                          <a:effectLst/>
                        </a:rPr>
                        <a:t>encoding</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0001"/>
                  </a:ext>
                </a:extLst>
              </a:tr>
              <a:tr h="237744">
                <a:tc vMerge="1">
                  <a:txBody>
                    <a:bodyPr/>
                    <a:lstStyle/>
                    <a:p>
                      <a:endParaRPr lang="en-US"/>
                    </a:p>
                  </a:txBody>
                  <a:tcPr/>
                </a:tc>
                <a:tc>
                  <a:txBody>
                    <a:bodyPr/>
                    <a:lstStyle/>
                    <a:p>
                      <a:pPr marL="0" marR="0" indent="0" algn="ctr">
                        <a:spcBef>
                          <a:spcPts val="0"/>
                        </a:spcBef>
                        <a:spcAft>
                          <a:spcPts val="0"/>
                        </a:spcAft>
                      </a:pPr>
                      <a:r>
                        <a:rPr lang="en-US" sz="1570" b="1" dirty="0">
                          <a:solidFill>
                            <a:schemeClr val="tx1"/>
                          </a:solidFill>
                          <a:effectLst/>
                        </a:rPr>
                        <a:t>OE</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OR</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a:solidFill>
                            <a:schemeClr val="tx1"/>
                          </a:solidFill>
                          <a:effectLst/>
                        </a:rPr>
                        <a:t>BE</a:t>
                      </a:r>
                      <a:endParaRPr lang="en-US" sz="1570" b="1">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BR</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IE</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TR</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vMerge="1">
                  <a:txBody>
                    <a:bodyPr/>
                    <a:lstStyle/>
                    <a:p>
                      <a:endParaRPr lang="en-US"/>
                    </a:p>
                  </a:txBody>
                  <a:tcPr/>
                </a:tc>
                <a:extLst>
                  <a:ext uri="{0D108BD9-81ED-4DB2-BD59-A6C34878D82A}">
                    <a16:rowId xmlns:a16="http://schemas.microsoft.com/office/drawing/2014/main" val="10002"/>
                  </a:ext>
                </a:extLst>
              </a:tr>
              <a:tr h="237744">
                <a:tc>
                  <a:txBody>
                    <a:bodyPr/>
                    <a:lstStyle/>
                    <a:p>
                      <a:pPr marL="0" marR="0" indent="0" algn="ctr">
                        <a:spcBef>
                          <a:spcPts val="0"/>
                        </a:spcBef>
                        <a:spcAft>
                          <a:spcPts val="0"/>
                        </a:spcAft>
                      </a:pPr>
                      <a:r>
                        <a:rPr lang="en-US" sz="1570" b="1" dirty="0">
                          <a:solidFill>
                            <a:schemeClr val="tx1"/>
                          </a:solidFill>
                          <a:effectLst/>
                        </a:rPr>
                        <a:t>(1)</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(2)</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(3)</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(4)</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(5)</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(6)</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(7)</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68580" algn="ctr">
                        <a:spcBef>
                          <a:spcPts val="0"/>
                        </a:spcBef>
                        <a:spcAft>
                          <a:spcPts val="0"/>
                        </a:spcAft>
                      </a:pPr>
                      <a:r>
                        <a:rPr lang="en-US" sz="1570" b="1" dirty="0">
                          <a:solidFill>
                            <a:schemeClr val="tx1"/>
                          </a:solidFill>
                          <a:effectLst/>
                        </a:rPr>
                        <a:t>(8)</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extLst>
                  <a:ext uri="{0D108BD9-81ED-4DB2-BD59-A6C34878D82A}">
                    <a16:rowId xmlns:a16="http://schemas.microsoft.com/office/drawing/2014/main" val="10003"/>
                  </a:ext>
                </a:extLst>
              </a:tr>
            </a:tbl>
          </a:graphicData>
        </a:graphic>
      </p:graphicFrame>
      <p:graphicFrame>
        <p:nvGraphicFramePr>
          <p:cNvPr id="6" name="Table 5"/>
          <p:cNvGraphicFramePr>
            <a:graphicFrameLocks noGrp="1"/>
          </p:cNvGraphicFramePr>
          <p:nvPr/>
        </p:nvGraphicFramePr>
        <p:xfrm>
          <a:off x="0" y="1566396"/>
          <a:ext cx="1600202" cy="5263896"/>
        </p:xfrm>
        <a:graphic>
          <a:graphicData uri="http://schemas.openxmlformats.org/drawingml/2006/table">
            <a:tbl>
              <a:tblPr firstRow="1" firstCol="1" bandRow="1">
                <a:tableStyleId>{5C22544A-7EE6-4342-B048-85BDC9FD1C3A}</a:tableStyleId>
              </a:tblPr>
              <a:tblGrid>
                <a:gridCol w="1600202">
                  <a:extLst>
                    <a:ext uri="{9D8B030D-6E8A-4147-A177-3AD203B41FA5}">
                      <a16:colId xmlns:a16="http://schemas.microsoft.com/office/drawing/2014/main" val="20000"/>
                    </a:ext>
                  </a:extLst>
                </a:gridCol>
              </a:tblGrid>
              <a:tr h="237744">
                <a:tc>
                  <a:txBody>
                    <a:bodyPr/>
                    <a:lstStyle/>
                    <a:p>
                      <a:pPr marL="0" marR="0" indent="0" algn="ctr">
                        <a:spcBef>
                          <a:spcPts val="0"/>
                        </a:spcBef>
                        <a:spcAft>
                          <a:spcPts val="0"/>
                        </a:spcAft>
                      </a:pPr>
                      <a:r>
                        <a:rPr lang="en-US" sz="1570" dirty="0">
                          <a:solidFill>
                            <a:schemeClr val="tx1"/>
                          </a:solidFill>
                          <a:effectLst/>
                        </a:rPr>
                        <a:t>P+1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T w="19050" cap="flat" cmpd="sng" algn="ctr">
                      <a:solidFill>
                        <a:schemeClr val="tx1"/>
                      </a:solidFill>
                      <a:prstDash val="solid"/>
                      <a:round/>
                      <a:headEnd type="none" w="med" len="med"/>
                      <a:tailEnd type="none" w="med" len="med"/>
                    </a:lnT>
                    <a:solidFill>
                      <a:srgbClr val="66FF33"/>
                    </a:solidFill>
                  </a:tcPr>
                </a:tc>
                <a:extLst>
                  <a:ext uri="{0D108BD9-81ED-4DB2-BD59-A6C34878D82A}">
                    <a16:rowId xmlns:a16="http://schemas.microsoft.com/office/drawing/2014/main" val="10000"/>
                  </a:ext>
                </a:extLst>
              </a:tr>
              <a:tr h="237744">
                <a:tc>
                  <a:txBody>
                    <a:bodyPr/>
                    <a:lstStyle/>
                    <a:p>
                      <a:pPr marL="0" marR="0" indent="0" algn="ctr">
                        <a:spcBef>
                          <a:spcPts val="0"/>
                        </a:spcBef>
                        <a:spcAft>
                          <a:spcPts val="0"/>
                        </a:spcAft>
                      </a:pPr>
                      <a:r>
                        <a:rPr lang="en-US" sz="1570" dirty="0">
                          <a:solidFill>
                            <a:schemeClr val="tx1"/>
                          </a:solidFill>
                          <a:effectLst/>
                        </a:rPr>
                        <a:t>A+1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00B050"/>
                    </a:solidFill>
                  </a:tcPr>
                </a:tc>
                <a:extLst>
                  <a:ext uri="{0D108BD9-81ED-4DB2-BD59-A6C34878D82A}">
                    <a16:rowId xmlns:a16="http://schemas.microsoft.com/office/drawing/2014/main" val="10001"/>
                  </a:ext>
                </a:extLst>
              </a:tr>
              <a:tr h="237744">
                <a:tc>
                  <a:txBody>
                    <a:bodyPr/>
                    <a:lstStyle/>
                    <a:p>
                      <a:pPr marL="0" marR="0" indent="0" algn="ctr">
                        <a:spcBef>
                          <a:spcPts val="0"/>
                        </a:spcBef>
                        <a:spcAft>
                          <a:spcPts val="0"/>
                        </a:spcAft>
                      </a:pPr>
                      <a:r>
                        <a:rPr lang="en-US" sz="1570" dirty="0">
                          <a:solidFill>
                            <a:schemeClr val="tx1"/>
                          </a:solidFill>
                          <a:effectLst/>
                        </a:rPr>
                        <a:t>A+2</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00B050"/>
                    </a:solidFill>
                  </a:tcPr>
                </a:tc>
                <a:extLst>
                  <a:ext uri="{0D108BD9-81ED-4DB2-BD59-A6C34878D82A}">
                    <a16:rowId xmlns:a16="http://schemas.microsoft.com/office/drawing/2014/main" val="10002"/>
                  </a:ext>
                </a:extLst>
              </a:tr>
              <a:tr h="237744">
                <a:tc>
                  <a:txBody>
                    <a:bodyPr/>
                    <a:lstStyle/>
                    <a:p>
                      <a:pPr marL="0" marR="0" indent="0" algn="ctr">
                        <a:spcBef>
                          <a:spcPts val="0"/>
                        </a:spcBef>
                        <a:spcAft>
                          <a:spcPts val="0"/>
                        </a:spcAft>
                      </a:pPr>
                      <a:r>
                        <a:rPr lang="en-US" sz="1570" dirty="0">
                          <a:solidFill>
                            <a:schemeClr val="tx1"/>
                          </a:solidFill>
                          <a:effectLst/>
                        </a:rPr>
                        <a:t>A+3</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00B050"/>
                    </a:solidFill>
                  </a:tcPr>
                </a:tc>
                <a:extLst>
                  <a:ext uri="{0D108BD9-81ED-4DB2-BD59-A6C34878D82A}">
                    <a16:rowId xmlns:a16="http://schemas.microsoft.com/office/drawing/2014/main" val="10003"/>
                  </a:ext>
                </a:extLst>
              </a:tr>
              <a:tr h="237744">
                <a:tc>
                  <a:txBody>
                    <a:bodyPr/>
                    <a:lstStyle/>
                    <a:p>
                      <a:pPr marL="0" marR="0" indent="0" algn="ctr">
                        <a:spcBef>
                          <a:spcPts val="0"/>
                        </a:spcBef>
                        <a:spcAft>
                          <a:spcPts val="0"/>
                        </a:spcAft>
                      </a:pPr>
                      <a:r>
                        <a:rPr lang="en-US" sz="1570" dirty="0">
                          <a:solidFill>
                            <a:schemeClr val="tx1"/>
                          </a:solidFill>
                          <a:effectLst/>
                        </a:rPr>
                        <a:t>A+4</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00B050"/>
                    </a:solidFill>
                  </a:tcPr>
                </a:tc>
                <a:extLst>
                  <a:ext uri="{0D108BD9-81ED-4DB2-BD59-A6C34878D82A}">
                    <a16:rowId xmlns:a16="http://schemas.microsoft.com/office/drawing/2014/main" val="10004"/>
                  </a:ext>
                </a:extLst>
              </a:tr>
              <a:tr h="237744">
                <a:tc>
                  <a:txBody>
                    <a:bodyPr/>
                    <a:lstStyle/>
                    <a:p>
                      <a:pPr marL="0" marR="0" indent="0" algn="ctr">
                        <a:spcBef>
                          <a:spcPts val="0"/>
                        </a:spcBef>
                        <a:spcAft>
                          <a:spcPts val="0"/>
                        </a:spcAft>
                      </a:pPr>
                      <a:r>
                        <a:rPr lang="en-US" sz="1570" dirty="0">
                          <a:solidFill>
                            <a:schemeClr val="tx1"/>
                          </a:solidFill>
                          <a:effectLst/>
                        </a:rPr>
                        <a:t>P-1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extLst>
                  <a:ext uri="{0D108BD9-81ED-4DB2-BD59-A6C34878D82A}">
                    <a16:rowId xmlns:a16="http://schemas.microsoft.com/office/drawing/2014/main" val="10005"/>
                  </a:ext>
                </a:extLst>
              </a:tr>
              <a:tr h="237744">
                <a:tc>
                  <a:txBody>
                    <a:bodyPr/>
                    <a:lstStyle/>
                    <a:p>
                      <a:pPr marL="0" marR="0" indent="0" algn="ctr">
                        <a:spcBef>
                          <a:spcPts val="0"/>
                        </a:spcBef>
                        <a:spcAft>
                          <a:spcPts val="0"/>
                        </a:spcAft>
                      </a:pPr>
                      <a:r>
                        <a:rPr lang="en-US" sz="1570" dirty="0">
                          <a:solidFill>
                            <a:schemeClr val="tx1"/>
                          </a:solidFill>
                          <a:effectLst/>
                        </a:rPr>
                        <a:t>P-2</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extLst>
                  <a:ext uri="{0D108BD9-81ED-4DB2-BD59-A6C34878D82A}">
                    <a16:rowId xmlns:a16="http://schemas.microsoft.com/office/drawing/2014/main" val="10006"/>
                  </a:ext>
                </a:extLst>
              </a:tr>
              <a:tr h="237744">
                <a:tc>
                  <a:txBody>
                    <a:bodyPr/>
                    <a:lstStyle/>
                    <a:p>
                      <a:pPr marL="0" marR="0" indent="0" algn="ctr">
                        <a:spcBef>
                          <a:spcPts val="0"/>
                        </a:spcBef>
                        <a:spcAft>
                          <a:spcPts val="0"/>
                        </a:spcAft>
                      </a:pPr>
                      <a:r>
                        <a:rPr lang="en-US" sz="1570" dirty="0">
                          <a:solidFill>
                            <a:schemeClr val="tx1"/>
                          </a:solidFill>
                          <a:effectLst/>
                        </a:rPr>
                        <a:t>P-3</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extLst>
                  <a:ext uri="{0D108BD9-81ED-4DB2-BD59-A6C34878D82A}">
                    <a16:rowId xmlns:a16="http://schemas.microsoft.com/office/drawing/2014/main" val="10007"/>
                  </a:ext>
                </a:extLst>
              </a:tr>
              <a:tr h="237744">
                <a:tc>
                  <a:txBody>
                    <a:bodyPr/>
                    <a:lstStyle/>
                    <a:p>
                      <a:pPr marL="0" marR="0" indent="0" algn="ctr">
                        <a:spcBef>
                          <a:spcPts val="0"/>
                        </a:spcBef>
                        <a:spcAft>
                          <a:spcPts val="0"/>
                        </a:spcAft>
                      </a:pPr>
                      <a:r>
                        <a:rPr lang="en-US" sz="1570" dirty="0">
                          <a:solidFill>
                            <a:schemeClr val="tx1"/>
                          </a:solidFill>
                          <a:effectLst/>
                        </a:rPr>
                        <a:t>P-4</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extLst>
                  <a:ext uri="{0D108BD9-81ED-4DB2-BD59-A6C34878D82A}">
                    <a16:rowId xmlns:a16="http://schemas.microsoft.com/office/drawing/2014/main" val="10008"/>
                  </a:ext>
                </a:extLst>
              </a:tr>
              <a:tr h="237744">
                <a:tc>
                  <a:txBody>
                    <a:bodyPr/>
                    <a:lstStyle/>
                    <a:p>
                      <a:pPr marL="0" marR="0" indent="0" algn="ctr">
                        <a:spcBef>
                          <a:spcPts val="0"/>
                        </a:spcBef>
                        <a:spcAft>
                          <a:spcPts val="0"/>
                        </a:spcAft>
                      </a:pPr>
                      <a:r>
                        <a:rPr lang="en-US" sz="1570" dirty="0">
                          <a:solidFill>
                            <a:schemeClr val="tx1"/>
                          </a:solidFill>
                          <a:effectLst/>
                        </a:rPr>
                        <a:t>P-5</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extLst>
                  <a:ext uri="{0D108BD9-81ED-4DB2-BD59-A6C34878D82A}">
                    <a16:rowId xmlns:a16="http://schemas.microsoft.com/office/drawing/2014/main" val="10009"/>
                  </a:ext>
                </a:extLst>
              </a:tr>
              <a:tr h="237744">
                <a:tc>
                  <a:txBody>
                    <a:bodyPr/>
                    <a:lstStyle/>
                    <a:p>
                      <a:pPr marL="0" marR="0" indent="0" algn="ctr">
                        <a:spcBef>
                          <a:spcPts val="0"/>
                        </a:spcBef>
                        <a:spcAft>
                          <a:spcPts val="0"/>
                        </a:spcAft>
                      </a:pPr>
                      <a:r>
                        <a:rPr lang="en-US" sz="1570">
                          <a:solidFill>
                            <a:schemeClr val="tx1"/>
                          </a:solidFill>
                          <a:effectLst/>
                        </a:rPr>
                        <a:t>P-6</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extLst>
                  <a:ext uri="{0D108BD9-81ED-4DB2-BD59-A6C34878D82A}">
                    <a16:rowId xmlns:a16="http://schemas.microsoft.com/office/drawing/2014/main" val="10010"/>
                  </a:ext>
                </a:extLst>
              </a:tr>
              <a:tr h="237744">
                <a:tc>
                  <a:txBody>
                    <a:bodyPr/>
                    <a:lstStyle/>
                    <a:p>
                      <a:pPr marL="0" marR="0" indent="0" algn="ctr">
                        <a:spcBef>
                          <a:spcPts val="0"/>
                        </a:spcBef>
                        <a:spcAft>
                          <a:spcPts val="0"/>
                        </a:spcAft>
                      </a:pPr>
                      <a:r>
                        <a:rPr lang="en-US" sz="1570" dirty="0">
                          <a:solidFill>
                            <a:schemeClr val="tx1"/>
                          </a:solidFill>
                          <a:effectLst/>
                        </a:rPr>
                        <a:t>P-7</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extLst>
                  <a:ext uri="{0D108BD9-81ED-4DB2-BD59-A6C34878D82A}">
                    <a16:rowId xmlns:a16="http://schemas.microsoft.com/office/drawing/2014/main" val="10011"/>
                  </a:ext>
                </a:extLst>
              </a:tr>
              <a:tr h="237744">
                <a:tc>
                  <a:txBody>
                    <a:bodyPr/>
                    <a:lstStyle/>
                    <a:p>
                      <a:pPr marL="0" marR="0" indent="0" algn="ctr">
                        <a:spcBef>
                          <a:spcPts val="0"/>
                        </a:spcBef>
                        <a:spcAft>
                          <a:spcPts val="0"/>
                        </a:spcAft>
                      </a:pPr>
                      <a:r>
                        <a:rPr lang="en-US" sz="1570" dirty="0">
                          <a:solidFill>
                            <a:schemeClr val="tx1"/>
                          </a:solidFill>
                          <a:effectLst/>
                        </a:rPr>
                        <a:t>P-8</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extLst>
                  <a:ext uri="{0D108BD9-81ED-4DB2-BD59-A6C34878D82A}">
                    <a16:rowId xmlns:a16="http://schemas.microsoft.com/office/drawing/2014/main" val="10012"/>
                  </a:ext>
                </a:extLst>
              </a:tr>
              <a:tr h="237744">
                <a:tc>
                  <a:txBody>
                    <a:bodyPr/>
                    <a:lstStyle/>
                    <a:p>
                      <a:pPr marL="0" marR="0" indent="0" algn="ctr">
                        <a:spcBef>
                          <a:spcPts val="0"/>
                        </a:spcBef>
                        <a:spcAft>
                          <a:spcPts val="0"/>
                        </a:spcAft>
                      </a:pPr>
                      <a:r>
                        <a:rPr lang="en-US" sz="1570">
                          <a:solidFill>
                            <a:schemeClr val="tx1"/>
                          </a:solidFill>
                          <a:effectLst/>
                        </a:rPr>
                        <a:t>P-9</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extLst>
                  <a:ext uri="{0D108BD9-81ED-4DB2-BD59-A6C34878D82A}">
                    <a16:rowId xmlns:a16="http://schemas.microsoft.com/office/drawing/2014/main" val="10013"/>
                  </a:ext>
                </a:extLst>
              </a:tr>
              <a:tr h="237744">
                <a:tc>
                  <a:txBody>
                    <a:bodyPr/>
                    <a:lstStyle/>
                    <a:p>
                      <a:pPr marL="0" marR="0" indent="0" algn="ctr">
                        <a:spcBef>
                          <a:spcPts val="0"/>
                        </a:spcBef>
                        <a:spcAft>
                          <a:spcPts val="0"/>
                        </a:spcAft>
                      </a:pPr>
                      <a:r>
                        <a:rPr lang="en-US" sz="1570" dirty="0">
                          <a:solidFill>
                            <a:schemeClr val="tx1"/>
                          </a:solidFill>
                          <a:effectLst/>
                        </a:rPr>
                        <a:t>P-10</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extLst>
                  <a:ext uri="{0D108BD9-81ED-4DB2-BD59-A6C34878D82A}">
                    <a16:rowId xmlns:a16="http://schemas.microsoft.com/office/drawing/2014/main" val="10014"/>
                  </a:ext>
                </a:extLst>
              </a:tr>
              <a:tr h="237744">
                <a:tc>
                  <a:txBody>
                    <a:bodyPr/>
                    <a:lstStyle/>
                    <a:p>
                      <a:pPr marL="0" marR="0" indent="0" algn="ctr">
                        <a:spcBef>
                          <a:spcPts val="0"/>
                        </a:spcBef>
                        <a:spcAft>
                          <a:spcPts val="0"/>
                        </a:spcAft>
                      </a:pPr>
                      <a:r>
                        <a:rPr lang="en-US" sz="1570" dirty="0">
                          <a:solidFill>
                            <a:schemeClr val="tx1"/>
                          </a:solidFill>
                          <a:effectLst/>
                        </a:rPr>
                        <a:t>P-11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extLst>
                  <a:ext uri="{0D108BD9-81ED-4DB2-BD59-A6C34878D82A}">
                    <a16:rowId xmlns:a16="http://schemas.microsoft.com/office/drawing/2014/main" val="10015"/>
                  </a:ext>
                </a:extLst>
              </a:tr>
              <a:tr h="237744">
                <a:tc>
                  <a:txBody>
                    <a:bodyPr/>
                    <a:lstStyle/>
                    <a:p>
                      <a:pPr marL="0" marR="0" indent="0" algn="ctr">
                        <a:spcBef>
                          <a:spcPts val="0"/>
                        </a:spcBef>
                        <a:spcAft>
                          <a:spcPts val="0"/>
                        </a:spcAft>
                      </a:pPr>
                      <a:r>
                        <a:rPr lang="en-US" sz="1570">
                          <a:solidFill>
                            <a:schemeClr val="tx1"/>
                          </a:solidFill>
                          <a:effectLst/>
                        </a:rPr>
                        <a:t>P-12</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extLst>
                  <a:ext uri="{0D108BD9-81ED-4DB2-BD59-A6C34878D82A}">
                    <a16:rowId xmlns:a16="http://schemas.microsoft.com/office/drawing/2014/main" val="10016"/>
                  </a:ext>
                </a:extLst>
              </a:tr>
              <a:tr h="237744">
                <a:tc>
                  <a:txBody>
                    <a:bodyPr/>
                    <a:lstStyle/>
                    <a:p>
                      <a:pPr marL="0" marR="0" indent="0" algn="ctr">
                        <a:spcBef>
                          <a:spcPts val="0"/>
                        </a:spcBef>
                        <a:spcAft>
                          <a:spcPts val="0"/>
                        </a:spcAft>
                      </a:pPr>
                      <a:r>
                        <a:rPr lang="en-US" sz="1570" dirty="0">
                          <a:solidFill>
                            <a:schemeClr val="tx1"/>
                          </a:solidFill>
                          <a:effectLst/>
                        </a:rPr>
                        <a:t>A-1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E59C00"/>
                    </a:solidFill>
                  </a:tcPr>
                </a:tc>
                <a:extLst>
                  <a:ext uri="{0D108BD9-81ED-4DB2-BD59-A6C34878D82A}">
                    <a16:rowId xmlns:a16="http://schemas.microsoft.com/office/drawing/2014/main" val="10017"/>
                  </a:ext>
                </a:extLst>
              </a:tr>
              <a:tr h="237744">
                <a:tc>
                  <a:txBody>
                    <a:bodyPr/>
                    <a:lstStyle/>
                    <a:p>
                      <a:pPr marL="0" marR="0" indent="0" algn="ctr">
                        <a:spcBef>
                          <a:spcPts val="0"/>
                        </a:spcBef>
                        <a:spcAft>
                          <a:spcPts val="0"/>
                        </a:spcAft>
                      </a:pPr>
                      <a:r>
                        <a:rPr lang="en-US" sz="1570" dirty="0">
                          <a:solidFill>
                            <a:schemeClr val="tx1"/>
                          </a:solidFill>
                          <a:effectLst/>
                        </a:rPr>
                        <a:t>A-2</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E59C00"/>
                    </a:solidFill>
                  </a:tcPr>
                </a:tc>
                <a:extLst>
                  <a:ext uri="{0D108BD9-81ED-4DB2-BD59-A6C34878D82A}">
                    <a16:rowId xmlns:a16="http://schemas.microsoft.com/office/drawing/2014/main" val="10018"/>
                  </a:ext>
                </a:extLst>
              </a:tr>
              <a:tr h="237744">
                <a:tc>
                  <a:txBody>
                    <a:bodyPr/>
                    <a:lstStyle/>
                    <a:p>
                      <a:pPr marL="0" marR="0" indent="0" algn="ctr">
                        <a:spcBef>
                          <a:spcPts val="0"/>
                        </a:spcBef>
                        <a:spcAft>
                          <a:spcPts val="0"/>
                        </a:spcAft>
                      </a:pPr>
                      <a:r>
                        <a:rPr lang="en-US" sz="1570">
                          <a:solidFill>
                            <a:schemeClr val="tx1"/>
                          </a:solidFill>
                          <a:effectLst/>
                        </a:rPr>
                        <a:t>A-3</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E59C00"/>
                    </a:solidFill>
                  </a:tcPr>
                </a:tc>
                <a:extLst>
                  <a:ext uri="{0D108BD9-81ED-4DB2-BD59-A6C34878D82A}">
                    <a16:rowId xmlns:a16="http://schemas.microsoft.com/office/drawing/2014/main" val="10019"/>
                  </a:ext>
                </a:extLst>
              </a:tr>
              <a:tr h="237744">
                <a:tc>
                  <a:txBody>
                    <a:bodyPr/>
                    <a:lstStyle/>
                    <a:p>
                      <a:pPr marL="0" marR="0" indent="0" algn="ctr">
                        <a:spcBef>
                          <a:spcPts val="0"/>
                        </a:spcBef>
                        <a:spcAft>
                          <a:spcPts val="0"/>
                        </a:spcAft>
                      </a:pPr>
                      <a:r>
                        <a:rPr lang="en-US" sz="1570" dirty="0">
                          <a:solidFill>
                            <a:schemeClr val="tx1"/>
                          </a:solidFill>
                          <a:effectLst/>
                        </a:rPr>
                        <a:t>A-4</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E59C00"/>
                    </a:solidFill>
                  </a:tcPr>
                </a:tc>
                <a:extLst>
                  <a:ext uri="{0D108BD9-81ED-4DB2-BD59-A6C34878D82A}">
                    <a16:rowId xmlns:a16="http://schemas.microsoft.com/office/drawing/2014/main" val="10020"/>
                  </a:ext>
                </a:extLst>
              </a:tr>
              <a:tr h="237744">
                <a:tc>
                  <a:txBody>
                    <a:bodyPr/>
                    <a:lstStyle/>
                    <a:p>
                      <a:pPr marL="0" marR="0" indent="0" algn="ctr">
                        <a:spcBef>
                          <a:spcPts val="0"/>
                        </a:spcBef>
                        <a:spcAft>
                          <a:spcPts val="0"/>
                        </a:spcAft>
                      </a:pPr>
                      <a:r>
                        <a:rPr lang="en-US" sz="1570" dirty="0">
                          <a:solidFill>
                            <a:schemeClr val="tx1"/>
                          </a:solidFill>
                          <a:effectLst/>
                        </a:rPr>
                        <a:t>A-5</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B w="19050" cap="flat" cmpd="sng" algn="ctr">
                      <a:solidFill>
                        <a:schemeClr val="tx1"/>
                      </a:solidFill>
                      <a:prstDash val="solid"/>
                      <a:round/>
                      <a:headEnd type="none" w="med" len="med"/>
                      <a:tailEnd type="none" w="med" len="med"/>
                    </a:lnB>
                    <a:solidFill>
                      <a:srgbClr val="E59C00"/>
                    </a:solidFill>
                  </a:tcPr>
                </a:tc>
                <a:extLst>
                  <a:ext uri="{0D108BD9-81ED-4DB2-BD59-A6C34878D82A}">
                    <a16:rowId xmlns:a16="http://schemas.microsoft.com/office/drawing/2014/main" val="10021"/>
                  </a:ext>
                </a:extLst>
              </a:tr>
            </a:tbl>
          </a:graphicData>
        </a:graphic>
      </p:graphicFrame>
      <p:sp>
        <p:nvSpPr>
          <p:cNvPr id="7" name="Rounded Rectangle 6"/>
          <p:cNvSpPr/>
          <p:nvPr/>
        </p:nvSpPr>
        <p:spPr bwMode="auto">
          <a:xfrm>
            <a:off x="762000" y="1566396"/>
            <a:ext cx="304800" cy="5263896"/>
          </a:xfrm>
          <a:prstGeom prst="roundRect">
            <a:avLst/>
          </a:prstGeom>
          <a:solidFill>
            <a:srgbClr val="BBE0E3">
              <a:alpha val="40000"/>
            </a:srgbClr>
          </a:solid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pitchFamily="122" charset="0"/>
              <a:ea typeface="+mn-ea"/>
              <a:cs typeface="+mn-cs"/>
            </a:endParaRPr>
          </a:p>
        </p:txBody>
      </p:sp>
      <p:sp>
        <p:nvSpPr>
          <p:cNvPr id="5" name="Left Arrow Callout 4"/>
          <p:cNvSpPr/>
          <p:nvPr/>
        </p:nvSpPr>
        <p:spPr>
          <a:xfrm>
            <a:off x="1066800" y="2078038"/>
            <a:ext cx="5181600" cy="3103562"/>
          </a:xfrm>
          <a:prstGeom prst="leftArrowCallout">
            <a:avLst>
              <a:gd name="adj1" fmla="val 10517"/>
              <a:gd name="adj2" fmla="val 11279"/>
              <a:gd name="adj3" fmla="val 25000"/>
              <a:gd name="adj4" fmla="val 76271"/>
            </a:avLst>
          </a:prstGeom>
          <a:ln cap="rn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6700" marR="0" lvl="0" indent="0" algn="ctr" defTabSz="914400" rtl="0" eaLnBrk="0" fontAlgn="base" latinLnBrk="0" hangingPunct="0">
              <a:lnSpc>
                <a:spcPct val="12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Georgia"/>
                <a:ea typeface="+mn-ea"/>
                <a:cs typeface="+mn-cs"/>
              </a:rPr>
              <a:t>Configuration types</a:t>
            </a:r>
          </a:p>
          <a:p>
            <a:pPr marL="266700" marR="0" lvl="0" indent="0" algn="ctr" defTabSz="914400" rtl="0" eaLnBrk="0" fontAlgn="base" latinLnBrk="0" hangingPunct="0">
              <a:lnSpc>
                <a:spcPct val="12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Georgia"/>
              <a:ea typeface="+mn-ea"/>
              <a:cs typeface="+mn-cs"/>
            </a:endParaRPr>
          </a:p>
          <a:p>
            <a:pPr marL="533400" marR="0" lvl="2" indent="0" algn="l" defTabSz="914400" rtl="0" eaLnBrk="0" fontAlgn="base" latinLnBrk="0" hangingPunct="0">
              <a:lnSpc>
                <a:spcPct val="12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Georgia"/>
                <a:ea typeface="+mn-ea"/>
                <a:cs typeface="+mn-cs"/>
              </a:rPr>
              <a:t>1+4+12+5=</a:t>
            </a:r>
            <a:r>
              <a:rPr kumimoji="0" lang="en-US" sz="2000" b="1" i="0" u="none" strike="noStrike" kern="1200" cap="none" spc="0" normalizeH="0" baseline="0" noProof="0" dirty="0">
                <a:ln>
                  <a:noFill/>
                </a:ln>
                <a:solidFill>
                  <a:srgbClr val="000000"/>
                </a:solidFill>
                <a:effectLst/>
                <a:uLnTx/>
                <a:uFillTx/>
                <a:latin typeface="Georgia"/>
                <a:ea typeface="+mn-ea"/>
                <a:cs typeface="+mn-cs"/>
              </a:rPr>
              <a:t>22</a:t>
            </a:r>
            <a:r>
              <a:rPr kumimoji="0" lang="en-US" sz="2000" b="0" i="0" u="none" strike="noStrike" kern="1200" cap="none" spc="0" normalizeH="0" baseline="0" noProof="0" dirty="0">
                <a:ln>
                  <a:noFill/>
                </a:ln>
                <a:solidFill>
                  <a:srgbClr val="000000"/>
                </a:solidFill>
                <a:effectLst/>
                <a:uLnTx/>
                <a:uFillTx/>
                <a:latin typeface="Georgia"/>
                <a:ea typeface="+mn-ea"/>
                <a:cs typeface="+mn-cs"/>
              </a:rPr>
              <a:t> possible configurations based on (</a:t>
            </a:r>
            <a:r>
              <a:rPr kumimoji="0" lang="en-US" sz="2000" b="0" i="0" u="none" strike="noStrike" kern="1200" cap="none" spc="0" normalizeH="0" baseline="0" noProof="0" dirty="0" err="1">
                <a:ln>
                  <a:noFill/>
                </a:ln>
                <a:solidFill>
                  <a:srgbClr val="000000"/>
                </a:solidFill>
                <a:effectLst/>
                <a:uLnTx/>
                <a:uFillTx/>
                <a:latin typeface="Georgia"/>
                <a:ea typeface="+mn-ea"/>
                <a:cs typeface="+mn-cs"/>
              </a:rPr>
              <a:t>mis</a:t>
            </a:r>
            <a:r>
              <a:rPr kumimoji="0" lang="en-US" sz="2000" b="0" i="0" u="none" strike="noStrike" kern="1200" cap="none" spc="0" normalizeH="0" baseline="0" noProof="0" dirty="0">
                <a:ln>
                  <a:noFill/>
                </a:ln>
                <a:solidFill>
                  <a:srgbClr val="000000"/>
                </a:solidFill>
                <a:effectLst/>
                <a:uLnTx/>
                <a:uFillTx/>
                <a:latin typeface="Georgia"/>
                <a:ea typeface="+mn-ea"/>
                <a:cs typeface="+mn-cs"/>
              </a:rPr>
              <a:t>)matches between reality, beliefs, and encodings</a:t>
            </a:r>
          </a:p>
        </p:txBody>
      </p:sp>
      <p:sp>
        <p:nvSpPr>
          <p:cNvPr id="8" name="Rounded Rectangle 7"/>
          <p:cNvSpPr/>
          <p:nvPr/>
        </p:nvSpPr>
        <p:spPr bwMode="auto">
          <a:xfrm>
            <a:off x="1838036" y="611912"/>
            <a:ext cx="6696364" cy="990600"/>
          </a:xfrm>
          <a:prstGeom prst="roundRect">
            <a:avLst/>
          </a:prstGeom>
          <a:solidFill>
            <a:srgbClr val="BBE0E3">
              <a:alpha val="40000"/>
            </a:srgbClr>
          </a:solid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pitchFamily="122" charset="0"/>
              <a:ea typeface="+mn-ea"/>
              <a:cs typeface="+mn-cs"/>
            </a:endParaRPr>
          </a:p>
        </p:txBody>
      </p:sp>
    </p:spTree>
    <p:extLst>
      <p:ext uri="{BB962C8B-B14F-4D97-AF65-F5344CB8AC3E}">
        <p14:creationId xmlns:p14="http://schemas.microsoft.com/office/powerpoint/2010/main" val="282769845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3"/>
          <p:cNvGraphicFramePr>
            <a:graphicFrameLocks/>
          </p:cNvGraphicFramePr>
          <p:nvPr>
            <p:extLst/>
          </p:nvPr>
        </p:nvGraphicFramePr>
        <p:xfrm>
          <a:off x="-2" y="609600"/>
          <a:ext cx="9144003" cy="6220968"/>
        </p:xfrm>
        <a:graphic>
          <a:graphicData uri="http://schemas.openxmlformats.org/drawingml/2006/table">
            <a:tbl>
              <a:tblPr firstRow="1" firstCol="1" bandRow="1">
                <a:tableStyleId>{5C22544A-7EE6-4342-B048-85BDC9FD1C3A}</a:tableStyleId>
              </a:tblPr>
              <a:tblGrid>
                <a:gridCol w="1600202">
                  <a:extLst>
                    <a:ext uri="{9D8B030D-6E8A-4147-A177-3AD203B41FA5}">
                      <a16:colId xmlns:a16="http://schemas.microsoft.com/office/drawing/2014/main" val="20000"/>
                    </a:ext>
                  </a:extLst>
                </a:gridCol>
                <a:gridCol w="1135683">
                  <a:extLst>
                    <a:ext uri="{9D8B030D-6E8A-4147-A177-3AD203B41FA5}">
                      <a16:colId xmlns:a16="http://schemas.microsoft.com/office/drawing/2014/main" val="20001"/>
                    </a:ext>
                  </a:extLst>
                </a:gridCol>
                <a:gridCol w="1135685">
                  <a:extLst>
                    <a:ext uri="{9D8B030D-6E8A-4147-A177-3AD203B41FA5}">
                      <a16:colId xmlns:a16="http://schemas.microsoft.com/office/drawing/2014/main" val="20002"/>
                    </a:ext>
                  </a:extLst>
                </a:gridCol>
                <a:gridCol w="1135685">
                  <a:extLst>
                    <a:ext uri="{9D8B030D-6E8A-4147-A177-3AD203B41FA5}">
                      <a16:colId xmlns:a16="http://schemas.microsoft.com/office/drawing/2014/main" val="20003"/>
                    </a:ext>
                  </a:extLst>
                </a:gridCol>
                <a:gridCol w="1121055">
                  <a:extLst>
                    <a:ext uri="{9D8B030D-6E8A-4147-A177-3AD203B41FA5}">
                      <a16:colId xmlns:a16="http://schemas.microsoft.com/office/drawing/2014/main" val="20004"/>
                    </a:ext>
                  </a:extLst>
                </a:gridCol>
                <a:gridCol w="1276503">
                  <a:extLst>
                    <a:ext uri="{9D8B030D-6E8A-4147-A177-3AD203B41FA5}">
                      <a16:colId xmlns:a16="http://schemas.microsoft.com/office/drawing/2014/main" val="20005"/>
                    </a:ext>
                  </a:extLst>
                </a:gridCol>
                <a:gridCol w="1276503">
                  <a:extLst>
                    <a:ext uri="{9D8B030D-6E8A-4147-A177-3AD203B41FA5}">
                      <a16:colId xmlns:a16="http://schemas.microsoft.com/office/drawing/2014/main" val="20006"/>
                    </a:ext>
                  </a:extLst>
                </a:gridCol>
                <a:gridCol w="462687">
                  <a:extLst>
                    <a:ext uri="{9D8B030D-6E8A-4147-A177-3AD203B41FA5}">
                      <a16:colId xmlns:a16="http://schemas.microsoft.com/office/drawing/2014/main" val="20007"/>
                    </a:ext>
                  </a:extLst>
                </a:gridCol>
              </a:tblGrid>
              <a:tr h="237744">
                <a:tc rowSpan="3">
                  <a:txBody>
                    <a:bodyPr/>
                    <a:lstStyle/>
                    <a:p>
                      <a:pPr marL="0" marR="0" indent="0" algn="ctr">
                        <a:spcBef>
                          <a:spcPts val="0"/>
                        </a:spcBef>
                        <a:spcAft>
                          <a:spcPts val="0"/>
                        </a:spcAft>
                      </a:pPr>
                      <a:r>
                        <a:rPr lang="en-US" sz="1570" dirty="0">
                          <a:solidFill>
                            <a:schemeClr val="tx1"/>
                          </a:solidFill>
                          <a:effectLst/>
                        </a:rPr>
                        <a:t>configuration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rowSpan="2" gridSpan="2">
                  <a:txBody>
                    <a:bodyPr/>
                    <a:lstStyle/>
                    <a:p>
                      <a:pPr marL="0" marR="0" indent="0" algn="ctr">
                        <a:spcBef>
                          <a:spcPts val="0"/>
                        </a:spcBef>
                        <a:spcAft>
                          <a:spcPts val="0"/>
                        </a:spcAft>
                      </a:pPr>
                      <a:r>
                        <a:rPr lang="en-US" sz="1570" dirty="0">
                          <a:solidFill>
                            <a:schemeClr val="tx1"/>
                          </a:solidFill>
                          <a:effectLst/>
                        </a:rPr>
                        <a:t>reality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rowSpan="2" hMerge="1">
                  <a:txBody>
                    <a:bodyPr/>
                    <a:lstStyle/>
                    <a:p>
                      <a:endParaRPr lang="en-US"/>
                    </a:p>
                  </a:txBody>
                  <a:tcPr/>
                </a:tc>
                <a:tc gridSpan="4">
                  <a:txBody>
                    <a:bodyPr/>
                    <a:lstStyle/>
                    <a:p>
                      <a:pPr marL="0" marR="0" indent="0" algn="ctr">
                        <a:spcBef>
                          <a:spcPts val="0"/>
                        </a:spcBef>
                        <a:spcAft>
                          <a:spcPts val="0"/>
                        </a:spcAft>
                      </a:pPr>
                      <a:r>
                        <a:rPr lang="en-US" sz="1570" dirty="0">
                          <a:solidFill>
                            <a:schemeClr val="tx1"/>
                          </a:solidFill>
                          <a:effectLst/>
                        </a:rPr>
                        <a:t>representation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hMerge="1">
                  <a:txBody>
                    <a:bodyPr/>
                    <a:lstStyle/>
                    <a:p>
                      <a:endParaRPr lang="en-US"/>
                    </a:p>
                  </a:txBody>
                  <a:tcPr/>
                </a:tc>
                <a:tc hMerge="1">
                  <a:txBody>
                    <a:bodyPr/>
                    <a:lstStyle/>
                    <a:p>
                      <a:endParaRPr lang="en-US"/>
                    </a:p>
                  </a:txBody>
                  <a:tcPr/>
                </a:tc>
                <a:tc hMerge="1">
                  <a:txBody>
                    <a:bodyPr/>
                    <a:lstStyle/>
                    <a:p>
                      <a:endParaRPr lang="en-US"/>
                    </a:p>
                  </a:txBody>
                  <a:tcPr/>
                </a:tc>
                <a:tc rowSpan="3">
                  <a:txBody>
                    <a:bodyPr/>
                    <a:lstStyle/>
                    <a:p>
                      <a:pPr marL="0" marR="0" indent="-67945" algn="ctr">
                        <a:spcBef>
                          <a:spcPts val="0"/>
                        </a:spcBef>
                        <a:spcAft>
                          <a:spcPts val="0"/>
                        </a:spcAft>
                      </a:pPr>
                      <a:r>
                        <a:rPr lang="en-US" sz="1570">
                          <a:solidFill>
                            <a:schemeClr val="tx1"/>
                          </a:solidFill>
                          <a:effectLst/>
                        </a:rPr>
                        <a:t>ME</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extLst>
                  <a:ext uri="{0D108BD9-81ED-4DB2-BD59-A6C34878D82A}">
                    <a16:rowId xmlns:a16="http://schemas.microsoft.com/office/drawing/2014/main" val="10000"/>
                  </a:ext>
                </a:extLst>
              </a:tr>
              <a:tr h="237744">
                <a:tc vMerge="1">
                  <a:txBody>
                    <a:bodyPr/>
                    <a:lstStyle/>
                    <a:p>
                      <a:endParaRPr lang="en-US"/>
                    </a:p>
                  </a:txBody>
                  <a:tcPr/>
                </a:tc>
                <a:tc gridSpan="2" vMerge="1">
                  <a:txBody>
                    <a:bodyPr/>
                    <a:lstStyle/>
                    <a:p>
                      <a:endParaRPr lang="en-US"/>
                    </a:p>
                  </a:txBody>
                  <a:tcPr/>
                </a:tc>
                <a:tc hMerge="1" vMerge="1">
                  <a:txBody>
                    <a:bodyPr/>
                    <a:lstStyle/>
                    <a:p>
                      <a:endParaRPr lang="en-US"/>
                    </a:p>
                  </a:txBody>
                  <a:tcPr/>
                </a:tc>
                <a:tc gridSpan="2">
                  <a:txBody>
                    <a:bodyPr/>
                    <a:lstStyle/>
                    <a:p>
                      <a:pPr marL="0" marR="0" indent="0" algn="ctr">
                        <a:spcBef>
                          <a:spcPts val="0"/>
                        </a:spcBef>
                        <a:spcAft>
                          <a:spcPts val="0"/>
                        </a:spcAft>
                      </a:pPr>
                      <a:r>
                        <a:rPr lang="en-US" sz="1570" b="1" dirty="0">
                          <a:solidFill>
                            <a:schemeClr val="tx1"/>
                          </a:solidFill>
                          <a:effectLst/>
                        </a:rPr>
                        <a:t>authors' belief</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hMerge="1">
                  <a:txBody>
                    <a:bodyPr/>
                    <a:lstStyle/>
                    <a:p>
                      <a:endParaRPr lang="en-US"/>
                    </a:p>
                  </a:txBody>
                  <a:tcPr/>
                </a:tc>
                <a:tc gridSpan="2">
                  <a:txBody>
                    <a:bodyPr/>
                    <a:lstStyle/>
                    <a:p>
                      <a:pPr marL="0" marR="0" indent="0" algn="ctr">
                        <a:spcBef>
                          <a:spcPts val="0"/>
                        </a:spcBef>
                        <a:spcAft>
                          <a:spcPts val="0"/>
                        </a:spcAft>
                      </a:pPr>
                      <a:r>
                        <a:rPr lang="en-US" sz="1570" b="1" dirty="0">
                          <a:solidFill>
                            <a:schemeClr val="tx1"/>
                          </a:solidFill>
                          <a:effectLst/>
                        </a:rPr>
                        <a:t>encoding</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0001"/>
                  </a:ext>
                </a:extLst>
              </a:tr>
              <a:tr h="237744">
                <a:tc vMerge="1">
                  <a:txBody>
                    <a:bodyPr/>
                    <a:lstStyle/>
                    <a:p>
                      <a:endParaRPr lang="en-US"/>
                    </a:p>
                  </a:txBody>
                  <a:tcPr/>
                </a:tc>
                <a:tc>
                  <a:txBody>
                    <a:bodyPr/>
                    <a:lstStyle/>
                    <a:p>
                      <a:pPr marL="0" marR="0" indent="0" algn="ctr">
                        <a:spcBef>
                          <a:spcPts val="0"/>
                        </a:spcBef>
                        <a:spcAft>
                          <a:spcPts val="0"/>
                        </a:spcAft>
                      </a:pPr>
                      <a:r>
                        <a:rPr lang="en-US" sz="1570" b="1" dirty="0">
                          <a:solidFill>
                            <a:schemeClr val="tx1"/>
                          </a:solidFill>
                          <a:effectLst/>
                        </a:rPr>
                        <a:t>OE</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OR</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a:solidFill>
                            <a:schemeClr val="tx1"/>
                          </a:solidFill>
                          <a:effectLst/>
                        </a:rPr>
                        <a:t>BE</a:t>
                      </a:r>
                      <a:endParaRPr lang="en-US" sz="1570" b="1">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BR</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IE</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TR</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vMerge="1">
                  <a:txBody>
                    <a:bodyPr/>
                    <a:lstStyle/>
                    <a:p>
                      <a:endParaRPr lang="en-US"/>
                    </a:p>
                  </a:txBody>
                  <a:tcPr/>
                </a:tc>
                <a:extLst>
                  <a:ext uri="{0D108BD9-81ED-4DB2-BD59-A6C34878D82A}">
                    <a16:rowId xmlns:a16="http://schemas.microsoft.com/office/drawing/2014/main" val="10002"/>
                  </a:ext>
                </a:extLst>
              </a:tr>
              <a:tr h="237744">
                <a:tc>
                  <a:txBody>
                    <a:bodyPr/>
                    <a:lstStyle/>
                    <a:p>
                      <a:pPr marL="0" marR="0" indent="0" algn="ctr">
                        <a:spcBef>
                          <a:spcPts val="0"/>
                        </a:spcBef>
                        <a:spcAft>
                          <a:spcPts val="0"/>
                        </a:spcAft>
                      </a:pPr>
                      <a:r>
                        <a:rPr lang="en-US" sz="1570" b="1" dirty="0">
                          <a:solidFill>
                            <a:schemeClr val="tx1"/>
                          </a:solidFill>
                          <a:effectLst/>
                        </a:rPr>
                        <a:t>(1)</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(2)</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(3)</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(4)</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(5)</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(6)</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(7)</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68580" algn="ctr">
                        <a:spcBef>
                          <a:spcPts val="0"/>
                        </a:spcBef>
                        <a:spcAft>
                          <a:spcPts val="0"/>
                        </a:spcAft>
                      </a:pPr>
                      <a:r>
                        <a:rPr lang="en-US" sz="1570" b="1" dirty="0">
                          <a:solidFill>
                            <a:schemeClr val="tx1"/>
                          </a:solidFill>
                          <a:effectLst/>
                        </a:rPr>
                        <a:t>(8)</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extLst>
                  <a:ext uri="{0D108BD9-81ED-4DB2-BD59-A6C34878D82A}">
                    <a16:rowId xmlns:a16="http://schemas.microsoft.com/office/drawing/2014/main" val="10003"/>
                  </a:ext>
                </a:extLst>
              </a:tr>
              <a:tr h="237744">
                <a:tc>
                  <a:txBody>
                    <a:bodyPr/>
                    <a:lstStyle/>
                    <a:p>
                      <a:pPr marL="0" marR="0" indent="0" algn="ctr">
                        <a:spcBef>
                          <a:spcPts val="0"/>
                        </a:spcBef>
                        <a:spcAft>
                          <a:spcPts val="0"/>
                        </a:spcAft>
                      </a:pPr>
                      <a:r>
                        <a:rPr lang="en-US" sz="1570" dirty="0">
                          <a:solidFill>
                            <a:schemeClr val="tx1"/>
                          </a:solidFill>
                          <a:effectLst/>
                        </a:rPr>
                        <a:t>P+1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T w="19050" cap="flat" cmpd="sng" algn="ctr">
                      <a:solidFill>
                        <a:schemeClr val="tx1"/>
                      </a:solidFill>
                      <a:prstDash val="solid"/>
                      <a:round/>
                      <a:headEnd type="none" w="med" len="med"/>
                      <a:tailEnd type="none" w="med" len="med"/>
                    </a:lnT>
                    <a:solidFill>
                      <a:srgbClr val="66FF33"/>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T w="19050" cap="flat" cmpd="sng" algn="ctr">
                      <a:solidFill>
                        <a:schemeClr val="tx1"/>
                      </a:solidFill>
                      <a:prstDash val="solid"/>
                      <a:round/>
                      <a:headEnd type="none" w="med" len="med"/>
                      <a:tailEnd type="none" w="med" len="med"/>
                    </a:lnT>
                    <a:solidFill>
                      <a:srgbClr val="66FF33"/>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T w="19050" cap="flat" cmpd="sng" algn="ctr">
                      <a:solidFill>
                        <a:schemeClr val="tx1"/>
                      </a:solidFill>
                      <a:prstDash val="solid"/>
                      <a:round/>
                      <a:headEnd type="none" w="med" len="med"/>
                      <a:tailEnd type="none" w="med" len="med"/>
                    </a:lnT>
                    <a:solidFill>
                      <a:srgbClr val="66FF33"/>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T w="19050" cap="flat" cmpd="sng" algn="ctr">
                      <a:solidFill>
                        <a:schemeClr val="tx1"/>
                      </a:solidFill>
                      <a:prstDash val="solid"/>
                      <a:round/>
                      <a:headEnd type="none" w="med" len="med"/>
                      <a:tailEnd type="none" w="med" len="med"/>
                    </a:lnT>
                    <a:solidFill>
                      <a:srgbClr val="66FF33"/>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T w="19050" cap="flat" cmpd="sng" algn="ctr">
                      <a:solidFill>
                        <a:schemeClr val="tx1"/>
                      </a:solidFill>
                      <a:prstDash val="solid"/>
                      <a:round/>
                      <a:headEnd type="none" w="med" len="med"/>
                      <a:tailEnd type="none" w="med" len="med"/>
                    </a:lnT>
                    <a:solidFill>
                      <a:srgbClr val="66FF33"/>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T w="19050" cap="flat" cmpd="sng" algn="ctr">
                      <a:solidFill>
                        <a:schemeClr val="tx1"/>
                      </a:solidFill>
                      <a:prstDash val="solid"/>
                      <a:round/>
                      <a:headEnd type="none" w="med" len="med"/>
                      <a:tailEnd type="none" w="med" len="med"/>
                    </a:lnT>
                    <a:solidFill>
                      <a:srgbClr val="66FF33"/>
                    </a:solidFill>
                  </a:tcPr>
                </a:tc>
                <a:tc>
                  <a:txBody>
                    <a:bodyPr/>
                    <a:lstStyle/>
                    <a:p>
                      <a:pPr marL="0" marR="0" indent="0" algn="ctr">
                        <a:spcBef>
                          <a:spcPts val="0"/>
                        </a:spcBef>
                        <a:spcAft>
                          <a:spcPts val="0"/>
                        </a:spcAft>
                      </a:pPr>
                      <a:r>
                        <a:rPr lang="en-US" sz="1570" dirty="0">
                          <a:solidFill>
                            <a:schemeClr val="tx1"/>
                          </a:solidFill>
                          <a:effectLst/>
                        </a:rPr>
                        <a:t>R+</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T w="19050" cap="flat" cmpd="sng" algn="ctr">
                      <a:solidFill>
                        <a:schemeClr val="tx1"/>
                      </a:solidFill>
                      <a:prstDash val="solid"/>
                      <a:round/>
                      <a:headEnd type="none" w="med" len="med"/>
                      <a:tailEnd type="none" w="med" len="med"/>
                    </a:lnT>
                    <a:solidFill>
                      <a:srgbClr val="66FF33"/>
                    </a:solidFill>
                  </a:tcPr>
                </a:tc>
                <a:tc>
                  <a:txBody>
                    <a:bodyPr/>
                    <a:lstStyle/>
                    <a:p>
                      <a:pPr marL="0" marR="0" indent="-68580" algn="ctr">
                        <a:spcBef>
                          <a:spcPts val="0"/>
                        </a:spcBef>
                        <a:spcAft>
                          <a:spcPts val="0"/>
                        </a:spcAft>
                      </a:pPr>
                      <a:r>
                        <a:rPr lang="en-US" sz="1570" dirty="0">
                          <a:solidFill>
                            <a:schemeClr val="tx1"/>
                          </a:solidFill>
                          <a:effectLst/>
                        </a:rPr>
                        <a:t>0</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solidFill>
                      <a:srgbClr val="66FF33"/>
                    </a:solidFill>
                  </a:tcPr>
                </a:tc>
                <a:extLst>
                  <a:ext uri="{0D108BD9-81ED-4DB2-BD59-A6C34878D82A}">
                    <a16:rowId xmlns:a16="http://schemas.microsoft.com/office/drawing/2014/main" val="10004"/>
                  </a:ext>
                </a:extLst>
              </a:tr>
              <a:tr h="237744">
                <a:tc>
                  <a:txBody>
                    <a:bodyPr/>
                    <a:lstStyle/>
                    <a:p>
                      <a:pPr marL="0" marR="0" indent="0" algn="ctr">
                        <a:spcBef>
                          <a:spcPts val="0"/>
                        </a:spcBef>
                        <a:spcAft>
                          <a:spcPts val="0"/>
                        </a:spcAft>
                      </a:pPr>
                      <a:r>
                        <a:rPr lang="en-US" sz="1570" dirty="0">
                          <a:solidFill>
                            <a:schemeClr val="tx1"/>
                          </a:solidFill>
                          <a:effectLst/>
                        </a:rPr>
                        <a:t>A+1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00B05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dirty="0" err="1">
                          <a:solidFill>
                            <a:schemeClr val="tx1"/>
                          </a:solidFill>
                          <a:effectLst/>
                        </a:rPr>
                        <a:t>na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68580" algn="ctr">
                        <a:spcBef>
                          <a:spcPts val="0"/>
                        </a:spcBef>
                        <a:spcAft>
                          <a:spcPts val="0"/>
                        </a:spcAft>
                      </a:pPr>
                      <a:r>
                        <a:rPr lang="en-US" sz="1570">
                          <a:solidFill>
                            <a:schemeClr val="tx1"/>
                          </a:solidFill>
                          <a:effectLst/>
                        </a:rPr>
                        <a:t>0</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00B050"/>
                    </a:solidFill>
                  </a:tcPr>
                </a:tc>
                <a:extLst>
                  <a:ext uri="{0D108BD9-81ED-4DB2-BD59-A6C34878D82A}">
                    <a16:rowId xmlns:a16="http://schemas.microsoft.com/office/drawing/2014/main" val="10005"/>
                  </a:ext>
                </a:extLst>
              </a:tr>
              <a:tr h="237744">
                <a:tc>
                  <a:txBody>
                    <a:bodyPr/>
                    <a:lstStyle/>
                    <a:p>
                      <a:pPr marL="0" marR="0" indent="0" algn="ctr">
                        <a:spcBef>
                          <a:spcPts val="0"/>
                        </a:spcBef>
                        <a:spcAft>
                          <a:spcPts val="0"/>
                        </a:spcAft>
                      </a:pPr>
                      <a:r>
                        <a:rPr lang="en-US" sz="1570" dirty="0">
                          <a:solidFill>
                            <a:schemeClr val="tx1"/>
                          </a:solidFill>
                          <a:effectLst/>
                        </a:rPr>
                        <a:t>A+2</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00B05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dirty="0" err="1">
                          <a:solidFill>
                            <a:schemeClr val="tx1"/>
                          </a:solidFill>
                          <a:effectLst/>
                        </a:rPr>
                        <a:t>na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dirty="0" err="1">
                          <a:solidFill>
                            <a:schemeClr val="tx1"/>
                          </a:solidFill>
                          <a:effectLst/>
                        </a:rPr>
                        <a:t>na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68580" algn="ctr">
                        <a:spcBef>
                          <a:spcPts val="0"/>
                        </a:spcBef>
                        <a:spcAft>
                          <a:spcPts val="0"/>
                        </a:spcAft>
                      </a:pPr>
                      <a:r>
                        <a:rPr lang="en-US" sz="1570" dirty="0">
                          <a:solidFill>
                            <a:schemeClr val="tx1"/>
                          </a:solidFill>
                          <a:effectLst/>
                        </a:rPr>
                        <a:t>0</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00B050"/>
                    </a:solidFill>
                  </a:tcPr>
                </a:tc>
                <a:extLst>
                  <a:ext uri="{0D108BD9-81ED-4DB2-BD59-A6C34878D82A}">
                    <a16:rowId xmlns:a16="http://schemas.microsoft.com/office/drawing/2014/main" val="10006"/>
                  </a:ext>
                </a:extLst>
              </a:tr>
              <a:tr h="237744">
                <a:tc>
                  <a:txBody>
                    <a:bodyPr/>
                    <a:lstStyle/>
                    <a:p>
                      <a:pPr marL="0" marR="0" indent="0" algn="ctr">
                        <a:spcBef>
                          <a:spcPts val="0"/>
                        </a:spcBef>
                        <a:spcAft>
                          <a:spcPts val="0"/>
                        </a:spcAft>
                      </a:pPr>
                      <a:r>
                        <a:rPr lang="en-US" sz="1570" dirty="0">
                          <a:solidFill>
                            <a:schemeClr val="tx1"/>
                          </a:solidFill>
                          <a:effectLst/>
                        </a:rPr>
                        <a:t>A+3</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00B05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NC</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68580" algn="ctr">
                        <a:spcBef>
                          <a:spcPts val="0"/>
                        </a:spcBef>
                        <a:spcAft>
                          <a:spcPts val="0"/>
                        </a:spcAft>
                      </a:pPr>
                      <a:r>
                        <a:rPr lang="en-US" sz="1570" dirty="0">
                          <a:solidFill>
                            <a:schemeClr val="tx1"/>
                          </a:solidFill>
                          <a:effectLst/>
                        </a:rPr>
                        <a:t>0</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00B050"/>
                    </a:solidFill>
                  </a:tcPr>
                </a:tc>
                <a:extLst>
                  <a:ext uri="{0D108BD9-81ED-4DB2-BD59-A6C34878D82A}">
                    <a16:rowId xmlns:a16="http://schemas.microsoft.com/office/drawing/2014/main" val="10007"/>
                  </a:ext>
                </a:extLst>
              </a:tr>
              <a:tr h="237744">
                <a:tc>
                  <a:txBody>
                    <a:bodyPr/>
                    <a:lstStyle/>
                    <a:p>
                      <a:pPr marL="0" marR="0" indent="0" algn="ctr">
                        <a:spcBef>
                          <a:spcPts val="0"/>
                        </a:spcBef>
                        <a:spcAft>
                          <a:spcPts val="0"/>
                        </a:spcAft>
                      </a:pPr>
                      <a:r>
                        <a:rPr lang="en-US" sz="1570" dirty="0">
                          <a:solidFill>
                            <a:schemeClr val="tx1"/>
                          </a:solidFill>
                          <a:effectLst/>
                        </a:rPr>
                        <a:t>A+4</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00B05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NC</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68580" algn="ctr">
                        <a:spcBef>
                          <a:spcPts val="0"/>
                        </a:spcBef>
                        <a:spcAft>
                          <a:spcPts val="0"/>
                        </a:spcAft>
                      </a:pPr>
                      <a:r>
                        <a:rPr lang="en-US" sz="1570" dirty="0">
                          <a:solidFill>
                            <a:schemeClr val="tx1"/>
                          </a:solidFill>
                          <a:effectLst/>
                        </a:rPr>
                        <a:t>0</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00B050"/>
                    </a:solidFill>
                  </a:tcPr>
                </a:tc>
                <a:extLst>
                  <a:ext uri="{0D108BD9-81ED-4DB2-BD59-A6C34878D82A}">
                    <a16:rowId xmlns:a16="http://schemas.microsoft.com/office/drawing/2014/main" val="10008"/>
                  </a:ext>
                </a:extLst>
              </a:tr>
              <a:tr h="237744">
                <a:tc>
                  <a:txBody>
                    <a:bodyPr/>
                    <a:lstStyle/>
                    <a:p>
                      <a:pPr marL="0" marR="0" indent="0" algn="ctr">
                        <a:spcBef>
                          <a:spcPts val="0"/>
                        </a:spcBef>
                        <a:spcAft>
                          <a:spcPts val="0"/>
                        </a:spcAft>
                      </a:pPr>
                      <a:r>
                        <a:rPr lang="en-US" sz="1570" dirty="0">
                          <a:solidFill>
                            <a:schemeClr val="tx1"/>
                          </a:solidFill>
                          <a:effectLst/>
                        </a:rPr>
                        <a:t>P-1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¬R</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3</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09"/>
                  </a:ext>
                </a:extLst>
              </a:tr>
              <a:tr h="237744">
                <a:tc>
                  <a:txBody>
                    <a:bodyPr/>
                    <a:lstStyle/>
                    <a:p>
                      <a:pPr marL="0" marR="0" indent="0" algn="ctr">
                        <a:spcBef>
                          <a:spcPts val="0"/>
                        </a:spcBef>
                        <a:spcAft>
                          <a:spcPts val="0"/>
                        </a:spcAft>
                      </a:pPr>
                      <a:r>
                        <a:rPr lang="en-US" sz="1570" dirty="0">
                          <a:solidFill>
                            <a:schemeClr val="tx1"/>
                          </a:solidFill>
                          <a:effectLst/>
                        </a:rPr>
                        <a:t>P-2</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¬R</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4</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0"/>
                  </a:ext>
                </a:extLst>
              </a:tr>
              <a:tr h="237744">
                <a:tc>
                  <a:txBody>
                    <a:bodyPr/>
                    <a:lstStyle/>
                    <a:p>
                      <a:pPr marL="0" marR="0" indent="0" algn="ctr">
                        <a:spcBef>
                          <a:spcPts val="0"/>
                        </a:spcBef>
                        <a:spcAft>
                          <a:spcPts val="0"/>
                        </a:spcAft>
                      </a:pPr>
                      <a:r>
                        <a:rPr lang="en-US" sz="1570" dirty="0">
                          <a:solidFill>
                            <a:schemeClr val="tx1"/>
                          </a:solidFill>
                          <a:effectLst/>
                        </a:rPr>
                        <a:t>P-3</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R–</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5</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1"/>
                  </a:ext>
                </a:extLst>
              </a:tr>
              <a:tr h="237744">
                <a:tc>
                  <a:txBody>
                    <a:bodyPr/>
                    <a:lstStyle/>
                    <a:p>
                      <a:pPr marL="0" marR="0" indent="0" algn="ctr">
                        <a:spcBef>
                          <a:spcPts val="0"/>
                        </a:spcBef>
                        <a:spcAft>
                          <a:spcPts val="0"/>
                        </a:spcAft>
                      </a:pPr>
                      <a:r>
                        <a:rPr lang="en-US" sz="1570" dirty="0">
                          <a:solidFill>
                            <a:schemeClr val="tx1"/>
                          </a:solidFill>
                          <a:effectLst/>
                        </a:rPr>
                        <a:t>P-4   </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¬R</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2"/>
                  </a:ext>
                </a:extLst>
              </a:tr>
              <a:tr h="237744">
                <a:tc>
                  <a:txBody>
                    <a:bodyPr/>
                    <a:lstStyle/>
                    <a:p>
                      <a:pPr marL="0" marR="0" indent="0" algn="ctr">
                        <a:spcBef>
                          <a:spcPts val="0"/>
                        </a:spcBef>
                        <a:spcAft>
                          <a:spcPts val="0"/>
                        </a:spcAft>
                      </a:pPr>
                      <a:r>
                        <a:rPr lang="en-US" sz="1570" dirty="0">
                          <a:solidFill>
                            <a:schemeClr val="tx1"/>
                          </a:solidFill>
                          <a:effectLst/>
                        </a:rPr>
                        <a:t>P-5  </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R-</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2</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3"/>
                  </a:ext>
                </a:extLst>
              </a:tr>
              <a:tr h="237744">
                <a:tc>
                  <a:txBody>
                    <a:bodyPr/>
                    <a:lstStyle/>
                    <a:p>
                      <a:pPr marL="0" marR="0" indent="0" algn="ctr">
                        <a:spcBef>
                          <a:spcPts val="0"/>
                        </a:spcBef>
                        <a:spcAft>
                          <a:spcPts val="0"/>
                        </a:spcAft>
                      </a:pPr>
                      <a:r>
                        <a:rPr lang="en-US" sz="1570" dirty="0">
                          <a:solidFill>
                            <a:schemeClr val="tx1"/>
                          </a:solidFill>
                          <a:effectLst/>
                        </a:rPr>
                        <a:t>P-6  </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R+</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4"/>
                  </a:ext>
                </a:extLst>
              </a:tr>
              <a:tr h="237744">
                <a:tc>
                  <a:txBody>
                    <a:bodyPr/>
                    <a:lstStyle/>
                    <a:p>
                      <a:pPr marL="0" marR="0" indent="0" algn="ctr">
                        <a:spcBef>
                          <a:spcPts val="0"/>
                        </a:spcBef>
                        <a:spcAft>
                          <a:spcPts val="0"/>
                        </a:spcAft>
                      </a:pPr>
                      <a:r>
                        <a:rPr lang="en-US" sz="1570" dirty="0">
                          <a:solidFill>
                            <a:schemeClr val="tx1"/>
                          </a:solidFill>
                          <a:effectLst/>
                        </a:rPr>
                        <a:t>P-7   </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¬R</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2</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5"/>
                  </a:ext>
                </a:extLst>
              </a:tr>
              <a:tr h="237744">
                <a:tc>
                  <a:txBody>
                    <a:bodyPr/>
                    <a:lstStyle/>
                    <a:p>
                      <a:pPr marL="0" marR="0" indent="0" algn="ctr">
                        <a:spcBef>
                          <a:spcPts val="0"/>
                        </a:spcBef>
                        <a:spcAft>
                          <a:spcPts val="0"/>
                        </a:spcAft>
                      </a:pPr>
                      <a:r>
                        <a:rPr lang="en-US" sz="1570" dirty="0">
                          <a:solidFill>
                            <a:schemeClr val="tx1"/>
                          </a:solidFill>
                          <a:effectLst/>
                        </a:rPr>
                        <a:t>P-8   </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R–</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3</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6"/>
                  </a:ext>
                </a:extLst>
              </a:tr>
              <a:tr h="237744">
                <a:tc>
                  <a:txBody>
                    <a:bodyPr/>
                    <a:lstStyle/>
                    <a:p>
                      <a:pPr marL="0" marR="0" indent="0" algn="ctr">
                        <a:spcBef>
                          <a:spcPts val="0"/>
                        </a:spcBef>
                        <a:spcAft>
                          <a:spcPts val="0"/>
                        </a:spcAft>
                      </a:pPr>
                      <a:r>
                        <a:rPr lang="en-US" sz="1570" dirty="0">
                          <a:solidFill>
                            <a:schemeClr val="tx1"/>
                          </a:solidFill>
                          <a:effectLst/>
                        </a:rPr>
                        <a:t>P-9   </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R++</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7"/>
                  </a:ext>
                </a:extLst>
              </a:tr>
              <a:tr h="237744">
                <a:tc>
                  <a:txBody>
                    <a:bodyPr/>
                    <a:lstStyle/>
                    <a:p>
                      <a:pPr marL="0" marR="0" indent="0" algn="ctr">
                        <a:spcBef>
                          <a:spcPts val="0"/>
                        </a:spcBef>
                        <a:spcAft>
                          <a:spcPts val="0"/>
                        </a:spcAft>
                      </a:pPr>
                      <a:r>
                        <a:rPr lang="en-US" sz="1570" dirty="0">
                          <a:solidFill>
                            <a:schemeClr val="tx1"/>
                          </a:solidFill>
                          <a:effectLst/>
                        </a:rPr>
                        <a:t>P-10 </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R++</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2</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8"/>
                  </a:ext>
                </a:extLst>
              </a:tr>
              <a:tr h="237744">
                <a:tc>
                  <a:txBody>
                    <a:bodyPr/>
                    <a:lstStyle/>
                    <a:p>
                      <a:pPr marL="0" marR="0" indent="0" algn="ctr">
                        <a:spcBef>
                          <a:spcPts val="0"/>
                        </a:spcBef>
                        <a:spcAft>
                          <a:spcPts val="0"/>
                        </a:spcAft>
                      </a:pPr>
                      <a:r>
                        <a:rPr lang="en-US" sz="1570" dirty="0">
                          <a:solidFill>
                            <a:schemeClr val="tx1"/>
                          </a:solidFill>
                          <a:effectLst/>
                        </a:rPr>
                        <a:t>P-11  </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Ra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dirty="0">
                          <a:solidFill>
                            <a:schemeClr val="tx1"/>
                          </a:solidFill>
                          <a:effectLst/>
                        </a:rPr>
                        <a:t>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9"/>
                  </a:ext>
                </a:extLst>
              </a:tr>
              <a:tr h="237744">
                <a:tc>
                  <a:txBody>
                    <a:bodyPr/>
                    <a:lstStyle/>
                    <a:p>
                      <a:pPr marL="0" marR="0" indent="0" algn="ctr">
                        <a:spcBef>
                          <a:spcPts val="0"/>
                        </a:spcBef>
                        <a:spcAft>
                          <a:spcPts val="0"/>
                        </a:spcAft>
                      </a:pPr>
                      <a:r>
                        <a:rPr lang="en-US" sz="1570" dirty="0">
                          <a:solidFill>
                            <a:schemeClr val="tx1"/>
                          </a:solidFill>
                          <a:effectLst/>
                        </a:rPr>
                        <a:t>P-12  </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Ra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dirty="0">
                          <a:solidFill>
                            <a:schemeClr val="tx1"/>
                          </a:solidFill>
                          <a:effectLst/>
                        </a:rPr>
                        <a:t>4</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20"/>
                  </a:ext>
                </a:extLst>
              </a:tr>
              <a:tr h="237744">
                <a:tc>
                  <a:txBody>
                    <a:bodyPr/>
                    <a:lstStyle/>
                    <a:p>
                      <a:pPr marL="0" marR="0" indent="0" algn="ctr">
                        <a:spcBef>
                          <a:spcPts val="0"/>
                        </a:spcBef>
                        <a:spcAft>
                          <a:spcPts val="0"/>
                        </a:spcAft>
                      </a:pPr>
                      <a:r>
                        <a:rPr lang="en-US" sz="1570" dirty="0">
                          <a:solidFill>
                            <a:schemeClr val="tx1"/>
                          </a:solidFill>
                          <a:effectLst/>
                        </a:rPr>
                        <a:t>A-1   </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E59C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E59C00"/>
                    </a:solidFill>
                  </a:tcPr>
                </a:tc>
                <a:extLst>
                  <a:ext uri="{0D108BD9-81ED-4DB2-BD59-A6C34878D82A}">
                    <a16:rowId xmlns:a16="http://schemas.microsoft.com/office/drawing/2014/main" val="10021"/>
                  </a:ext>
                </a:extLst>
              </a:tr>
              <a:tr h="237744">
                <a:tc>
                  <a:txBody>
                    <a:bodyPr/>
                    <a:lstStyle/>
                    <a:p>
                      <a:pPr marL="0" marR="0" indent="0" algn="ctr">
                        <a:spcBef>
                          <a:spcPts val="0"/>
                        </a:spcBef>
                        <a:spcAft>
                          <a:spcPts val="0"/>
                        </a:spcAft>
                      </a:pPr>
                      <a:r>
                        <a:rPr lang="en-US" sz="1570" dirty="0">
                          <a:solidFill>
                            <a:schemeClr val="tx1"/>
                          </a:solidFill>
                          <a:effectLst/>
                        </a:rPr>
                        <a:t>A-2   </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E59C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E59C00"/>
                    </a:solidFill>
                  </a:tcPr>
                </a:tc>
                <a:extLst>
                  <a:ext uri="{0D108BD9-81ED-4DB2-BD59-A6C34878D82A}">
                    <a16:rowId xmlns:a16="http://schemas.microsoft.com/office/drawing/2014/main" val="10022"/>
                  </a:ext>
                </a:extLst>
              </a:tr>
              <a:tr h="237744">
                <a:tc>
                  <a:txBody>
                    <a:bodyPr/>
                    <a:lstStyle/>
                    <a:p>
                      <a:pPr marL="0" marR="0" indent="0" algn="ctr">
                        <a:spcBef>
                          <a:spcPts val="0"/>
                        </a:spcBef>
                        <a:spcAft>
                          <a:spcPts val="0"/>
                        </a:spcAft>
                      </a:pPr>
                      <a:r>
                        <a:rPr lang="en-US" sz="1570" dirty="0">
                          <a:solidFill>
                            <a:schemeClr val="tx1"/>
                          </a:solidFill>
                          <a:effectLst/>
                        </a:rPr>
                        <a:t>A-3   </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E59C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E59C00"/>
                    </a:solidFill>
                  </a:tcPr>
                </a:tc>
                <a:extLst>
                  <a:ext uri="{0D108BD9-81ED-4DB2-BD59-A6C34878D82A}">
                    <a16:rowId xmlns:a16="http://schemas.microsoft.com/office/drawing/2014/main" val="10023"/>
                  </a:ext>
                </a:extLst>
              </a:tr>
              <a:tr h="237744">
                <a:tc>
                  <a:txBody>
                    <a:bodyPr/>
                    <a:lstStyle/>
                    <a:p>
                      <a:pPr marL="0" marR="0" indent="0" algn="ctr">
                        <a:spcBef>
                          <a:spcPts val="0"/>
                        </a:spcBef>
                        <a:spcAft>
                          <a:spcPts val="0"/>
                        </a:spcAft>
                      </a:pPr>
                      <a:r>
                        <a:rPr lang="en-US" sz="1570" dirty="0">
                          <a:solidFill>
                            <a:schemeClr val="tx1"/>
                          </a:solidFill>
                          <a:effectLst/>
                        </a:rPr>
                        <a:t>A-4   </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E59C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dirty="0" err="1">
                          <a:solidFill>
                            <a:schemeClr val="tx1"/>
                          </a:solidFill>
                          <a:effectLst/>
                        </a:rPr>
                        <a:t>na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dirty="0" err="1">
                          <a:solidFill>
                            <a:schemeClr val="tx1"/>
                          </a:solidFill>
                          <a:effectLst/>
                        </a:rPr>
                        <a:t>na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E59C00"/>
                    </a:solidFill>
                  </a:tcPr>
                </a:tc>
                <a:extLst>
                  <a:ext uri="{0D108BD9-81ED-4DB2-BD59-A6C34878D82A}">
                    <a16:rowId xmlns:a16="http://schemas.microsoft.com/office/drawing/2014/main" val="10024"/>
                  </a:ext>
                </a:extLst>
              </a:tr>
              <a:tr h="237744">
                <a:tc>
                  <a:txBody>
                    <a:bodyPr/>
                    <a:lstStyle/>
                    <a:p>
                      <a:pPr marL="0" marR="0" indent="0" algn="ctr">
                        <a:spcBef>
                          <a:spcPts val="0"/>
                        </a:spcBef>
                        <a:spcAft>
                          <a:spcPts val="0"/>
                        </a:spcAft>
                      </a:pPr>
                      <a:r>
                        <a:rPr lang="en-US" sz="1570" dirty="0">
                          <a:solidFill>
                            <a:schemeClr val="tx1"/>
                          </a:solidFill>
                          <a:effectLst/>
                        </a:rPr>
                        <a:t>A-5   </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B w="19050" cap="flat" cmpd="sng" algn="ctr">
                      <a:solidFill>
                        <a:schemeClr val="tx1"/>
                      </a:solidFill>
                      <a:prstDash val="solid"/>
                      <a:round/>
                      <a:headEnd type="none" w="med" len="med"/>
                      <a:tailEnd type="none" w="med" len="med"/>
                    </a:lnB>
                    <a:solidFill>
                      <a:srgbClr val="E59C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B w="19050" cap="flat" cmpd="sng" algn="ctr">
                      <a:solidFill>
                        <a:schemeClr val="tx1"/>
                      </a:solidFill>
                      <a:prstDash val="solid"/>
                      <a:round/>
                      <a:headEnd type="none" w="med" len="med"/>
                      <a:tailEnd type="none" w="med" len="med"/>
                    </a:lnB>
                    <a:solidFill>
                      <a:srgbClr val="E59C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B w="19050" cap="flat" cmpd="sng" algn="ctr">
                      <a:solidFill>
                        <a:schemeClr val="tx1"/>
                      </a:solidFill>
                      <a:prstDash val="solid"/>
                      <a:round/>
                      <a:headEnd type="none" w="med" len="med"/>
                      <a:tailEnd type="none" w="med" len="med"/>
                    </a:lnB>
                    <a:solidFill>
                      <a:srgbClr val="E59C00"/>
                    </a:solidFill>
                  </a:tcPr>
                </a:tc>
                <a:tc>
                  <a:txBody>
                    <a:bodyPr/>
                    <a:lstStyle/>
                    <a:p>
                      <a:pPr marL="0" marR="0" indent="0" algn="ctr">
                        <a:spcBef>
                          <a:spcPts val="0"/>
                        </a:spcBef>
                        <a:spcAft>
                          <a:spcPts val="0"/>
                        </a:spcAft>
                      </a:pPr>
                      <a:r>
                        <a:rPr lang="en-US" sz="1570">
                          <a:solidFill>
                            <a:schemeClr val="tx1"/>
                          </a:solidFill>
                          <a:effectLst/>
                        </a:rPr>
                        <a:t>NC</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B w="19050" cap="flat" cmpd="sng" algn="ctr">
                      <a:solidFill>
                        <a:schemeClr val="tx1"/>
                      </a:solidFill>
                      <a:prstDash val="solid"/>
                      <a:round/>
                      <a:headEnd type="none" w="med" len="med"/>
                      <a:tailEnd type="none" w="med" len="med"/>
                    </a:lnB>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B w="19050" cap="flat" cmpd="sng" algn="ctr">
                      <a:solidFill>
                        <a:schemeClr val="tx1"/>
                      </a:solidFill>
                      <a:prstDash val="solid"/>
                      <a:round/>
                      <a:headEnd type="none" w="med" len="med"/>
                      <a:tailEnd type="none" w="med" len="med"/>
                    </a:lnB>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B w="19050" cap="flat" cmpd="sng" algn="ctr">
                      <a:solidFill>
                        <a:schemeClr val="tx1"/>
                      </a:solidFill>
                      <a:prstDash val="solid"/>
                      <a:round/>
                      <a:headEnd type="none" w="med" len="med"/>
                      <a:tailEnd type="none" w="med" len="med"/>
                    </a:lnB>
                    <a:solidFill>
                      <a:srgbClr val="E59C00"/>
                    </a:solidFill>
                  </a:tcPr>
                </a:tc>
                <a:tc>
                  <a:txBody>
                    <a:bodyPr/>
                    <a:lstStyle/>
                    <a:p>
                      <a:pPr marL="0" marR="0" indent="0" algn="ctr">
                        <a:spcBef>
                          <a:spcPts val="0"/>
                        </a:spcBef>
                        <a:spcAft>
                          <a:spcPts val="0"/>
                        </a:spcAft>
                      </a:pPr>
                      <a:r>
                        <a:rPr lang="en-US" sz="1570" dirty="0" err="1">
                          <a:solidFill>
                            <a:schemeClr val="tx1"/>
                          </a:solidFill>
                          <a:effectLst/>
                        </a:rPr>
                        <a:t>na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B w="19050" cap="flat" cmpd="sng" algn="ctr">
                      <a:solidFill>
                        <a:schemeClr val="tx1"/>
                      </a:solidFill>
                      <a:prstDash val="solid"/>
                      <a:round/>
                      <a:headEnd type="none" w="med" len="med"/>
                      <a:tailEnd type="none" w="med" len="med"/>
                    </a:lnB>
                    <a:solidFill>
                      <a:srgbClr val="E59C00"/>
                    </a:solidFill>
                  </a:tcPr>
                </a:tc>
                <a:tc>
                  <a:txBody>
                    <a:bodyPr/>
                    <a:lstStyle/>
                    <a:p>
                      <a:pPr marL="0" marR="0" indent="-68580" algn="ctr">
                        <a:spcBef>
                          <a:spcPts val="0"/>
                        </a:spcBef>
                        <a:spcAft>
                          <a:spcPts val="0"/>
                        </a:spcAft>
                      </a:pPr>
                      <a:r>
                        <a:rPr lang="en-US" sz="1570" dirty="0">
                          <a:solidFill>
                            <a:schemeClr val="tx1"/>
                          </a:solidFill>
                          <a:effectLst/>
                        </a:rPr>
                        <a:t>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solidFill>
                      <a:srgbClr val="E59C00"/>
                    </a:solidFill>
                  </a:tcPr>
                </a:tc>
                <a:extLst>
                  <a:ext uri="{0D108BD9-81ED-4DB2-BD59-A6C34878D82A}">
                    <a16:rowId xmlns:a16="http://schemas.microsoft.com/office/drawing/2014/main" val="10025"/>
                  </a:ext>
                </a:extLst>
              </a:tr>
            </a:tbl>
          </a:graphicData>
        </a:graphic>
      </p:graphicFrame>
      <p:sp>
        <p:nvSpPr>
          <p:cNvPr id="4" name="Text Box 5"/>
          <p:cNvSpPr txBox="1">
            <a:spLocks noChangeArrowheads="1"/>
          </p:cNvSpPr>
          <p:nvPr/>
        </p:nvSpPr>
        <p:spPr bwMode="auto">
          <a:xfrm>
            <a:off x="4876800" y="2002572"/>
            <a:ext cx="4038600" cy="4093428"/>
          </a:xfrm>
          <a:prstGeom prst="rect">
            <a:avLst/>
          </a:prstGeom>
          <a:solidFill>
            <a:srgbClr val="BBE0E3"/>
          </a:solidFill>
          <a:ln>
            <a:noFill/>
          </a:ln>
          <a:effectLst/>
          <a:ex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000" b="1" i="0" u="sng" strike="noStrike" kern="1200" cap="none" spc="0" normalizeH="0" baseline="0" noProof="0" dirty="0">
                <a:ln>
                  <a:noFill/>
                </a:ln>
                <a:solidFill>
                  <a:srgbClr val="000000"/>
                </a:solidFill>
                <a:effectLst/>
                <a:uLnTx/>
                <a:uFillTx/>
                <a:latin typeface="Times" charset="0"/>
                <a:ea typeface="+mn-ea"/>
                <a:cs typeface="+mn-cs"/>
              </a:rPr>
              <a:t> OE/BE value pairs</a:t>
            </a:r>
          </a:p>
          <a:p>
            <a:pPr marL="738188" marR="0" lvl="0" indent="-738188"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Times" charset="0"/>
                <a:ea typeface="+mn-ea"/>
                <a:cs typeface="+mn-cs"/>
              </a:rPr>
              <a:t>Y/Y:    correct assertion of the existence of a POR; </a:t>
            </a:r>
          </a:p>
          <a:p>
            <a:pPr marL="738188" marR="0" lvl="0" indent="-738188"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Times" charset="0"/>
                <a:ea typeface="+mn-ea"/>
                <a:cs typeface="+mn-cs"/>
              </a:rPr>
              <a:t>Y/N:    lack of awareness of a POR,  reflecting an assertion error; </a:t>
            </a:r>
          </a:p>
          <a:p>
            <a:pPr marL="738188" marR="0" lvl="0" indent="-738188"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Times" charset="0"/>
                <a:ea typeface="+mn-ea"/>
                <a:cs typeface="+mn-cs"/>
              </a:rPr>
              <a:t>N/N:    correct assertion that some putative POR does not exist ;</a:t>
            </a:r>
          </a:p>
          <a:p>
            <a:pPr marL="738188" marR="0" lvl="0" indent="-738188"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Times" charset="0"/>
                <a:ea typeface="+mn-ea"/>
                <a:cs typeface="+mn-cs"/>
              </a:rPr>
              <a:t>N/Y:    the false belief that some  putative POR exists;</a:t>
            </a:r>
          </a:p>
          <a:p>
            <a:pPr marL="738188" marR="0" lvl="0" indent="-738188"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Times" charset="0"/>
                <a:ea typeface="+mn-ea"/>
                <a:cs typeface="+mn-cs"/>
              </a:rPr>
              <a:t>Y/NC: not considering that some POR exists;</a:t>
            </a:r>
          </a:p>
          <a:p>
            <a:pPr marL="738188" marR="0" lvl="0" indent="-738188"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Times" charset="0"/>
                <a:ea typeface="+mn-ea"/>
                <a:cs typeface="+mn-cs"/>
              </a:rPr>
              <a:t>N/NC: not considering that some putative POR does not exist.</a:t>
            </a:r>
          </a:p>
        </p:txBody>
      </p:sp>
      <p:sp>
        <p:nvSpPr>
          <p:cNvPr id="6" name="Rounded Rectangle 5"/>
          <p:cNvSpPr/>
          <p:nvPr/>
        </p:nvSpPr>
        <p:spPr bwMode="auto">
          <a:xfrm>
            <a:off x="1784927" y="990600"/>
            <a:ext cx="762000" cy="5860473"/>
          </a:xfrm>
          <a:prstGeom prst="roundRect">
            <a:avLst/>
          </a:prstGeom>
          <a:solidFill>
            <a:srgbClr val="BBE0E3">
              <a:alpha val="50196"/>
            </a:srgbClr>
          </a:solid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pitchFamily="122" charset="0"/>
              <a:ea typeface="+mn-ea"/>
              <a:cs typeface="+mn-cs"/>
            </a:endParaRPr>
          </a:p>
        </p:txBody>
      </p:sp>
      <p:sp>
        <p:nvSpPr>
          <p:cNvPr id="7" name="Rounded Rectangle 6"/>
          <p:cNvSpPr/>
          <p:nvPr/>
        </p:nvSpPr>
        <p:spPr bwMode="auto">
          <a:xfrm>
            <a:off x="4038600" y="997527"/>
            <a:ext cx="762000" cy="5860473"/>
          </a:xfrm>
          <a:prstGeom prst="roundRect">
            <a:avLst/>
          </a:prstGeom>
          <a:solidFill>
            <a:srgbClr val="BBE0E3">
              <a:alpha val="50196"/>
            </a:srgbClr>
          </a:solid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pitchFamily="122" charset="0"/>
              <a:ea typeface="+mn-ea"/>
              <a:cs typeface="+mn-cs"/>
            </a:endParaRPr>
          </a:p>
        </p:txBody>
      </p:sp>
    </p:spTree>
    <p:extLst>
      <p:ext uri="{BB962C8B-B14F-4D97-AF65-F5344CB8AC3E}">
        <p14:creationId xmlns:p14="http://schemas.microsoft.com/office/powerpoint/2010/main" val="232109157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extLst/>
          </p:nvPr>
        </p:nvGraphicFramePr>
        <p:xfrm>
          <a:off x="-2" y="609600"/>
          <a:ext cx="9144003" cy="6220968"/>
        </p:xfrm>
        <a:graphic>
          <a:graphicData uri="http://schemas.openxmlformats.org/drawingml/2006/table">
            <a:tbl>
              <a:tblPr firstRow="1" firstCol="1" bandRow="1">
                <a:tableStyleId>{5C22544A-7EE6-4342-B048-85BDC9FD1C3A}</a:tableStyleId>
              </a:tblPr>
              <a:tblGrid>
                <a:gridCol w="1600202">
                  <a:extLst>
                    <a:ext uri="{9D8B030D-6E8A-4147-A177-3AD203B41FA5}">
                      <a16:colId xmlns:a16="http://schemas.microsoft.com/office/drawing/2014/main" val="20000"/>
                    </a:ext>
                  </a:extLst>
                </a:gridCol>
                <a:gridCol w="1135683">
                  <a:extLst>
                    <a:ext uri="{9D8B030D-6E8A-4147-A177-3AD203B41FA5}">
                      <a16:colId xmlns:a16="http://schemas.microsoft.com/office/drawing/2014/main" val="20001"/>
                    </a:ext>
                  </a:extLst>
                </a:gridCol>
                <a:gridCol w="1135685">
                  <a:extLst>
                    <a:ext uri="{9D8B030D-6E8A-4147-A177-3AD203B41FA5}">
                      <a16:colId xmlns:a16="http://schemas.microsoft.com/office/drawing/2014/main" val="20002"/>
                    </a:ext>
                  </a:extLst>
                </a:gridCol>
                <a:gridCol w="1135685">
                  <a:extLst>
                    <a:ext uri="{9D8B030D-6E8A-4147-A177-3AD203B41FA5}">
                      <a16:colId xmlns:a16="http://schemas.microsoft.com/office/drawing/2014/main" val="20003"/>
                    </a:ext>
                  </a:extLst>
                </a:gridCol>
                <a:gridCol w="1121055">
                  <a:extLst>
                    <a:ext uri="{9D8B030D-6E8A-4147-A177-3AD203B41FA5}">
                      <a16:colId xmlns:a16="http://schemas.microsoft.com/office/drawing/2014/main" val="20004"/>
                    </a:ext>
                  </a:extLst>
                </a:gridCol>
                <a:gridCol w="1276503">
                  <a:extLst>
                    <a:ext uri="{9D8B030D-6E8A-4147-A177-3AD203B41FA5}">
                      <a16:colId xmlns:a16="http://schemas.microsoft.com/office/drawing/2014/main" val="20005"/>
                    </a:ext>
                  </a:extLst>
                </a:gridCol>
                <a:gridCol w="1276503">
                  <a:extLst>
                    <a:ext uri="{9D8B030D-6E8A-4147-A177-3AD203B41FA5}">
                      <a16:colId xmlns:a16="http://schemas.microsoft.com/office/drawing/2014/main" val="20006"/>
                    </a:ext>
                  </a:extLst>
                </a:gridCol>
                <a:gridCol w="462687">
                  <a:extLst>
                    <a:ext uri="{9D8B030D-6E8A-4147-A177-3AD203B41FA5}">
                      <a16:colId xmlns:a16="http://schemas.microsoft.com/office/drawing/2014/main" val="20007"/>
                    </a:ext>
                  </a:extLst>
                </a:gridCol>
              </a:tblGrid>
              <a:tr h="237744">
                <a:tc rowSpan="3">
                  <a:txBody>
                    <a:bodyPr/>
                    <a:lstStyle/>
                    <a:p>
                      <a:pPr marL="0" marR="0" indent="0" algn="ctr">
                        <a:spcBef>
                          <a:spcPts val="0"/>
                        </a:spcBef>
                        <a:spcAft>
                          <a:spcPts val="0"/>
                        </a:spcAft>
                      </a:pPr>
                      <a:r>
                        <a:rPr lang="en-US" sz="1570" dirty="0">
                          <a:solidFill>
                            <a:schemeClr val="tx1"/>
                          </a:solidFill>
                          <a:effectLst/>
                        </a:rPr>
                        <a:t>configuration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rowSpan="2" gridSpan="2">
                  <a:txBody>
                    <a:bodyPr/>
                    <a:lstStyle/>
                    <a:p>
                      <a:pPr marL="0" marR="0" indent="0" algn="ctr">
                        <a:spcBef>
                          <a:spcPts val="0"/>
                        </a:spcBef>
                        <a:spcAft>
                          <a:spcPts val="0"/>
                        </a:spcAft>
                      </a:pPr>
                      <a:r>
                        <a:rPr lang="en-US" sz="1570" dirty="0">
                          <a:solidFill>
                            <a:schemeClr val="tx1"/>
                          </a:solidFill>
                          <a:effectLst/>
                        </a:rPr>
                        <a:t>reality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rowSpan="2" hMerge="1">
                  <a:txBody>
                    <a:bodyPr/>
                    <a:lstStyle/>
                    <a:p>
                      <a:endParaRPr lang="en-US"/>
                    </a:p>
                  </a:txBody>
                  <a:tcPr/>
                </a:tc>
                <a:tc gridSpan="4">
                  <a:txBody>
                    <a:bodyPr/>
                    <a:lstStyle/>
                    <a:p>
                      <a:pPr marL="0" marR="0" indent="0" algn="ctr">
                        <a:spcBef>
                          <a:spcPts val="0"/>
                        </a:spcBef>
                        <a:spcAft>
                          <a:spcPts val="0"/>
                        </a:spcAft>
                      </a:pPr>
                      <a:r>
                        <a:rPr lang="en-US" sz="1570" dirty="0">
                          <a:solidFill>
                            <a:schemeClr val="tx1"/>
                          </a:solidFill>
                          <a:effectLst/>
                        </a:rPr>
                        <a:t>representation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hMerge="1">
                  <a:txBody>
                    <a:bodyPr/>
                    <a:lstStyle/>
                    <a:p>
                      <a:endParaRPr lang="en-US"/>
                    </a:p>
                  </a:txBody>
                  <a:tcPr/>
                </a:tc>
                <a:tc hMerge="1">
                  <a:txBody>
                    <a:bodyPr/>
                    <a:lstStyle/>
                    <a:p>
                      <a:endParaRPr lang="en-US"/>
                    </a:p>
                  </a:txBody>
                  <a:tcPr/>
                </a:tc>
                <a:tc hMerge="1">
                  <a:txBody>
                    <a:bodyPr/>
                    <a:lstStyle/>
                    <a:p>
                      <a:endParaRPr lang="en-US"/>
                    </a:p>
                  </a:txBody>
                  <a:tcPr/>
                </a:tc>
                <a:tc rowSpan="3">
                  <a:txBody>
                    <a:bodyPr/>
                    <a:lstStyle/>
                    <a:p>
                      <a:pPr marL="0" marR="0" indent="-67945" algn="ctr">
                        <a:spcBef>
                          <a:spcPts val="0"/>
                        </a:spcBef>
                        <a:spcAft>
                          <a:spcPts val="0"/>
                        </a:spcAft>
                      </a:pPr>
                      <a:r>
                        <a:rPr lang="en-US" sz="1570">
                          <a:solidFill>
                            <a:schemeClr val="tx1"/>
                          </a:solidFill>
                          <a:effectLst/>
                        </a:rPr>
                        <a:t>ME</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extLst>
                  <a:ext uri="{0D108BD9-81ED-4DB2-BD59-A6C34878D82A}">
                    <a16:rowId xmlns:a16="http://schemas.microsoft.com/office/drawing/2014/main" val="10000"/>
                  </a:ext>
                </a:extLst>
              </a:tr>
              <a:tr h="237744">
                <a:tc vMerge="1">
                  <a:txBody>
                    <a:bodyPr/>
                    <a:lstStyle/>
                    <a:p>
                      <a:endParaRPr lang="en-US"/>
                    </a:p>
                  </a:txBody>
                  <a:tcPr/>
                </a:tc>
                <a:tc gridSpan="2" vMerge="1">
                  <a:txBody>
                    <a:bodyPr/>
                    <a:lstStyle/>
                    <a:p>
                      <a:endParaRPr lang="en-US"/>
                    </a:p>
                  </a:txBody>
                  <a:tcPr/>
                </a:tc>
                <a:tc hMerge="1" vMerge="1">
                  <a:txBody>
                    <a:bodyPr/>
                    <a:lstStyle/>
                    <a:p>
                      <a:endParaRPr lang="en-US"/>
                    </a:p>
                  </a:txBody>
                  <a:tcPr/>
                </a:tc>
                <a:tc gridSpan="2">
                  <a:txBody>
                    <a:bodyPr/>
                    <a:lstStyle/>
                    <a:p>
                      <a:pPr marL="0" marR="0" indent="0" algn="ctr">
                        <a:spcBef>
                          <a:spcPts val="0"/>
                        </a:spcBef>
                        <a:spcAft>
                          <a:spcPts val="0"/>
                        </a:spcAft>
                      </a:pPr>
                      <a:r>
                        <a:rPr lang="en-US" sz="1570" b="1" dirty="0">
                          <a:solidFill>
                            <a:schemeClr val="tx1"/>
                          </a:solidFill>
                          <a:effectLst/>
                        </a:rPr>
                        <a:t>authors' belief</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hMerge="1">
                  <a:txBody>
                    <a:bodyPr/>
                    <a:lstStyle/>
                    <a:p>
                      <a:endParaRPr lang="en-US"/>
                    </a:p>
                  </a:txBody>
                  <a:tcPr/>
                </a:tc>
                <a:tc gridSpan="2">
                  <a:txBody>
                    <a:bodyPr/>
                    <a:lstStyle/>
                    <a:p>
                      <a:pPr marL="0" marR="0" indent="0" algn="ctr">
                        <a:spcBef>
                          <a:spcPts val="0"/>
                        </a:spcBef>
                        <a:spcAft>
                          <a:spcPts val="0"/>
                        </a:spcAft>
                      </a:pPr>
                      <a:r>
                        <a:rPr lang="en-US" sz="1570" b="1" dirty="0">
                          <a:solidFill>
                            <a:schemeClr val="tx1"/>
                          </a:solidFill>
                          <a:effectLst/>
                        </a:rPr>
                        <a:t>encoding</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0001"/>
                  </a:ext>
                </a:extLst>
              </a:tr>
              <a:tr h="237744">
                <a:tc vMerge="1">
                  <a:txBody>
                    <a:bodyPr/>
                    <a:lstStyle/>
                    <a:p>
                      <a:endParaRPr lang="en-US"/>
                    </a:p>
                  </a:txBody>
                  <a:tcPr/>
                </a:tc>
                <a:tc>
                  <a:txBody>
                    <a:bodyPr/>
                    <a:lstStyle/>
                    <a:p>
                      <a:pPr marL="0" marR="0" indent="0" algn="ctr">
                        <a:spcBef>
                          <a:spcPts val="0"/>
                        </a:spcBef>
                        <a:spcAft>
                          <a:spcPts val="0"/>
                        </a:spcAft>
                      </a:pPr>
                      <a:r>
                        <a:rPr lang="en-US" sz="1570" b="1" dirty="0">
                          <a:solidFill>
                            <a:schemeClr val="tx1"/>
                          </a:solidFill>
                          <a:effectLst/>
                        </a:rPr>
                        <a:t>OE</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OR</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a:solidFill>
                            <a:schemeClr val="tx1"/>
                          </a:solidFill>
                          <a:effectLst/>
                        </a:rPr>
                        <a:t>BE</a:t>
                      </a:r>
                      <a:endParaRPr lang="en-US" sz="1570" b="1">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BR</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IE</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TR</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vMerge="1">
                  <a:txBody>
                    <a:bodyPr/>
                    <a:lstStyle/>
                    <a:p>
                      <a:endParaRPr lang="en-US"/>
                    </a:p>
                  </a:txBody>
                  <a:tcPr/>
                </a:tc>
                <a:extLst>
                  <a:ext uri="{0D108BD9-81ED-4DB2-BD59-A6C34878D82A}">
                    <a16:rowId xmlns:a16="http://schemas.microsoft.com/office/drawing/2014/main" val="10002"/>
                  </a:ext>
                </a:extLst>
              </a:tr>
              <a:tr h="237744">
                <a:tc>
                  <a:txBody>
                    <a:bodyPr/>
                    <a:lstStyle/>
                    <a:p>
                      <a:pPr marL="0" marR="0" indent="0" algn="ctr">
                        <a:spcBef>
                          <a:spcPts val="0"/>
                        </a:spcBef>
                        <a:spcAft>
                          <a:spcPts val="0"/>
                        </a:spcAft>
                      </a:pPr>
                      <a:r>
                        <a:rPr lang="en-US" sz="1570" b="1" dirty="0">
                          <a:solidFill>
                            <a:schemeClr val="tx1"/>
                          </a:solidFill>
                          <a:effectLst/>
                        </a:rPr>
                        <a:t>(1)</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(2)</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(3)</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(4)</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(5)</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(6)</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(7)</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68580" algn="ctr">
                        <a:spcBef>
                          <a:spcPts val="0"/>
                        </a:spcBef>
                        <a:spcAft>
                          <a:spcPts val="0"/>
                        </a:spcAft>
                      </a:pPr>
                      <a:r>
                        <a:rPr lang="en-US" sz="1570" b="1" dirty="0">
                          <a:solidFill>
                            <a:schemeClr val="tx1"/>
                          </a:solidFill>
                          <a:effectLst/>
                        </a:rPr>
                        <a:t>(8)</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extLst>
                  <a:ext uri="{0D108BD9-81ED-4DB2-BD59-A6C34878D82A}">
                    <a16:rowId xmlns:a16="http://schemas.microsoft.com/office/drawing/2014/main" val="10003"/>
                  </a:ext>
                </a:extLst>
              </a:tr>
              <a:tr h="237744">
                <a:tc>
                  <a:txBody>
                    <a:bodyPr/>
                    <a:lstStyle/>
                    <a:p>
                      <a:pPr marL="0" marR="0" indent="0" algn="ctr">
                        <a:spcBef>
                          <a:spcPts val="0"/>
                        </a:spcBef>
                        <a:spcAft>
                          <a:spcPts val="0"/>
                        </a:spcAft>
                      </a:pPr>
                      <a:r>
                        <a:rPr lang="en-US" sz="1570" dirty="0">
                          <a:solidFill>
                            <a:schemeClr val="tx1"/>
                          </a:solidFill>
                          <a:effectLst/>
                        </a:rPr>
                        <a:t>P+1  |  G1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T w="19050" cap="flat" cmpd="sng" algn="ctr">
                      <a:solidFill>
                        <a:schemeClr val="tx1"/>
                      </a:solidFill>
                      <a:prstDash val="solid"/>
                      <a:round/>
                      <a:headEnd type="none" w="med" len="med"/>
                      <a:tailEnd type="none" w="med" len="med"/>
                    </a:lnT>
                    <a:solidFill>
                      <a:srgbClr val="66FF33"/>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T w="19050" cap="flat" cmpd="sng" algn="ctr">
                      <a:solidFill>
                        <a:schemeClr val="tx1"/>
                      </a:solidFill>
                      <a:prstDash val="solid"/>
                      <a:round/>
                      <a:headEnd type="none" w="med" len="med"/>
                      <a:tailEnd type="none" w="med" len="med"/>
                    </a:lnT>
                    <a:solidFill>
                      <a:srgbClr val="66FF33"/>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T w="19050" cap="flat" cmpd="sng" algn="ctr">
                      <a:solidFill>
                        <a:schemeClr val="tx1"/>
                      </a:solidFill>
                      <a:prstDash val="solid"/>
                      <a:round/>
                      <a:headEnd type="none" w="med" len="med"/>
                      <a:tailEnd type="none" w="med" len="med"/>
                    </a:lnT>
                    <a:solidFill>
                      <a:srgbClr val="66FF33"/>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T w="19050" cap="flat" cmpd="sng" algn="ctr">
                      <a:solidFill>
                        <a:schemeClr val="tx1"/>
                      </a:solidFill>
                      <a:prstDash val="solid"/>
                      <a:round/>
                      <a:headEnd type="none" w="med" len="med"/>
                      <a:tailEnd type="none" w="med" len="med"/>
                    </a:lnT>
                    <a:solidFill>
                      <a:srgbClr val="66FF33"/>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T w="19050" cap="flat" cmpd="sng" algn="ctr">
                      <a:solidFill>
                        <a:schemeClr val="tx1"/>
                      </a:solidFill>
                      <a:prstDash val="solid"/>
                      <a:round/>
                      <a:headEnd type="none" w="med" len="med"/>
                      <a:tailEnd type="none" w="med" len="med"/>
                    </a:lnT>
                    <a:solidFill>
                      <a:srgbClr val="66FF33"/>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T w="19050" cap="flat" cmpd="sng" algn="ctr">
                      <a:solidFill>
                        <a:schemeClr val="tx1"/>
                      </a:solidFill>
                      <a:prstDash val="solid"/>
                      <a:round/>
                      <a:headEnd type="none" w="med" len="med"/>
                      <a:tailEnd type="none" w="med" len="med"/>
                    </a:lnT>
                    <a:solidFill>
                      <a:srgbClr val="66FF33"/>
                    </a:solidFill>
                  </a:tcPr>
                </a:tc>
                <a:tc>
                  <a:txBody>
                    <a:bodyPr/>
                    <a:lstStyle/>
                    <a:p>
                      <a:pPr marL="0" marR="0" indent="0" algn="ctr">
                        <a:spcBef>
                          <a:spcPts val="0"/>
                        </a:spcBef>
                        <a:spcAft>
                          <a:spcPts val="0"/>
                        </a:spcAft>
                      </a:pPr>
                      <a:r>
                        <a:rPr lang="en-US" sz="1570" dirty="0">
                          <a:solidFill>
                            <a:schemeClr val="tx1"/>
                          </a:solidFill>
                          <a:effectLst/>
                        </a:rPr>
                        <a:t>R+</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T w="19050" cap="flat" cmpd="sng" algn="ctr">
                      <a:solidFill>
                        <a:schemeClr val="tx1"/>
                      </a:solidFill>
                      <a:prstDash val="solid"/>
                      <a:round/>
                      <a:headEnd type="none" w="med" len="med"/>
                      <a:tailEnd type="none" w="med" len="med"/>
                    </a:lnT>
                    <a:solidFill>
                      <a:srgbClr val="66FF33"/>
                    </a:solidFill>
                  </a:tcPr>
                </a:tc>
                <a:tc>
                  <a:txBody>
                    <a:bodyPr/>
                    <a:lstStyle/>
                    <a:p>
                      <a:pPr marL="0" marR="0" indent="-68580" algn="ctr">
                        <a:spcBef>
                          <a:spcPts val="0"/>
                        </a:spcBef>
                        <a:spcAft>
                          <a:spcPts val="0"/>
                        </a:spcAft>
                      </a:pPr>
                      <a:r>
                        <a:rPr lang="en-US" sz="1570" dirty="0">
                          <a:solidFill>
                            <a:schemeClr val="tx1"/>
                          </a:solidFill>
                          <a:effectLst/>
                        </a:rPr>
                        <a:t>0</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solidFill>
                      <a:srgbClr val="66FF33"/>
                    </a:solidFill>
                  </a:tcPr>
                </a:tc>
                <a:extLst>
                  <a:ext uri="{0D108BD9-81ED-4DB2-BD59-A6C34878D82A}">
                    <a16:rowId xmlns:a16="http://schemas.microsoft.com/office/drawing/2014/main" val="10004"/>
                  </a:ext>
                </a:extLst>
              </a:tr>
              <a:tr h="237744">
                <a:tc>
                  <a:txBody>
                    <a:bodyPr/>
                    <a:lstStyle/>
                    <a:p>
                      <a:pPr marL="0" marR="0" indent="0" algn="ctr">
                        <a:spcBef>
                          <a:spcPts val="0"/>
                        </a:spcBef>
                        <a:spcAft>
                          <a:spcPts val="0"/>
                        </a:spcAft>
                      </a:pPr>
                      <a:r>
                        <a:rPr lang="en-US" sz="1570" dirty="0">
                          <a:solidFill>
                            <a:schemeClr val="tx1"/>
                          </a:solidFill>
                          <a:effectLst/>
                        </a:rPr>
                        <a:t>A+1  |  G2</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00B05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dirty="0" err="1">
                          <a:solidFill>
                            <a:schemeClr val="tx1"/>
                          </a:solidFill>
                          <a:effectLst/>
                        </a:rPr>
                        <a:t>na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68580" algn="ctr">
                        <a:spcBef>
                          <a:spcPts val="0"/>
                        </a:spcBef>
                        <a:spcAft>
                          <a:spcPts val="0"/>
                        </a:spcAft>
                      </a:pPr>
                      <a:r>
                        <a:rPr lang="en-US" sz="1570">
                          <a:solidFill>
                            <a:schemeClr val="tx1"/>
                          </a:solidFill>
                          <a:effectLst/>
                        </a:rPr>
                        <a:t>0</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00B050"/>
                    </a:solidFill>
                  </a:tcPr>
                </a:tc>
                <a:extLst>
                  <a:ext uri="{0D108BD9-81ED-4DB2-BD59-A6C34878D82A}">
                    <a16:rowId xmlns:a16="http://schemas.microsoft.com/office/drawing/2014/main" val="10005"/>
                  </a:ext>
                </a:extLst>
              </a:tr>
              <a:tr h="237744">
                <a:tc>
                  <a:txBody>
                    <a:bodyPr/>
                    <a:lstStyle/>
                    <a:p>
                      <a:pPr marL="0" marR="0" indent="0" algn="ctr">
                        <a:spcBef>
                          <a:spcPts val="0"/>
                        </a:spcBef>
                        <a:spcAft>
                          <a:spcPts val="0"/>
                        </a:spcAft>
                      </a:pPr>
                      <a:r>
                        <a:rPr lang="en-US" sz="1570" dirty="0">
                          <a:solidFill>
                            <a:schemeClr val="tx1"/>
                          </a:solidFill>
                          <a:effectLst/>
                        </a:rPr>
                        <a:t>A+2  |  G3</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00B05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dirty="0" err="1">
                          <a:solidFill>
                            <a:schemeClr val="tx1"/>
                          </a:solidFill>
                          <a:effectLst/>
                        </a:rPr>
                        <a:t>na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dirty="0" err="1">
                          <a:solidFill>
                            <a:schemeClr val="tx1"/>
                          </a:solidFill>
                          <a:effectLst/>
                        </a:rPr>
                        <a:t>na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68580" algn="ctr">
                        <a:spcBef>
                          <a:spcPts val="0"/>
                        </a:spcBef>
                        <a:spcAft>
                          <a:spcPts val="0"/>
                        </a:spcAft>
                      </a:pPr>
                      <a:r>
                        <a:rPr lang="en-US" sz="1570" dirty="0">
                          <a:solidFill>
                            <a:schemeClr val="tx1"/>
                          </a:solidFill>
                          <a:effectLst/>
                        </a:rPr>
                        <a:t>0</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00B050"/>
                    </a:solidFill>
                  </a:tcPr>
                </a:tc>
                <a:extLst>
                  <a:ext uri="{0D108BD9-81ED-4DB2-BD59-A6C34878D82A}">
                    <a16:rowId xmlns:a16="http://schemas.microsoft.com/office/drawing/2014/main" val="10006"/>
                  </a:ext>
                </a:extLst>
              </a:tr>
              <a:tr h="237744">
                <a:tc>
                  <a:txBody>
                    <a:bodyPr/>
                    <a:lstStyle/>
                    <a:p>
                      <a:pPr marL="0" marR="0" indent="0" algn="ctr">
                        <a:spcBef>
                          <a:spcPts val="0"/>
                        </a:spcBef>
                        <a:spcAft>
                          <a:spcPts val="0"/>
                        </a:spcAft>
                      </a:pPr>
                      <a:r>
                        <a:rPr lang="en-US" sz="1570" dirty="0">
                          <a:solidFill>
                            <a:schemeClr val="tx1"/>
                          </a:solidFill>
                          <a:effectLst/>
                        </a:rPr>
                        <a:t>A+3  |  G4</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00B05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NC</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68580" algn="ctr">
                        <a:spcBef>
                          <a:spcPts val="0"/>
                        </a:spcBef>
                        <a:spcAft>
                          <a:spcPts val="0"/>
                        </a:spcAft>
                      </a:pPr>
                      <a:r>
                        <a:rPr lang="en-US" sz="1570" dirty="0">
                          <a:solidFill>
                            <a:schemeClr val="tx1"/>
                          </a:solidFill>
                          <a:effectLst/>
                        </a:rPr>
                        <a:t>0</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00B050"/>
                    </a:solidFill>
                  </a:tcPr>
                </a:tc>
                <a:extLst>
                  <a:ext uri="{0D108BD9-81ED-4DB2-BD59-A6C34878D82A}">
                    <a16:rowId xmlns:a16="http://schemas.microsoft.com/office/drawing/2014/main" val="10007"/>
                  </a:ext>
                </a:extLst>
              </a:tr>
              <a:tr h="237744">
                <a:tc>
                  <a:txBody>
                    <a:bodyPr/>
                    <a:lstStyle/>
                    <a:p>
                      <a:pPr marL="0" marR="0" indent="0" algn="ctr">
                        <a:spcBef>
                          <a:spcPts val="0"/>
                        </a:spcBef>
                        <a:spcAft>
                          <a:spcPts val="0"/>
                        </a:spcAft>
                      </a:pPr>
                      <a:r>
                        <a:rPr lang="en-US" sz="1570" dirty="0">
                          <a:solidFill>
                            <a:schemeClr val="tx1"/>
                          </a:solidFill>
                          <a:effectLst/>
                        </a:rPr>
                        <a:t>A+4  |  G4</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00B05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NC</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68580" algn="ctr">
                        <a:spcBef>
                          <a:spcPts val="0"/>
                        </a:spcBef>
                        <a:spcAft>
                          <a:spcPts val="0"/>
                        </a:spcAft>
                      </a:pPr>
                      <a:r>
                        <a:rPr lang="en-US" sz="1570" dirty="0">
                          <a:solidFill>
                            <a:schemeClr val="tx1"/>
                          </a:solidFill>
                          <a:effectLst/>
                        </a:rPr>
                        <a:t>0</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00B050"/>
                    </a:solidFill>
                  </a:tcPr>
                </a:tc>
                <a:extLst>
                  <a:ext uri="{0D108BD9-81ED-4DB2-BD59-A6C34878D82A}">
                    <a16:rowId xmlns:a16="http://schemas.microsoft.com/office/drawing/2014/main" val="10008"/>
                  </a:ext>
                </a:extLst>
              </a:tr>
              <a:tr h="237744">
                <a:tc>
                  <a:txBody>
                    <a:bodyPr/>
                    <a:lstStyle/>
                    <a:p>
                      <a:pPr marL="0" marR="0" indent="0" algn="ctr">
                        <a:spcBef>
                          <a:spcPts val="0"/>
                        </a:spcBef>
                        <a:spcAft>
                          <a:spcPts val="0"/>
                        </a:spcAft>
                      </a:pPr>
                      <a:r>
                        <a:rPr lang="en-US" sz="1570" dirty="0">
                          <a:solidFill>
                            <a:schemeClr val="tx1"/>
                          </a:solidFill>
                          <a:effectLst/>
                        </a:rPr>
                        <a:t>P-1   |  G5</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¬R</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3</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09"/>
                  </a:ext>
                </a:extLst>
              </a:tr>
              <a:tr h="237744">
                <a:tc>
                  <a:txBody>
                    <a:bodyPr/>
                    <a:lstStyle/>
                    <a:p>
                      <a:pPr marL="0" marR="0" indent="0" algn="ctr">
                        <a:spcBef>
                          <a:spcPts val="0"/>
                        </a:spcBef>
                        <a:spcAft>
                          <a:spcPts val="0"/>
                        </a:spcAft>
                      </a:pPr>
                      <a:r>
                        <a:rPr lang="en-US" sz="1570" dirty="0">
                          <a:solidFill>
                            <a:schemeClr val="tx1"/>
                          </a:solidFill>
                          <a:effectLst/>
                        </a:rPr>
                        <a:t>P-2   |  G6</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¬R</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4</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0"/>
                  </a:ext>
                </a:extLst>
              </a:tr>
              <a:tr h="237744">
                <a:tc>
                  <a:txBody>
                    <a:bodyPr/>
                    <a:lstStyle/>
                    <a:p>
                      <a:pPr marL="0" marR="0" indent="0" algn="ctr">
                        <a:spcBef>
                          <a:spcPts val="0"/>
                        </a:spcBef>
                        <a:spcAft>
                          <a:spcPts val="0"/>
                        </a:spcAft>
                      </a:pPr>
                      <a:r>
                        <a:rPr lang="en-US" sz="1570" dirty="0">
                          <a:solidFill>
                            <a:schemeClr val="tx1"/>
                          </a:solidFill>
                          <a:effectLst/>
                        </a:rPr>
                        <a:t>P-3   |  G7</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R–</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5</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1"/>
                  </a:ext>
                </a:extLst>
              </a:tr>
              <a:tr h="237744">
                <a:tc>
                  <a:txBody>
                    <a:bodyPr/>
                    <a:lstStyle/>
                    <a:p>
                      <a:pPr marL="0" marR="0" indent="0" algn="ctr">
                        <a:spcBef>
                          <a:spcPts val="0"/>
                        </a:spcBef>
                        <a:spcAft>
                          <a:spcPts val="0"/>
                        </a:spcAft>
                      </a:pPr>
                      <a:r>
                        <a:rPr lang="en-US" sz="1570" dirty="0">
                          <a:solidFill>
                            <a:schemeClr val="tx1"/>
                          </a:solidFill>
                          <a:effectLst/>
                        </a:rPr>
                        <a:t>P-4   |  G6</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¬R</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2"/>
                  </a:ext>
                </a:extLst>
              </a:tr>
              <a:tr h="237744">
                <a:tc>
                  <a:txBody>
                    <a:bodyPr/>
                    <a:lstStyle/>
                    <a:p>
                      <a:pPr marL="0" marR="0" indent="0" algn="ctr">
                        <a:spcBef>
                          <a:spcPts val="0"/>
                        </a:spcBef>
                        <a:spcAft>
                          <a:spcPts val="0"/>
                        </a:spcAft>
                      </a:pPr>
                      <a:r>
                        <a:rPr lang="en-US" sz="1570" dirty="0">
                          <a:solidFill>
                            <a:schemeClr val="tx1"/>
                          </a:solidFill>
                          <a:effectLst/>
                        </a:rPr>
                        <a:t>P-5   |  G7</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R-</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2</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3"/>
                  </a:ext>
                </a:extLst>
              </a:tr>
              <a:tr h="237744">
                <a:tc>
                  <a:txBody>
                    <a:bodyPr/>
                    <a:lstStyle/>
                    <a:p>
                      <a:pPr marL="0" marR="0" indent="0" algn="ctr">
                        <a:spcBef>
                          <a:spcPts val="0"/>
                        </a:spcBef>
                        <a:spcAft>
                          <a:spcPts val="0"/>
                        </a:spcAft>
                      </a:pPr>
                      <a:r>
                        <a:rPr lang="en-US" sz="1570" dirty="0">
                          <a:solidFill>
                            <a:schemeClr val="tx1"/>
                          </a:solidFill>
                          <a:effectLst/>
                        </a:rPr>
                        <a:t>P-6  |  G1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R+</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4"/>
                  </a:ext>
                </a:extLst>
              </a:tr>
              <a:tr h="237744">
                <a:tc>
                  <a:txBody>
                    <a:bodyPr/>
                    <a:lstStyle/>
                    <a:p>
                      <a:pPr marL="0" marR="0" indent="0" algn="ctr">
                        <a:spcBef>
                          <a:spcPts val="0"/>
                        </a:spcBef>
                        <a:spcAft>
                          <a:spcPts val="0"/>
                        </a:spcAft>
                      </a:pPr>
                      <a:r>
                        <a:rPr lang="en-US" sz="1570" dirty="0">
                          <a:solidFill>
                            <a:schemeClr val="tx1"/>
                          </a:solidFill>
                          <a:effectLst/>
                        </a:rPr>
                        <a:t>P-7   |  G6</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¬R</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2</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5"/>
                  </a:ext>
                </a:extLst>
              </a:tr>
              <a:tr h="237744">
                <a:tc>
                  <a:txBody>
                    <a:bodyPr/>
                    <a:lstStyle/>
                    <a:p>
                      <a:pPr marL="0" marR="0" indent="0" algn="ctr">
                        <a:spcBef>
                          <a:spcPts val="0"/>
                        </a:spcBef>
                        <a:spcAft>
                          <a:spcPts val="0"/>
                        </a:spcAft>
                      </a:pPr>
                      <a:r>
                        <a:rPr lang="en-US" sz="1570" dirty="0">
                          <a:solidFill>
                            <a:schemeClr val="tx1"/>
                          </a:solidFill>
                          <a:effectLst/>
                        </a:rPr>
                        <a:t>P-8   |  G7</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R–</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3</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6"/>
                  </a:ext>
                </a:extLst>
              </a:tr>
              <a:tr h="237744">
                <a:tc>
                  <a:txBody>
                    <a:bodyPr/>
                    <a:lstStyle/>
                    <a:p>
                      <a:pPr marL="0" marR="0" indent="0" algn="ctr">
                        <a:spcBef>
                          <a:spcPts val="0"/>
                        </a:spcBef>
                        <a:spcAft>
                          <a:spcPts val="0"/>
                        </a:spcAft>
                      </a:pPr>
                      <a:r>
                        <a:rPr lang="en-US" sz="1570" dirty="0">
                          <a:solidFill>
                            <a:schemeClr val="tx1"/>
                          </a:solidFill>
                          <a:effectLst/>
                        </a:rPr>
                        <a:t>P-9   |  G8</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R++</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7"/>
                  </a:ext>
                </a:extLst>
              </a:tr>
              <a:tr h="237744">
                <a:tc>
                  <a:txBody>
                    <a:bodyPr/>
                    <a:lstStyle/>
                    <a:p>
                      <a:pPr marL="0" marR="0" indent="0" algn="ctr">
                        <a:spcBef>
                          <a:spcPts val="0"/>
                        </a:spcBef>
                        <a:spcAft>
                          <a:spcPts val="0"/>
                        </a:spcAft>
                      </a:pPr>
                      <a:r>
                        <a:rPr lang="en-US" sz="1570" dirty="0">
                          <a:solidFill>
                            <a:schemeClr val="tx1"/>
                          </a:solidFill>
                          <a:effectLst/>
                        </a:rPr>
                        <a:t>P-10 |  G8</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R++</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2</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8"/>
                  </a:ext>
                </a:extLst>
              </a:tr>
              <a:tr h="237744">
                <a:tc>
                  <a:txBody>
                    <a:bodyPr/>
                    <a:lstStyle/>
                    <a:p>
                      <a:pPr marL="0" marR="0" indent="0" algn="ctr">
                        <a:spcBef>
                          <a:spcPts val="0"/>
                        </a:spcBef>
                        <a:spcAft>
                          <a:spcPts val="0"/>
                        </a:spcAft>
                      </a:pPr>
                      <a:r>
                        <a:rPr lang="en-US" sz="1570" dirty="0">
                          <a:solidFill>
                            <a:schemeClr val="tx1"/>
                          </a:solidFill>
                          <a:effectLst/>
                        </a:rPr>
                        <a:t>P-11  |  G9</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Ra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dirty="0">
                          <a:solidFill>
                            <a:schemeClr val="tx1"/>
                          </a:solidFill>
                          <a:effectLst/>
                        </a:rPr>
                        <a:t>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9"/>
                  </a:ext>
                </a:extLst>
              </a:tr>
              <a:tr h="237744">
                <a:tc>
                  <a:txBody>
                    <a:bodyPr/>
                    <a:lstStyle/>
                    <a:p>
                      <a:pPr marL="0" marR="0" indent="0" algn="ctr">
                        <a:spcBef>
                          <a:spcPts val="0"/>
                        </a:spcBef>
                        <a:spcAft>
                          <a:spcPts val="0"/>
                        </a:spcAft>
                      </a:pPr>
                      <a:r>
                        <a:rPr lang="en-US" sz="1570" dirty="0">
                          <a:solidFill>
                            <a:schemeClr val="tx1"/>
                          </a:solidFill>
                          <a:effectLst/>
                        </a:rPr>
                        <a:t>P-12  |  G9</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Ra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dirty="0">
                          <a:solidFill>
                            <a:schemeClr val="tx1"/>
                          </a:solidFill>
                          <a:effectLst/>
                        </a:rPr>
                        <a:t>4</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20"/>
                  </a:ext>
                </a:extLst>
              </a:tr>
              <a:tr h="237744">
                <a:tc>
                  <a:txBody>
                    <a:bodyPr/>
                    <a:lstStyle/>
                    <a:p>
                      <a:pPr marL="0" marR="0" indent="0" algn="ctr">
                        <a:spcBef>
                          <a:spcPts val="0"/>
                        </a:spcBef>
                        <a:spcAft>
                          <a:spcPts val="0"/>
                        </a:spcAft>
                      </a:pPr>
                      <a:r>
                        <a:rPr lang="en-US" sz="1570" dirty="0">
                          <a:solidFill>
                            <a:schemeClr val="tx1"/>
                          </a:solidFill>
                          <a:effectLst/>
                        </a:rPr>
                        <a:t>A-1   |  G3</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E59C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E59C00"/>
                    </a:solidFill>
                  </a:tcPr>
                </a:tc>
                <a:extLst>
                  <a:ext uri="{0D108BD9-81ED-4DB2-BD59-A6C34878D82A}">
                    <a16:rowId xmlns:a16="http://schemas.microsoft.com/office/drawing/2014/main" val="10021"/>
                  </a:ext>
                </a:extLst>
              </a:tr>
              <a:tr h="237744">
                <a:tc>
                  <a:txBody>
                    <a:bodyPr/>
                    <a:lstStyle/>
                    <a:p>
                      <a:pPr marL="0" marR="0" indent="0" algn="ctr">
                        <a:spcBef>
                          <a:spcPts val="0"/>
                        </a:spcBef>
                        <a:spcAft>
                          <a:spcPts val="0"/>
                        </a:spcAft>
                      </a:pPr>
                      <a:r>
                        <a:rPr lang="en-US" sz="1570" dirty="0">
                          <a:solidFill>
                            <a:schemeClr val="tx1"/>
                          </a:solidFill>
                          <a:effectLst/>
                        </a:rPr>
                        <a:t>A-2   |  G2</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E59C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E59C00"/>
                    </a:solidFill>
                  </a:tcPr>
                </a:tc>
                <a:extLst>
                  <a:ext uri="{0D108BD9-81ED-4DB2-BD59-A6C34878D82A}">
                    <a16:rowId xmlns:a16="http://schemas.microsoft.com/office/drawing/2014/main" val="10022"/>
                  </a:ext>
                </a:extLst>
              </a:tr>
              <a:tr h="237744">
                <a:tc>
                  <a:txBody>
                    <a:bodyPr/>
                    <a:lstStyle/>
                    <a:p>
                      <a:pPr marL="0" marR="0" indent="0" algn="ctr">
                        <a:spcBef>
                          <a:spcPts val="0"/>
                        </a:spcBef>
                        <a:spcAft>
                          <a:spcPts val="0"/>
                        </a:spcAft>
                      </a:pPr>
                      <a:r>
                        <a:rPr lang="en-US" sz="1570" dirty="0">
                          <a:solidFill>
                            <a:schemeClr val="tx1"/>
                          </a:solidFill>
                          <a:effectLst/>
                        </a:rPr>
                        <a:t>A-3   |  G3</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E59C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E59C00"/>
                    </a:solidFill>
                  </a:tcPr>
                </a:tc>
                <a:extLst>
                  <a:ext uri="{0D108BD9-81ED-4DB2-BD59-A6C34878D82A}">
                    <a16:rowId xmlns:a16="http://schemas.microsoft.com/office/drawing/2014/main" val="10023"/>
                  </a:ext>
                </a:extLst>
              </a:tr>
              <a:tr h="237744">
                <a:tc>
                  <a:txBody>
                    <a:bodyPr/>
                    <a:lstStyle/>
                    <a:p>
                      <a:pPr marL="0" marR="0" indent="0" algn="ctr">
                        <a:spcBef>
                          <a:spcPts val="0"/>
                        </a:spcBef>
                        <a:spcAft>
                          <a:spcPts val="0"/>
                        </a:spcAft>
                      </a:pPr>
                      <a:r>
                        <a:rPr lang="en-US" sz="1570" dirty="0">
                          <a:solidFill>
                            <a:schemeClr val="tx1"/>
                          </a:solidFill>
                          <a:effectLst/>
                        </a:rPr>
                        <a:t>A-4   |  G2</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E59C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dirty="0" err="1">
                          <a:solidFill>
                            <a:schemeClr val="tx1"/>
                          </a:solidFill>
                          <a:effectLst/>
                        </a:rPr>
                        <a:t>na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dirty="0" err="1">
                          <a:solidFill>
                            <a:schemeClr val="tx1"/>
                          </a:solidFill>
                          <a:effectLst/>
                        </a:rPr>
                        <a:t>na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E59C00"/>
                    </a:solidFill>
                  </a:tcPr>
                </a:tc>
                <a:extLst>
                  <a:ext uri="{0D108BD9-81ED-4DB2-BD59-A6C34878D82A}">
                    <a16:rowId xmlns:a16="http://schemas.microsoft.com/office/drawing/2014/main" val="10024"/>
                  </a:ext>
                </a:extLst>
              </a:tr>
              <a:tr h="237744">
                <a:tc>
                  <a:txBody>
                    <a:bodyPr/>
                    <a:lstStyle/>
                    <a:p>
                      <a:pPr marL="0" marR="0" indent="0" algn="ctr">
                        <a:spcBef>
                          <a:spcPts val="0"/>
                        </a:spcBef>
                        <a:spcAft>
                          <a:spcPts val="0"/>
                        </a:spcAft>
                      </a:pPr>
                      <a:r>
                        <a:rPr lang="en-US" sz="1570" dirty="0">
                          <a:solidFill>
                            <a:schemeClr val="tx1"/>
                          </a:solidFill>
                          <a:effectLst/>
                        </a:rPr>
                        <a:t>A-5   |  G4</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B w="19050" cap="flat" cmpd="sng" algn="ctr">
                      <a:solidFill>
                        <a:schemeClr val="tx1"/>
                      </a:solidFill>
                      <a:prstDash val="solid"/>
                      <a:round/>
                      <a:headEnd type="none" w="med" len="med"/>
                      <a:tailEnd type="none" w="med" len="med"/>
                    </a:lnB>
                    <a:solidFill>
                      <a:srgbClr val="E59C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B w="19050" cap="flat" cmpd="sng" algn="ctr">
                      <a:solidFill>
                        <a:schemeClr val="tx1"/>
                      </a:solidFill>
                      <a:prstDash val="solid"/>
                      <a:round/>
                      <a:headEnd type="none" w="med" len="med"/>
                      <a:tailEnd type="none" w="med" len="med"/>
                    </a:lnB>
                    <a:solidFill>
                      <a:srgbClr val="E59C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B w="19050" cap="flat" cmpd="sng" algn="ctr">
                      <a:solidFill>
                        <a:schemeClr val="tx1"/>
                      </a:solidFill>
                      <a:prstDash val="solid"/>
                      <a:round/>
                      <a:headEnd type="none" w="med" len="med"/>
                      <a:tailEnd type="none" w="med" len="med"/>
                    </a:lnB>
                    <a:solidFill>
                      <a:srgbClr val="E59C00"/>
                    </a:solidFill>
                  </a:tcPr>
                </a:tc>
                <a:tc>
                  <a:txBody>
                    <a:bodyPr/>
                    <a:lstStyle/>
                    <a:p>
                      <a:pPr marL="0" marR="0" indent="0" algn="ctr">
                        <a:spcBef>
                          <a:spcPts val="0"/>
                        </a:spcBef>
                        <a:spcAft>
                          <a:spcPts val="0"/>
                        </a:spcAft>
                      </a:pPr>
                      <a:r>
                        <a:rPr lang="en-US" sz="1570">
                          <a:solidFill>
                            <a:schemeClr val="tx1"/>
                          </a:solidFill>
                          <a:effectLst/>
                        </a:rPr>
                        <a:t>NC</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B w="19050" cap="flat" cmpd="sng" algn="ctr">
                      <a:solidFill>
                        <a:schemeClr val="tx1"/>
                      </a:solidFill>
                      <a:prstDash val="solid"/>
                      <a:round/>
                      <a:headEnd type="none" w="med" len="med"/>
                      <a:tailEnd type="none" w="med" len="med"/>
                    </a:lnB>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B w="19050" cap="flat" cmpd="sng" algn="ctr">
                      <a:solidFill>
                        <a:schemeClr val="tx1"/>
                      </a:solidFill>
                      <a:prstDash val="solid"/>
                      <a:round/>
                      <a:headEnd type="none" w="med" len="med"/>
                      <a:tailEnd type="none" w="med" len="med"/>
                    </a:lnB>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B w="19050" cap="flat" cmpd="sng" algn="ctr">
                      <a:solidFill>
                        <a:schemeClr val="tx1"/>
                      </a:solidFill>
                      <a:prstDash val="solid"/>
                      <a:round/>
                      <a:headEnd type="none" w="med" len="med"/>
                      <a:tailEnd type="none" w="med" len="med"/>
                    </a:lnB>
                    <a:solidFill>
                      <a:srgbClr val="E59C00"/>
                    </a:solidFill>
                  </a:tcPr>
                </a:tc>
                <a:tc>
                  <a:txBody>
                    <a:bodyPr/>
                    <a:lstStyle/>
                    <a:p>
                      <a:pPr marL="0" marR="0" indent="0" algn="ctr">
                        <a:spcBef>
                          <a:spcPts val="0"/>
                        </a:spcBef>
                        <a:spcAft>
                          <a:spcPts val="0"/>
                        </a:spcAft>
                      </a:pPr>
                      <a:r>
                        <a:rPr lang="en-US" sz="1570" dirty="0" err="1">
                          <a:solidFill>
                            <a:schemeClr val="tx1"/>
                          </a:solidFill>
                          <a:effectLst/>
                        </a:rPr>
                        <a:t>na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B w="19050" cap="flat" cmpd="sng" algn="ctr">
                      <a:solidFill>
                        <a:schemeClr val="tx1"/>
                      </a:solidFill>
                      <a:prstDash val="solid"/>
                      <a:round/>
                      <a:headEnd type="none" w="med" len="med"/>
                      <a:tailEnd type="none" w="med" len="med"/>
                    </a:lnB>
                    <a:solidFill>
                      <a:srgbClr val="E59C00"/>
                    </a:solidFill>
                  </a:tcPr>
                </a:tc>
                <a:tc>
                  <a:txBody>
                    <a:bodyPr/>
                    <a:lstStyle/>
                    <a:p>
                      <a:pPr marL="0" marR="0" indent="-68580" algn="ctr">
                        <a:spcBef>
                          <a:spcPts val="0"/>
                        </a:spcBef>
                        <a:spcAft>
                          <a:spcPts val="0"/>
                        </a:spcAft>
                      </a:pPr>
                      <a:r>
                        <a:rPr lang="en-US" sz="1570" dirty="0">
                          <a:solidFill>
                            <a:schemeClr val="tx1"/>
                          </a:solidFill>
                          <a:effectLst/>
                        </a:rPr>
                        <a:t>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solidFill>
                      <a:srgbClr val="E59C00"/>
                    </a:solidFill>
                  </a:tcPr>
                </a:tc>
                <a:extLst>
                  <a:ext uri="{0D108BD9-81ED-4DB2-BD59-A6C34878D82A}">
                    <a16:rowId xmlns:a16="http://schemas.microsoft.com/office/drawing/2014/main" val="10025"/>
                  </a:ext>
                </a:extLst>
              </a:tr>
            </a:tbl>
          </a:graphicData>
        </a:graphic>
      </p:graphicFrame>
      <p:sp>
        <p:nvSpPr>
          <p:cNvPr id="5" name="Rectangle 4"/>
          <p:cNvSpPr/>
          <p:nvPr/>
        </p:nvSpPr>
        <p:spPr bwMode="auto">
          <a:xfrm>
            <a:off x="1600200" y="609600"/>
            <a:ext cx="2286000" cy="4953000"/>
          </a:xfrm>
          <a:prstGeom prst="rect">
            <a:avLst/>
          </a:prstGeom>
          <a:solidFill>
            <a:srgbClr val="99CCFF"/>
          </a:solidFill>
          <a:ln w="9525" cap="flat" cmpd="sng" algn="ctr">
            <a:solidFill>
              <a:srgbClr val="99CC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pitchFamily="122" charset="0"/>
              <a:ea typeface="+mn-ea"/>
              <a:cs typeface="+mn-cs"/>
            </a:endParaRPr>
          </a:p>
        </p:txBody>
      </p:sp>
      <p:sp>
        <p:nvSpPr>
          <p:cNvPr id="10" name="Rounded Rectangle 9"/>
          <p:cNvSpPr/>
          <p:nvPr/>
        </p:nvSpPr>
        <p:spPr bwMode="auto">
          <a:xfrm>
            <a:off x="1600200" y="609600"/>
            <a:ext cx="2286000" cy="6220968"/>
          </a:xfrm>
          <a:prstGeom prst="roundRect">
            <a:avLst>
              <a:gd name="adj" fmla="val 0"/>
            </a:avLst>
          </a:prstGeom>
          <a:solidFill>
            <a:srgbClr val="99CCFF">
              <a:alpha val="60000"/>
            </a:srgbClr>
          </a:solidFill>
          <a:ln w="38100" cap="flat" cmpd="sng" algn="ctr">
            <a:solidFill>
              <a:srgbClr val="BBE0E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Times" charset="0"/>
                <a:ea typeface="+mn-ea"/>
                <a:cs typeface="+mn-cs"/>
              </a:rPr>
              <a:t>Ignoring reality</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000000"/>
              </a:solidFill>
              <a:effectLst/>
              <a:uLnTx/>
              <a:uFillTx/>
              <a:latin typeface="Times"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Times" charset="0"/>
                <a:ea typeface="+mn-ea"/>
                <a:cs typeface="+mn-cs"/>
              </a:rPr>
              <a:t>Only 9 configurations</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000000"/>
              </a:solidFill>
              <a:effectLst/>
              <a:uLnTx/>
              <a:uFillTx/>
              <a:latin typeface="Times"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Times" charset="0"/>
                <a:ea typeface="+mn-ea"/>
                <a:cs typeface="+mn-cs"/>
              </a:rPr>
              <a:t>Distinctions lost:</a:t>
            </a:r>
          </a:p>
          <a:p>
            <a:pPr marL="457200" marR="0" lvl="0" indent="-457200" algn="l" defTabSz="914400" rtl="0" eaLnBrk="0" fontAlgn="base" latinLnBrk="0" hangingPunct="0">
              <a:lnSpc>
                <a:spcPct val="100000"/>
              </a:lnSpc>
              <a:spcBef>
                <a:spcPct val="0"/>
              </a:spcBef>
              <a:spcAft>
                <a:spcPct val="0"/>
              </a:spcAft>
              <a:buClrTx/>
              <a:buSzTx/>
              <a:buFontTx/>
              <a:buAutoNum type="arabicParenR"/>
              <a:tabLst/>
              <a:defRPr/>
            </a:pPr>
            <a:r>
              <a:rPr kumimoji="0" lang="en-US" sz="2000" b="1" i="0" u="none" strike="noStrike" kern="1200" cap="none" spc="0" normalizeH="0" baseline="0" noProof="0" dirty="0">
                <a:ln>
                  <a:noFill/>
                </a:ln>
                <a:solidFill>
                  <a:srgbClr val="000000"/>
                </a:solidFill>
                <a:effectLst/>
                <a:uLnTx/>
                <a:uFillTx/>
                <a:latin typeface="Times" charset="0"/>
                <a:ea typeface="+mn-ea"/>
                <a:cs typeface="+mn-cs"/>
              </a:rPr>
              <a:t>Justified versus unjustified absences</a:t>
            </a:r>
          </a:p>
          <a:p>
            <a:pPr marL="457200" marR="0" lvl="0" indent="-457200" algn="l" defTabSz="914400" rtl="0" eaLnBrk="0" fontAlgn="base" latinLnBrk="0" hangingPunct="0">
              <a:lnSpc>
                <a:spcPct val="100000"/>
              </a:lnSpc>
              <a:spcBef>
                <a:spcPct val="0"/>
              </a:spcBef>
              <a:spcAft>
                <a:spcPct val="0"/>
              </a:spcAft>
              <a:buClrTx/>
              <a:buSzTx/>
              <a:buFontTx/>
              <a:buAutoNum type="arabicParenR"/>
              <a:tabLst/>
              <a:defRPr/>
            </a:pPr>
            <a:r>
              <a:rPr kumimoji="0" lang="en-US" sz="2000" b="1" i="0" u="none" strike="noStrike" kern="1200" cap="none" spc="0" normalizeH="0" baseline="0" noProof="0" dirty="0">
                <a:ln>
                  <a:noFill/>
                </a:ln>
                <a:solidFill>
                  <a:srgbClr val="000000"/>
                </a:solidFill>
                <a:effectLst/>
                <a:uLnTx/>
                <a:uFillTx/>
                <a:latin typeface="Times" charset="0"/>
                <a:ea typeface="+mn-ea"/>
                <a:cs typeface="+mn-cs"/>
              </a:rPr>
              <a:t>Correct representation versus one case of unjustified presence</a:t>
            </a:r>
          </a:p>
        </p:txBody>
      </p:sp>
      <p:sp>
        <p:nvSpPr>
          <p:cNvPr id="7" name="Rounded Rectangle 6"/>
          <p:cNvSpPr/>
          <p:nvPr/>
        </p:nvSpPr>
        <p:spPr bwMode="auto">
          <a:xfrm>
            <a:off x="838200" y="1524000"/>
            <a:ext cx="762000" cy="5334000"/>
          </a:xfrm>
          <a:prstGeom prst="roundRect">
            <a:avLst/>
          </a:prstGeom>
          <a:no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pitchFamily="122" charset="0"/>
              <a:ea typeface="+mn-ea"/>
              <a:cs typeface="+mn-cs"/>
            </a:endParaRPr>
          </a:p>
        </p:txBody>
      </p:sp>
    </p:spTree>
    <p:extLst>
      <p:ext uri="{BB962C8B-B14F-4D97-AF65-F5344CB8AC3E}">
        <p14:creationId xmlns:p14="http://schemas.microsoft.com/office/powerpoint/2010/main" val="266241295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nvPr>
        </p:nvGraphicFramePr>
        <p:xfrm>
          <a:off x="-2" y="609600"/>
          <a:ext cx="9144003" cy="6220968"/>
        </p:xfrm>
        <a:graphic>
          <a:graphicData uri="http://schemas.openxmlformats.org/drawingml/2006/table">
            <a:tbl>
              <a:tblPr firstRow="1" firstCol="1" bandRow="1">
                <a:tableStyleId>{5C22544A-7EE6-4342-B048-85BDC9FD1C3A}</a:tableStyleId>
              </a:tblPr>
              <a:tblGrid>
                <a:gridCol w="1600202">
                  <a:extLst>
                    <a:ext uri="{9D8B030D-6E8A-4147-A177-3AD203B41FA5}">
                      <a16:colId xmlns:a16="http://schemas.microsoft.com/office/drawing/2014/main" val="20000"/>
                    </a:ext>
                  </a:extLst>
                </a:gridCol>
                <a:gridCol w="1135683">
                  <a:extLst>
                    <a:ext uri="{9D8B030D-6E8A-4147-A177-3AD203B41FA5}">
                      <a16:colId xmlns:a16="http://schemas.microsoft.com/office/drawing/2014/main" val="20001"/>
                    </a:ext>
                  </a:extLst>
                </a:gridCol>
                <a:gridCol w="1135685">
                  <a:extLst>
                    <a:ext uri="{9D8B030D-6E8A-4147-A177-3AD203B41FA5}">
                      <a16:colId xmlns:a16="http://schemas.microsoft.com/office/drawing/2014/main" val="20002"/>
                    </a:ext>
                  </a:extLst>
                </a:gridCol>
                <a:gridCol w="1135685">
                  <a:extLst>
                    <a:ext uri="{9D8B030D-6E8A-4147-A177-3AD203B41FA5}">
                      <a16:colId xmlns:a16="http://schemas.microsoft.com/office/drawing/2014/main" val="20003"/>
                    </a:ext>
                  </a:extLst>
                </a:gridCol>
                <a:gridCol w="1121055">
                  <a:extLst>
                    <a:ext uri="{9D8B030D-6E8A-4147-A177-3AD203B41FA5}">
                      <a16:colId xmlns:a16="http://schemas.microsoft.com/office/drawing/2014/main" val="20004"/>
                    </a:ext>
                  </a:extLst>
                </a:gridCol>
                <a:gridCol w="1276503">
                  <a:extLst>
                    <a:ext uri="{9D8B030D-6E8A-4147-A177-3AD203B41FA5}">
                      <a16:colId xmlns:a16="http://schemas.microsoft.com/office/drawing/2014/main" val="20005"/>
                    </a:ext>
                  </a:extLst>
                </a:gridCol>
                <a:gridCol w="1276503">
                  <a:extLst>
                    <a:ext uri="{9D8B030D-6E8A-4147-A177-3AD203B41FA5}">
                      <a16:colId xmlns:a16="http://schemas.microsoft.com/office/drawing/2014/main" val="20006"/>
                    </a:ext>
                  </a:extLst>
                </a:gridCol>
                <a:gridCol w="462687">
                  <a:extLst>
                    <a:ext uri="{9D8B030D-6E8A-4147-A177-3AD203B41FA5}">
                      <a16:colId xmlns:a16="http://schemas.microsoft.com/office/drawing/2014/main" val="20007"/>
                    </a:ext>
                  </a:extLst>
                </a:gridCol>
              </a:tblGrid>
              <a:tr h="237744">
                <a:tc rowSpan="3">
                  <a:txBody>
                    <a:bodyPr/>
                    <a:lstStyle/>
                    <a:p>
                      <a:pPr marL="0" marR="0" indent="0" algn="ctr">
                        <a:spcBef>
                          <a:spcPts val="0"/>
                        </a:spcBef>
                        <a:spcAft>
                          <a:spcPts val="0"/>
                        </a:spcAft>
                      </a:pPr>
                      <a:r>
                        <a:rPr lang="en-US" sz="1570" dirty="0">
                          <a:solidFill>
                            <a:schemeClr val="tx1"/>
                          </a:solidFill>
                          <a:effectLst/>
                        </a:rPr>
                        <a:t>configuration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rowSpan="2" gridSpan="2">
                  <a:txBody>
                    <a:bodyPr/>
                    <a:lstStyle/>
                    <a:p>
                      <a:pPr marL="0" marR="0" indent="0" algn="ctr">
                        <a:spcBef>
                          <a:spcPts val="0"/>
                        </a:spcBef>
                        <a:spcAft>
                          <a:spcPts val="0"/>
                        </a:spcAft>
                      </a:pPr>
                      <a:r>
                        <a:rPr lang="en-US" sz="1570" dirty="0">
                          <a:solidFill>
                            <a:schemeClr val="tx1"/>
                          </a:solidFill>
                          <a:effectLst/>
                        </a:rPr>
                        <a:t>reality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rowSpan="2" hMerge="1">
                  <a:txBody>
                    <a:bodyPr/>
                    <a:lstStyle/>
                    <a:p>
                      <a:endParaRPr lang="en-US"/>
                    </a:p>
                  </a:txBody>
                  <a:tcPr/>
                </a:tc>
                <a:tc gridSpan="4">
                  <a:txBody>
                    <a:bodyPr/>
                    <a:lstStyle/>
                    <a:p>
                      <a:pPr marL="0" marR="0" indent="0" algn="ctr">
                        <a:spcBef>
                          <a:spcPts val="0"/>
                        </a:spcBef>
                        <a:spcAft>
                          <a:spcPts val="0"/>
                        </a:spcAft>
                      </a:pPr>
                      <a:r>
                        <a:rPr lang="en-US" sz="1570" dirty="0">
                          <a:solidFill>
                            <a:schemeClr val="tx1"/>
                          </a:solidFill>
                          <a:effectLst/>
                        </a:rPr>
                        <a:t>representation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hMerge="1">
                  <a:txBody>
                    <a:bodyPr/>
                    <a:lstStyle/>
                    <a:p>
                      <a:endParaRPr lang="en-US"/>
                    </a:p>
                  </a:txBody>
                  <a:tcPr/>
                </a:tc>
                <a:tc hMerge="1">
                  <a:txBody>
                    <a:bodyPr/>
                    <a:lstStyle/>
                    <a:p>
                      <a:endParaRPr lang="en-US"/>
                    </a:p>
                  </a:txBody>
                  <a:tcPr/>
                </a:tc>
                <a:tc hMerge="1">
                  <a:txBody>
                    <a:bodyPr/>
                    <a:lstStyle/>
                    <a:p>
                      <a:endParaRPr lang="en-US"/>
                    </a:p>
                  </a:txBody>
                  <a:tcPr/>
                </a:tc>
                <a:tc rowSpan="3">
                  <a:txBody>
                    <a:bodyPr/>
                    <a:lstStyle/>
                    <a:p>
                      <a:pPr marL="0" marR="0" indent="-67945" algn="ctr">
                        <a:spcBef>
                          <a:spcPts val="0"/>
                        </a:spcBef>
                        <a:spcAft>
                          <a:spcPts val="0"/>
                        </a:spcAft>
                      </a:pPr>
                      <a:r>
                        <a:rPr lang="en-US" sz="1570">
                          <a:solidFill>
                            <a:schemeClr val="tx1"/>
                          </a:solidFill>
                          <a:effectLst/>
                        </a:rPr>
                        <a:t>ME</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extLst>
                  <a:ext uri="{0D108BD9-81ED-4DB2-BD59-A6C34878D82A}">
                    <a16:rowId xmlns:a16="http://schemas.microsoft.com/office/drawing/2014/main" val="10000"/>
                  </a:ext>
                </a:extLst>
              </a:tr>
              <a:tr h="237744">
                <a:tc vMerge="1">
                  <a:txBody>
                    <a:bodyPr/>
                    <a:lstStyle/>
                    <a:p>
                      <a:endParaRPr lang="en-US"/>
                    </a:p>
                  </a:txBody>
                  <a:tcPr/>
                </a:tc>
                <a:tc gridSpan="2" vMerge="1">
                  <a:txBody>
                    <a:bodyPr/>
                    <a:lstStyle/>
                    <a:p>
                      <a:endParaRPr lang="en-US"/>
                    </a:p>
                  </a:txBody>
                  <a:tcPr/>
                </a:tc>
                <a:tc hMerge="1" vMerge="1">
                  <a:txBody>
                    <a:bodyPr/>
                    <a:lstStyle/>
                    <a:p>
                      <a:endParaRPr lang="en-US"/>
                    </a:p>
                  </a:txBody>
                  <a:tcPr/>
                </a:tc>
                <a:tc gridSpan="2">
                  <a:txBody>
                    <a:bodyPr/>
                    <a:lstStyle/>
                    <a:p>
                      <a:pPr marL="0" marR="0" indent="0" algn="ctr">
                        <a:spcBef>
                          <a:spcPts val="0"/>
                        </a:spcBef>
                        <a:spcAft>
                          <a:spcPts val="0"/>
                        </a:spcAft>
                      </a:pPr>
                      <a:r>
                        <a:rPr lang="en-US" sz="1570" b="1" dirty="0">
                          <a:solidFill>
                            <a:schemeClr val="tx1"/>
                          </a:solidFill>
                          <a:effectLst/>
                        </a:rPr>
                        <a:t>authors' belief</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hMerge="1">
                  <a:txBody>
                    <a:bodyPr/>
                    <a:lstStyle/>
                    <a:p>
                      <a:endParaRPr lang="en-US"/>
                    </a:p>
                  </a:txBody>
                  <a:tcPr/>
                </a:tc>
                <a:tc gridSpan="2">
                  <a:txBody>
                    <a:bodyPr/>
                    <a:lstStyle/>
                    <a:p>
                      <a:pPr marL="0" marR="0" indent="0" algn="ctr">
                        <a:spcBef>
                          <a:spcPts val="0"/>
                        </a:spcBef>
                        <a:spcAft>
                          <a:spcPts val="0"/>
                        </a:spcAft>
                      </a:pPr>
                      <a:r>
                        <a:rPr lang="en-US" sz="1570" b="1" dirty="0">
                          <a:solidFill>
                            <a:schemeClr val="tx1"/>
                          </a:solidFill>
                          <a:effectLst/>
                        </a:rPr>
                        <a:t>encoding</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0001"/>
                  </a:ext>
                </a:extLst>
              </a:tr>
              <a:tr h="237744">
                <a:tc vMerge="1">
                  <a:txBody>
                    <a:bodyPr/>
                    <a:lstStyle/>
                    <a:p>
                      <a:endParaRPr lang="en-US"/>
                    </a:p>
                  </a:txBody>
                  <a:tcPr/>
                </a:tc>
                <a:tc>
                  <a:txBody>
                    <a:bodyPr/>
                    <a:lstStyle/>
                    <a:p>
                      <a:pPr marL="0" marR="0" indent="0" algn="ctr">
                        <a:spcBef>
                          <a:spcPts val="0"/>
                        </a:spcBef>
                        <a:spcAft>
                          <a:spcPts val="0"/>
                        </a:spcAft>
                      </a:pPr>
                      <a:r>
                        <a:rPr lang="en-US" sz="1570" b="1" dirty="0">
                          <a:solidFill>
                            <a:schemeClr val="tx1"/>
                          </a:solidFill>
                          <a:effectLst/>
                        </a:rPr>
                        <a:t>OE</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OR</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a:solidFill>
                            <a:schemeClr val="tx1"/>
                          </a:solidFill>
                          <a:effectLst/>
                        </a:rPr>
                        <a:t>BE</a:t>
                      </a:r>
                      <a:endParaRPr lang="en-US" sz="1570" b="1">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BR</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IE</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TR</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vMerge="1">
                  <a:txBody>
                    <a:bodyPr/>
                    <a:lstStyle/>
                    <a:p>
                      <a:endParaRPr lang="en-US"/>
                    </a:p>
                  </a:txBody>
                  <a:tcPr/>
                </a:tc>
                <a:extLst>
                  <a:ext uri="{0D108BD9-81ED-4DB2-BD59-A6C34878D82A}">
                    <a16:rowId xmlns:a16="http://schemas.microsoft.com/office/drawing/2014/main" val="10002"/>
                  </a:ext>
                </a:extLst>
              </a:tr>
              <a:tr h="237744">
                <a:tc>
                  <a:txBody>
                    <a:bodyPr/>
                    <a:lstStyle/>
                    <a:p>
                      <a:pPr marL="0" marR="0" indent="0" algn="ctr">
                        <a:spcBef>
                          <a:spcPts val="0"/>
                        </a:spcBef>
                        <a:spcAft>
                          <a:spcPts val="0"/>
                        </a:spcAft>
                      </a:pPr>
                      <a:r>
                        <a:rPr lang="en-US" sz="1570" b="1" dirty="0">
                          <a:solidFill>
                            <a:schemeClr val="tx1"/>
                          </a:solidFill>
                          <a:effectLst/>
                        </a:rPr>
                        <a:t>(1)</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(2)</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(3)</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(4)</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(5)</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(6)</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(7)</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68580" algn="ctr">
                        <a:spcBef>
                          <a:spcPts val="0"/>
                        </a:spcBef>
                        <a:spcAft>
                          <a:spcPts val="0"/>
                        </a:spcAft>
                      </a:pPr>
                      <a:r>
                        <a:rPr lang="en-US" sz="1570" b="1" dirty="0">
                          <a:solidFill>
                            <a:schemeClr val="tx1"/>
                          </a:solidFill>
                          <a:effectLst/>
                        </a:rPr>
                        <a:t>(8)</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extLst>
                  <a:ext uri="{0D108BD9-81ED-4DB2-BD59-A6C34878D82A}">
                    <a16:rowId xmlns:a16="http://schemas.microsoft.com/office/drawing/2014/main" val="10003"/>
                  </a:ext>
                </a:extLst>
              </a:tr>
              <a:tr h="237744">
                <a:tc>
                  <a:txBody>
                    <a:bodyPr/>
                    <a:lstStyle/>
                    <a:p>
                      <a:pPr marL="0" marR="0" indent="0" algn="ctr">
                        <a:spcBef>
                          <a:spcPts val="0"/>
                        </a:spcBef>
                        <a:spcAft>
                          <a:spcPts val="0"/>
                        </a:spcAft>
                      </a:pPr>
                      <a:r>
                        <a:rPr lang="en-US" sz="1570" dirty="0">
                          <a:solidFill>
                            <a:schemeClr val="tx1"/>
                          </a:solidFill>
                          <a:effectLst/>
                        </a:rPr>
                        <a:t>P+1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T w="19050" cap="flat" cmpd="sng" algn="ctr">
                      <a:solidFill>
                        <a:schemeClr val="tx1"/>
                      </a:solidFill>
                      <a:prstDash val="solid"/>
                      <a:round/>
                      <a:headEnd type="none" w="med" len="med"/>
                      <a:tailEnd type="none" w="med" len="med"/>
                    </a:lnT>
                    <a:solidFill>
                      <a:srgbClr val="66FF33"/>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T w="19050" cap="flat" cmpd="sng" algn="ctr">
                      <a:solidFill>
                        <a:schemeClr val="tx1"/>
                      </a:solidFill>
                      <a:prstDash val="solid"/>
                      <a:round/>
                      <a:headEnd type="none" w="med" len="med"/>
                      <a:tailEnd type="none" w="med" len="med"/>
                    </a:lnT>
                    <a:solidFill>
                      <a:srgbClr val="66FF33"/>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T w="19050" cap="flat" cmpd="sng" algn="ctr">
                      <a:solidFill>
                        <a:schemeClr val="tx1"/>
                      </a:solidFill>
                      <a:prstDash val="solid"/>
                      <a:round/>
                      <a:headEnd type="none" w="med" len="med"/>
                      <a:tailEnd type="none" w="med" len="med"/>
                    </a:lnT>
                    <a:solidFill>
                      <a:srgbClr val="66FF33"/>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T w="19050" cap="flat" cmpd="sng" algn="ctr">
                      <a:solidFill>
                        <a:schemeClr val="tx1"/>
                      </a:solidFill>
                      <a:prstDash val="solid"/>
                      <a:round/>
                      <a:headEnd type="none" w="med" len="med"/>
                      <a:tailEnd type="none" w="med" len="med"/>
                    </a:lnT>
                    <a:solidFill>
                      <a:srgbClr val="66FF33"/>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T w="19050" cap="flat" cmpd="sng" algn="ctr">
                      <a:solidFill>
                        <a:schemeClr val="tx1"/>
                      </a:solidFill>
                      <a:prstDash val="solid"/>
                      <a:round/>
                      <a:headEnd type="none" w="med" len="med"/>
                      <a:tailEnd type="none" w="med" len="med"/>
                    </a:lnT>
                    <a:solidFill>
                      <a:srgbClr val="66FF33"/>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T w="19050" cap="flat" cmpd="sng" algn="ctr">
                      <a:solidFill>
                        <a:schemeClr val="tx1"/>
                      </a:solidFill>
                      <a:prstDash val="solid"/>
                      <a:round/>
                      <a:headEnd type="none" w="med" len="med"/>
                      <a:tailEnd type="none" w="med" len="med"/>
                    </a:lnT>
                    <a:solidFill>
                      <a:srgbClr val="66FF33"/>
                    </a:solidFill>
                  </a:tcPr>
                </a:tc>
                <a:tc>
                  <a:txBody>
                    <a:bodyPr/>
                    <a:lstStyle/>
                    <a:p>
                      <a:pPr marL="0" marR="0" indent="0" algn="ctr">
                        <a:spcBef>
                          <a:spcPts val="0"/>
                        </a:spcBef>
                        <a:spcAft>
                          <a:spcPts val="0"/>
                        </a:spcAft>
                      </a:pPr>
                      <a:r>
                        <a:rPr lang="en-US" sz="1570" dirty="0">
                          <a:solidFill>
                            <a:schemeClr val="tx1"/>
                          </a:solidFill>
                          <a:effectLst/>
                        </a:rPr>
                        <a:t>R+</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T w="19050" cap="flat" cmpd="sng" algn="ctr">
                      <a:solidFill>
                        <a:schemeClr val="tx1"/>
                      </a:solidFill>
                      <a:prstDash val="solid"/>
                      <a:round/>
                      <a:headEnd type="none" w="med" len="med"/>
                      <a:tailEnd type="none" w="med" len="med"/>
                    </a:lnT>
                    <a:solidFill>
                      <a:srgbClr val="66FF33"/>
                    </a:solidFill>
                  </a:tcPr>
                </a:tc>
                <a:tc>
                  <a:txBody>
                    <a:bodyPr/>
                    <a:lstStyle/>
                    <a:p>
                      <a:pPr marL="0" marR="0" indent="-68580" algn="ctr">
                        <a:spcBef>
                          <a:spcPts val="0"/>
                        </a:spcBef>
                        <a:spcAft>
                          <a:spcPts val="0"/>
                        </a:spcAft>
                      </a:pPr>
                      <a:r>
                        <a:rPr lang="en-US" sz="1570" dirty="0">
                          <a:solidFill>
                            <a:schemeClr val="tx1"/>
                          </a:solidFill>
                          <a:effectLst/>
                        </a:rPr>
                        <a:t>0</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solidFill>
                      <a:srgbClr val="66FF33"/>
                    </a:solidFill>
                  </a:tcPr>
                </a:tc>
                <a:extLst>
                  <a:ext uri="{0D108BD9-81ED-4DB2-BD59-A6C34878D82A}">
                    <a16:rowId xmlns:a16="http://schemas.microsoft.com/office/drawing/2014/main" val="10004"/>
                  </a:ext>
                </a:extLst>
              </a:tr>
              <a:tr h="237744">
                <a:tc>
                  <a:txBody>
                    <a:bodyPr/>
                    <a:lstStyle/>
                    <a:p>
                      <a:pPr marL="0" marR="0" indent="0" algn="ctr">
                        <a:spcBef>
                          <a:spcPts val="0"/>
                        </a:spcBef>
                        <a:spcAft>
                          <a:spcPts val="0"/>
                        </a:spcAft>
                      </a:pPr>
                      <a:r>
                        <a:rPr lang="en-US" sz="1570" dirty="0">
                          <a:solidFill>
                            <a:schemeClr val="tx1"/>
                          </a:solidFill>
                          <a:effectLst/>
                        </a:rPr>
                        <a:t>A+1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00B05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dirty="0" err="1">
                          <a:solidFill>
                            <a:schemeClr val="tx1"/>
                          </a:solidFill>
                          <a:effectLst/>
                        </a:rPr>
                        <a:t>na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68580" algn="ctr">
                        <a:spcBef>
                          <a:spcPts val="0"/>
                        </a:spcBef>
                        <a:spcAft>
                          <a:spcPts val="0"/>
                        </a:spcAft>
                      </a:pPr>
                      <a:r>
                        <a:rPr lang="en-US" sz="1570">
                          <a:solidFill>
                            <a:schemeClr val="tx1"/>
                          </a:solidFill>
                          <a:effectLst/>
                        </a:rPr>
                        <a:t>0</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00B050"/>
                    </a:solidFill>
                  </a:tcPr>
                </a:tc>
                <a:extLst>
                  <a:ext uri="{0D108BD9-81ED-4DB2-BD59-A6C34878D82A}">
                    <a16:rowId xmlns:a16="http://schemas.microsoft.com/office/drawing/2014/main" val="10005"/>
                  </a:ext>
                </a:extLst>
              </a:tr>
              <a:tr h="237744">
                <a:tc>
                  <a:txBody>
                    <a:bodyPr/>
                    <a:lstStyle/>
                    <a:p>
                      <a:pPr marL="0" marR="0" indent="0" algn="ctr">
                        <a:spcBef>
                          <a:spcPts val="0"/>
                        </a:spcBef>
                        <a:spcAft>
                          <a:spcPts val="0"/>
                        </a:spcAft>
                      </a:pPr>
                      <a:r>
                        <a:rPr lang="en-US" sz="1570" dirty="0">
                          <a:solidFill>
                            <a:schemeClr val="tx1"/>
                          </a:solidFill>
                          <a:effectLst/>
                        </a:rPr>
                        <a:t>A+2</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00B05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dirty="0" err="1">
                          <a:solidFill>
                            <a:schemeClr val="tx1"/>
                          </a:solidFill>
                          <a:effectLst/>
                        </a:rPr>
                        <a:t>na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dirty="0" err="1">
                          <a:solidFill>
                            <a:schemeClr val="tx1"/>
                          </a:solidFill>
                          <a:effectLst/>
                        </a:rPr>
                        <a:t>na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68580" algn="ctr">
                        <a:spcBef>
                          <a:spcPts val="0"/>
                        </a:spcBef>
                        <a:spcAft>
                          <a:spcPts val="0"/>
                        </a:spcAft>
                      </a:pPr>
                      <a:r>
                        <a:rPr lang="en-US" sz="1570" dirty="0">
                          <a:solidFill>
                            <a:schemeClr val="tx1"/>
                          </a:solidFill>
                          <a:effectLst/>
                        </a:rPr>
                        <a:t>0</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00B050"/>
                    </a:solidFill>
                  </a:tcPr>
                </a:tc>
                <a:extLst>
                  <a:ext uri="{0D108BD9-81ED-4DB2-BD59-A6C34878D82A}">
                    <a16:rowId xmlns:a16="http://schemas.microsoft.com/office/drawing/2014/main" val="10006"/>
                  </a:ext>
                </a:extLst>
              </a:tr>
              <a:tr h="237744">
                <a:tc>
                  <a:txBody>
                    <a:bodyPr/>
                    <a:lstStyle/>
                    <a:p>
                      <a:pPr marL="0" marR="0" indent="0" algn="ctr">
                        <a:spcBef>
                          <a:spcPts val="0"/>
                        </a:spcBef>
                        <a:spcAft>
                          <a:spcPts val="0"/>
                        </a:spcAft>
                      </a:pPr>
                      <a:r>
                        <a:rPr lang="en-US" sz="1570" dirty="0">
                          <a:solidFill>
                            <a:schemeClr val="tx1"/>
                          </a:solidFill>
                          <a:effectLst/>
                        </a:rPr>
                        <a:t>A+3</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00B05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NC</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68580" algn="ctr">
                        <a:spcBef>
                          <a:spcPts val="0"/>
                        </a:spcBef>
                        <a:spcAft>
                          <a:spcPts val="0"/>
                        </a:spcAft>
                      </a:pPr>
                      <a:r>
                        <a:rPr lang="en-US" sz="1570" dirty="0">
                          <a:solidFill>
                            <a:schemeClr val="tx1"/>
                          </a:solidFill>
                          <a:effectLst/>
                        </a:rPr>
                        <a:t>0</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00B050"/>
                    </a:solidFill>
                  </a:tcPr>
                </a:tc>
                <a:extLst>
                  <a:ext uri="{0D108BD9-81ED-4DB2-BD59-A6C34878D82A}">
                    <a16:rowId xmlns:a16="http://schemas.microsoft.com/office/drawing/2014/main" val="10007"/>
                  </a:ext>
                </a:extLst>
              </a:tr>
              <a:tr h="237744">
                <a:tc>
                  <a:txBody>
                    <a:bodyPr/>
                    <a:lstStyle/>
                    <a:p>
                      <a:pPr marL="0" marR="0" indent="0" algn="ctr">
                        <a:spcBef>
                          <a:spcPts val="0"/>
                        </a:spcBef>
                        <a:spcAft>
                          <a:spcPts val="0"/>
                        </a:spcAft>
                      </a:pPr>
                      <a:r>
                        <a:rPr lang="en-US" sz="1570" dirty="0">
                          <a:solidFill>
                            <a:schemeClr val="tx1"/>
                          </a:solidFill>
                          <a:effectLst/>
                        </a:rPr>
                        <a:t>A+4</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00B05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NC</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68580" algn="ctr">
                        <a:spcBef>
                          <a:spcPts val="0"/>
                        </a:spcBef>
                        <a:spcAft>
                          <a:spcPts val="0"/>
                        </a:spcAft>
                      </a:pPr>
                      <a:r>
                        <a:rPr lang="en-US" sz="1570" dirty="0">
                          <a:solidFill>
                            <a:schemeClr val="tx1"/>
                          </a:solidFill>
                          <a:effectLst/>
                        </a:rPr>
                        <a:t>0</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00B050"/>
                    </a:solidFill>
                  </a:tcPr>
                </a:tc>
                <a:extLst>
                  <a:ext uri="{0D108BD9-81ED-4DB2-BD59-A6C34878D82A}">
                    <a16:rowId xmlns:a16="http://schemas.microsoft.com/office/drawing/2014/main" val="10008"/>
                  </a:ext>
                </a:extLst>
              </a:tr>
              <a:tr h="237744">
                <a:tc>
                  <a:txBody>
                    <a:bodyPr/>
                    <a:lstStyle/>
                    <a:p>
                      <a:pPr marL="0" marR="0" indent="0" algn="ctr">
                        <a:spcBef>
                          <a:spcPts val="0"/>
                        </a:spcBef>
                        <a:spcAft>
                          <a:spcPts val="0"/>
                        </a:spcAft>
                      </a:pPr>
                      <a:r>
                        <a:rPr lang="en-US" sz="1570" dirty="0">
                          <a:solidFill>
                            <a:schemeClr val="tx1"/>
                          </a:solidFill>
                          <a:effectLst/>
                        </a:rPr>
                        <a:t>P-1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¬R</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3</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09"/>
                  </a:ext>
                </a:extLst>
              </a:tr>
              <a:tr h="237744">
                <a:tc>
                  <a:txBody>
                    <a:bodyPr/>
                    <a:lstStyle/>
                    <a:p>
                      <a:pPr marL="0" marR="0" indent="0" algn="ctr">
                        <a:spcBef>
                          <a:spcPts val="0"/>
                        </a:spcBef>
                        <a:spcAft>
                          <a:spcPts val="0"/>
                        </a:spcAft>
                      </a:pPr>
                      <a:r>
                        <a:rPr lang="en-US" sz="1570" dirty="0">
                          <a:solidFill>
                            <a:schemeClr val="tx1"/>
                          </a:solidFill>
                          <a:effectLst/>
                        </a:rPr>
                        <a:t>P-2</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¬R</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4</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0"/>
                  </a:ext>
                </a:extLst>
              </a:tr>
              <a:tr h="237744">
                <a:tc>
                  <a:txBody>
                    <a:bodyPr/>
                    <a:lstStyle/>
                    <a:p>
                      <a:pPr marL="0" marR="0" indent="0" algn="ctr">
                        <a:spcBef>
                          <a:spcPts val="0"/>
                        </a:spcBef>
                        <a:spcAft>
                          <a:spcPts val="0"/>
                        </a:spcAft>
                      </a:pPr>
                      <a:r>
                        <a:rPr lang="en-US" sz="1570" dirty="0">
                          <a:solidFill>
                            <a:schemeClr val="tx1"/>
                          </a:solidFill>
                          <a:effectLst/>
                        </a:rPr>
                        <a:t>P-3</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R–</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5</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1"/>
                  </a:ext>
                </a:extLst>
              </a:tr>
              <a:tr h="237744">
                <a:tc>
                  <a:txBody>
                    <a:bodyPr/>
                    <a:lstStyle/>
                    <a:p>
                      <a:pPr marL="0" marR="0" indent="0" algn="ctr">
                        <a:spcBef>
                          <a:spcPts val="0"/>
                        </a:spcBef>
                        <a:spcAft>
                          <a:spcPts val="0"/>
                        </a:spcAft>
                      </a:pPr>
                      <a:r>
                        <a:rPr lang="en-US" sz="1570" dirty="0">
                          <a:solidFill>
                            <a:schemeClr val="tx1"/>
                          </a:solidFill>
                          <a:effectLst/>
                        </a:rPr>
                        <a:t>P-4</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¬R</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2"/>
                  </a:ext>
                </a:extLst>
              </a:tr>
              <a:tr h="237744">
                <a:tc>
                  <a:txBody>
                    <a:bodyPr/>
                    <a:lstStyle/>
                    <a:p>
                      <a:pPr marL="0" marR="0" indent="0" algn="ctr">
                        <a:spcBef>
                          <a:spcPts val="0"/>
                        </a:spcBef>
                        <a:spcAft>
                          <a:spcPts val="0"/>
                        </a:spcAft>
                      </a:pPr>
                      <a:r>
                        <a:rPr lang="en-US" sz="1570" dirty="0">
                          <a:solidFill>
                            <a:schemeClr val="tx1"/>
                          </a:solidFill>
                          <a:effectLst/>
                        </a:rPr>
                        <a:t>P-5</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R-</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2</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3"/>
                  </a:ext>
                </a:extLst>
              </a:tr>
              <a:tr h="237744">
                <a:tc>
                  <a:txBody>
                    <a:bodyPr/>
                    <a:lstStyle/>
                    <a:p>
                      <a:pPr marL="0" marR="0" indent="0" algn="ctr">
                        <a:spcBef>
                          <a:spcPts val="0"/>
                        </a:spcBef>
                        <a:spcAft>
                          <a:spcPts val="0"/>
                        </a:spcAft>
                      </a:pPr>
                      <a:r>
                        <a:rPr lang="en-US" sz="1570">
                          <a:solidFill>
                            <a:schemeClr val="tx1"/>
                          </a:solidFill>
                          <a:effectLst/>
                        </a:rPr>
                        <a:t>P-6</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R+</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4"/>
                  </a:ext>
                </a:extLst>
              </a:tr>
              <a:tr h="237744">
                <a:tc>
                  <a:txBody>
                    <a:bodyPr/>
                    <a:lstStyle/>
                    <a:p>
                      <a:pPr marL="0" marR="0" indent="0" algn="ctr">
                        <a:spcBef>
                          <a:spcPts val="0"/>
                        </a:spcBef>
                        <a:spcAft>
                          <a:spcPts val="0"/>
                        </a:spcAft>
                      </a:pPr>
                      <a:r>
                        <a:rPr lang="en-US" sz="1570" dirty="0">
                          <a:solidFill>
                            <a:schemeClr val="tx1"/>
                          </a:solidFill>
                          <a:effectLst/>
                        </a:rPr>
                        <a:t>P-7</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¬R</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2</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5"/>
                  </a:ext>
                </a:extLst>
              </a:tr>
              <a:tr h="237744">
                <a:tc>
                  <a:txBody>
                    <a:bodyPr/>
                    <a:lstStyle/>
                    <a:p>
                      <a:pPr marL="0" marR="0" indent="0" algn="ctr">
                        <a:spcBef>
                          <a:spcPts val="0"/>
                        </a:spcBef>
                        <a:spcAft>
                          <a:spcPts val="0"/>
                        </a:spcAft>
                      </a:pPr>
                      <a:r>
                        <a:rPr lang="en-US" sz="1570" dirty="0">
                          <a:solidFill>
                            <a:schemeClr val="tx1"/>
                          </a:solidFill>
                          <a:effectLst/>
                        </a:rPr>
                        <a:t>P-8</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R–</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3</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6"/>
                  </a:ext>
                </a:extLst>
              </a:tr>
              <a:tr h="237744">
                <a:tc>
                  <a:txBody>
                    <a:bodyPr/>
                    <a:lstStyle/>
                    <a:p>
                      <a:pPr marL="0" marR="0" indent="0" algn="ctr">
                        <a:spcBef>
                          <a:spcPts val="0"/>
                        </a:spcBef>
                        <a:spcAft>
                          <a:spcPts val="0"/>
                        </a:spcAft>
                      </a:pPr>
                      <a:r>
                        <a:rPr lang="en-US" sz="1570">
                          <a:solidFill>
                            <a:schemeClr val="tx1"/>
                          </a:solidFill>
                          <a:effectLst/>
                        </a:rPr>
                        <a:t>P-9</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R++</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7"/>
                  </a:ext>
                </a:extLst>
              </a:tr>
              <a:tr h="237744">
                <a:tc>
                  <a:txBody>
                    <a:bodyPr/>
                    <a:lstStyle/>
                    <a:p>
                      <a:pPr marL="0" marR="0" indent="0" algn="ctr">
                        <a:spcBef>
                          <a:spcPts val="0"/>
                        </a:spcBef>
                        <a:spcAft>
                          <a:spcPts val="0"/>
                        </a:spcAft>
                      </a:pPr>
                      <a:r>
                        <a:rPr lang="en-US" sz="1570" dirty="0">
                          <a:solidFill>
                            <a:schemeClr val="tx1"/>
                          </a:solidFill>
                          <a:effectLst/>
                        </a:rPr>
                        <a:t>P-10</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R++</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2</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8"/>
                  </a:ext>
                </a:extLst>
              </a:tr>
              <a:tr h="237744">
                <a:tc>
                  <a:txBody>
                    <a:bodyPr/>
                    <a:lstStyle/>
                    <a:p>
                      <a:pPr marL="0" marR="0" indent="0" algn="ctr">
                        <a:spcBef>
                          <a:spcPts val="0"/>
                        </a:spcBef>
                        <a:spcAft>
                          <a:spcPts val="0"/>
                        </a:spcAft>
                      </a:pPr>
                      <a:r>
                        <a:rPr lang="en-US" sz="1570" dirty="0">
                          <a:solidFill>
                            <a:schemeClr val="tx1"/>
                          </a:solidFill>
                          <a:effectLst/>
                        </a:rPr>
                        <a:t>P-11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Ra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dirty="0">
                          <a:solidFill>
                            <a:schemeClr val="tx1"/>
                          </a:solidFill>
                          <a:effectLst/>
                        </a:rPr>
                        <a:t>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9"/>
                  </a:ext>
                </a:extLst>
              </a:tr>
              <a:tr h="237744">
                <a:tc>
                  <a:txBody>
                    <a:bodyPr/>
                    <a:lstStyle/>
                    <a:p>
                      <a:pPr marL="0" marR="0" indent="0" algn="ctr">
                        <a:spcBef>
                          <a:spcPts val="0"/>
                        </a:spcBef>
                        <a:spcAft>
                          <a:spcPts val="0"/>
                        </a:spcAft>
                      </a:pPr>
                      <a:r>
                        <a:rPr lang="en-US" sz="1570">
                          <a:solidFill>
                            <a:schemeClr val="tx1"/>
                          </a:solidFill>
                          <a:effectLst/>
                        </a:rPr>
                        <a:t>P-12</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Ra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dirty="0">
                          <a:solidFill>
                            <a:schemeClr val="tx1"/>
                          </a:solidFill>
                          <a:effectLst/>
                        </a:rPr>
                        <a:t>4</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20"/>
                  </a:ext>
                </a:extLst>
              </a:tr>
              <a:tr h="237744">
                <a:tc>
                  <a:txBody>
                    <a:bodyPr/>
                    <a:lstStyle/>
                    <a:p>
                      <a:pPr marL="0" marR="0" indent="0" algn="ctr">
                        <a:spcBef>
                          <a:spcPts val="0"/>
                        </a:spcBef>
                        <a:spcAft>
                          <a:spcPts val="0"/>
                        </a:spcAft>
                      </a:pPr>
                      <a:r>
                        <a:rPr lang="en-US" sz="1570" dirty="0">
                          <a:solidFill>
                            <a:schemeClr val="tx1"/>
                          </a:solidFill>
                          <a:effectLst/>
                        </a:rPr>
                        <a:t>A-1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E59C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E59C00"/>
                    </a:solidFill>
                  </a:tcPr>
                </a:tc>
                <a:extLst>
                  <a:ext uri="{0D108BD9-81ED-4DB2-BD59-A6C34878D82A}">
                    <a16:rowId xmlns:a16="http://schemas.microsoft.com/office/drawing/2014/main" val="10021"/>
                  </a:ext>
                </a:extLst>
              </a:tr>
              <a:tr h="237744">
                <a:tc>
                  <a:txBody>
                    <a:bodyPr/>
                    <a:lstStyle/>
                    <a:p>
                      <a:pPr marL="0" marR="0" indent="0" algn="ctr">
                        <a:spcBef>
                          <a:spcPts val="0"/>
                        </a:spcBef>
                        <a:spcAft>
                          <a:spcPts val="0"/>
                        </a:spcAft>
                      </a:pPr>
                      <a:r>
                        <a:rPr lang="en-US" sz="1570" dirty="0">
                          <a:solidFill>
                            <a:schemeClr val="tx1"/>
                          </a:solidFill>
                          <a:effectLst/>
                        </a:rPr>
                        <a:t>A-2</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E59C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E59C00"/>
                    </a:solidFill>
                  </a:tcPr>
                </a:tc>
                <a:extLst>
                  <a:ext uri="{0D108BD9-81ED-4DB2-BD59-A6C34878D82A}">
                    <a16:rowId xmlns:a16="http://schemas.microsoft.com/office/drawing/2014/main" val="10022"/>
                  </a:ext>
                </a:extLst>
              </a:tr>
              <a:tr h="237744">
                <a:tc>
                  <a:txBody>
                    <a:bodyPr/>
                    <a:lstStyle/>
                    <a:p>
                      <a:pPr marL="0" marR="0" indent="0" algn="ctr">
                        <a:spcBef>
                          <a:spcPts val="0"/>
                        </a:spcBef>
                        <a:spcAft>
                          <a:spcPts val="0"/>
                        </a:spcAft>
                      </a:pPr>
                      <a:r>
                        <a:rPr lang="en-US" sz="1570">
                          <a:solidFill>
                            <a:schemeClr val="tx1"/>
                          </a:solidFill>
                          <a:effectLst/>
                        </a:rPr>
                        <a:t>A-3</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E59C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E59C00"/>
                    </a:solidFill>
                  </a:tcPr>
                </a:tc>
                <a:extLst>
                  <a:ext uri="{0D108BD9-81ED-4DB2-BD59-A6C34878D82A}">
                    <a16:rowId xmlns:a16="http://schemas.microsoft.com/office/drawing/2014/main" val="10023"/>
                  </a:ext>
                </a:extLst>
              </a:tr>
              <a:tr h="237744">
                <a:tc>
                  <a:txBody>
                    <a:bodyPr/>
                    <a:lstStyle/>
                    <a:p>
                      <a:pPr marL="0" marR="0" indent="0" algn="ctr">
                        <a:spcBef>
                          <a:spcPts val="0"/>
                        </a:spcBef>
                        <a:spcAft>
                          <a:spcPts val="0"/>
                        </a:spcAft>
                      </a:pPr>
                      <a:r>
                        <a:rPr lang="en-US" sz="1570" dirty="0">
                          <a:solidFill>
                            <a:schemeClr val="tx1"/>
                          </a:solidFill>
                          <a:effectLst/>
                        </a:rPr>
                        <a:t>A-4</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E59C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dirty="0" err="1">
                          <a:solidFill>
                            <a:schemeClr val="tx1"/>
                          </a:solidFill>
                          <a:effectLst/>
                        </a:rPr>
                        <a:t>na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dirty="0" err="1">
                          <a:solidFill>
                            <a:schemeClr val="tx1"/>
                          </a:solidFill>
                          <a:effectLst/>
                        </a:rPr>
                        <a:t>na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E59C00"/>
                    </a:solidFill>
                  </a:tcPr>
                </a:tc>
                <a:extLst>
                  <a:ext uri="{0D108BD9-81ED-4DB2-BD59-A6C34878D82A}">
                    <a16:rowId xmlns:a16="http://schemas.microsoft.com/office/drawing/2014/main" val="10024"/>
                  </a:ext>
                </a:extLst>
              </a:tr>
              <a:tr h="237744">
                <a:tc>
                  <a:txBody>
                    <a:bodyPr/>
                    <a:lstStyle/>
                    <a:p>
                      <a:pPr marL="0" marR="0" indent="0" algn="ctr">
                        <a:spcBef>
                          <a:spcPts val="0"/>
                        </a:spcBef>
                        <a:spcAft>
                          <a:spcPts val="0"/>
                        </a:spcAft>
                      </a:pPr>
                      <a:r>
                        <a:rPr lang="en-US" sz="1570" dirty="0">
                          <a:solidFill>
                            <a:schemeClr val="tx1"/>
                          </a:solidFill>
                          <a:effectLst/>
                        </a:rPr>
                        <a:t>A-5</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B w="19050" cap="flat" cmpd="sng" algn="ctr">
                      <a:solidFill>
                        <a:schemeClr val="tx1"/>
                      </a:solidFill>
                      <a:prstDash val="solid"/>
                      <a:round/>
                      <a:headEnd type="none" w="med" len="med"/>
                      <a:tailEnd type="none" w="med" len="med"/>
                    </a:lnB>
                    <a:solidFill>
                      <a:srgbClr val="E59C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B w="19050" cap="flat" cmpd="sng" algn="ctr">
                      <a:solidFill>
                        <a:schemeClr val="tx1"/>
                      </a:solidFill>
                      <a:prstDash val="solid"/>
                      <a:round/>
                      <a:headEnd type="none" w="med" len="med"/>
                      <a:tailEnd type="none" w="med" len="med"/>
                    </a:lnB>
                    <a:solidFill>
                      <a:srgbClr val="E59C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B w="19050" cap="flat" cmpd="sng" algn="ctr">
                      <a:solidFill>
                        <a:schemeClr val="tx1"/>
                      </a:solidFill>
                      <a:prstDash val="solid"/>
                      <a:round/>
                      <a:headEnd type="none" w="med" len="med"/>
                      <a:tailEnd type="none" w="med" len="med"/>
                    </a:lnB>
                    <a:solidFill>
                      <a:srgbClr val="E59C00"/>
                    </a:solidFill>
                  </a:tcPr>
                </a:tc>
                <a:tc>
                  <a:txBody>
                    <a:bodyPr/>
                    <a:lstStyle/>
                    <a:p>
                      <a:pPr marL="0" marR="0" indent="0" algn="ctr">
                        <a:spcBef>
                          <a:spcPts val="0"/>
                        </a:spcBef>
                        <a:spcAft>
                          <a:spcPts val="0"/>
                        </a:spcAft>
                      </a:pPr>
                      <a:r>
                        <a:rPr lang="en-US" sz="1570">
                          <a:solidFill>
                            <a:schemeClr val="tx1"/>
                          </a:solidFill>
                          <a:effectLst/>
                        </a:rPr>
                        <a:t>NC</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B w="19050" cap="flat" cmpd="sng" algn="ctr">
                      <a:solidFill>
                        <a:schemeClr val="tx1"/>
                      </a:solidFill>
                      <a:prstDash val="solid"/>
                      <a:round/>
                      <a:headEnd type="none" w="med" len="med"/>
                      <a:tailEnd type="none" w="med" len="med"/>
                    </a:lnB>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B w="19050" cap="flat" cmpd="sng" algn="ctr">
                      <a:solidFill>
                        <a:schemeClr val="tx1"/>
                      </a:solidFill>
                      <a:prstDash val="solid"/>
                      <a:round/>
                      <a:headEnd type="none" w="med" len="med"/>
                      <a:tailEnd type="none" w="med" len="med"/>
                    </a:lnB>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B w="19050" cap="flat" cmpd="sng" algn="ctr">
                      <a:solidFill>
                        <a:schemeClr val="tx1"/>
                      </a:solidFill>
                      <a:prstDash val="solid"/>
                      <a:round/>
                      <a:headEnd type="none" w="med" len="med"/>
                      <a:tailEnd type="none" w="med" len="med"/>
                    </a:lnB>
                    <a:solidFill>
                      <a:srgbClr val="E59C00"/>
                    </a:solidFill>
                  </a:tcPr>
                </a:tc>
                <a:tc>
                  <a:txBody>
                    <a:bodyPr/>
                    <a:lstStyle/>
                    <a:p>
                      <a:pPr marL="0" marR="0" indent="0" algn="ctr">
                        <a:spcBef>
                          <a:spcPts val="0"/>
                        </a:spcBef>
                        <a:spcAft>
                          <a:spcPts val="0"/>
                        </a:spcAft>
                      </a:pPr>
                      <a:r>
                        <a:rPr lang="en-US" sz="1570" dirty="0" err="1">
                          <a:solidFill>
                            <a:schemeClr val="tx1"/>
                          </a:solidFill>
                          <a:effectLst/>
                        </a:rPr>
                        <a:t>na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B w="19050" cap="flat" cmpd="sng" algn="ctr">
                      <a:solidFill>
                        <a:schemeClr val="tx1"/>
                      </a:solidFill>
                      <a:prstDash val="solid"/>
                      <a:round/>
                      <a:headEnd type="none" w="med" len="med"/>
                      <a:tailEnd type="none" w="med" len="med"/>
                    </a:lnB>
                    <a:solidFill>
                      <a:srgbClr val="E59C00"/>
                    </a:solidFill>
                  </a:tcPr>
                </a:tc>
                <a:tc>
                  <a:txBody>
                    <a:bodyPr/>
                    <a:lstStyle/>
                    <a:p>
                      <a:pPr marL="0" marR="0" indent="-68580" algn="ctr">
                        <a:spcBef>
                          <a:spcPts val="0"/>
                        </a:spcBef>
                        <a:spcAft>
                          <a:spcPts val="0"/>
                        </a:spcAft>
                      </a:pPr>
                      <a:r>
                        <a:rPr lang="en-US" sz="1570" dirty="0">
                          <a:solidFill>
                            <a:schemeClr val="tx1"/>
                          </a:solidFill>
                          <a:effectLst/>
                        </a:rPr>
                        <a:t>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solidFill>
                      <a:srgbClr val="E59C00"/>
                    </a:solidFill>
                  </a:tcPr>
                </a:tc>
                <a:extLst>
                  <a:ext uri="{0D108BD9-81ED-4DB2-BD59-A6C34878D82A}">
                    <a16:rowId xmlns:a16="http://schemas.microsoft.com/office/drawing/2014/main" val="10025"/>
                  </a:ext>
                </a:extLst>
              </a:tr>
            </a:tbl>
          </a:graphicData>
        </a:graphic>
      </p:graphicFrame>
      <p:sp>
        <p:nvSpPr>
          <p:cNvPr id="3" name="TextBox 2"/>
          <p:cNvSpPr txBox="1"/>
          <p:nvPr/>
        </p:nvSpPr>
        <p:spPr>
          <a:xfrm>
            <a:off x="259773" y="4242062"/>
            <a:ext cx="8229600" cy="2031325"/>
          </a:xfrm>
          <a:prstGeom prst="rect">
            <a:avLst/>
          </a:prstGeom>
          <a:solidFill>
            <a:srgbClr val="BBE0E3"/>
          </a:solidFill>
          <a:ln w="28575">
            <a:solidFill>
              <a:schemeClr val="bg1">
                <a:lumMod val="75000"/>
              </a:schemeClr>
            </a:solidFill>
          </a:ln>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sng" strike="noStrike" kern="1200" cap="none" spc="0" normalizeH="0" baseline="0" noProof="0" dirty="0">
                <a:ln>
                  <a:noFill/>
                </a:ln>
                <a:solidFill>
                  <a:srgbClr val="000000"/>
                </a:solidFill>
                <a:effectLst/>
                <a:uLnTx/>
                <a:uFillTx/>
                <a:latin typeface="Times" charset="0"/>
                <a:ea typeface="+mn-ea"/>
                <a:cs typeface="+mn-cs"/>
              </a:rPr>
              <a:t>‘</a:t>
            </a:r>
            <a:r>
              <a:rPr kumimoji="0" lang="en-US" sz="1800" b="1" i="0" u="sng" strike="noStrike" kern="1200" cap="none" spc="0" normalizeH="0" baseline="0" noProof="0" dirty="0" err="1">
                <a:ln>
                  <a:noFill/>
                </a:ln>
                <a:solidFill>
                  <a:srgbClr val="000000"/>
                </a:solidFill>
                <a:effectLst/>
                <a:uLnTx/>
                <a:uFillTx/>
                <a:latin typeface="Times" charset="0"/>
                <a:ea typeface="+mn-ea"/>
                <a:cs typeface="+mn-cs"/>
              </a:rPr>
              <a:t>na</a:t>
            </a:r>
            <a:r>
              <a:rPr kumimoji="0" lang="en-US" sz="1800" b="1" i="0" u="sng" strike="noStrike" kern="1200" cap="none" spc="0" normalizeH="0" baseline="0" noProof="0" dirty="0">
                <a:ln>
                  <a:noFill/>
                </a:ln>
                <a:solidFill>
                  <a:srgbClr val="000000"/>
                </a:solidFill>
                <a:effectLst/>
                <a:uLnTx/>
                <a:uFillTx/>
                <a:latin typeface="Times" charset="0"/>
                <a:ea typeface="+mn-ea"/>
                <a:cs typeface="+mn-cs"/>
              </a:rPr>
              <a:t>’ = not applicable</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srgbClr val="000000"/>
                </a:solidFill>
                <a:effectLst/>
                <a:uLnTx/>
                <a:uFillTx/>
                <a:latin typeface="Times" charset="0"/>
                <a:ea typeface="+mn-ea"/>
                <a:cs typeface="+mn-cs"/>
              </a:rPr>
              <a:t>If there is no POR of a specific sort, relevance is not applicable.</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srgbClr val="000000"/>
                </a:solidFill>
                <a:effectLst/>
                <a:uLnTx/>
                <a:uFillTx/>
                <a:latin typeface="Times" charset="0"/>
                <a:ea typeface="+mn-ea"/>
                <a:cs typeface="+mn-cs"/>
              </a:rPr>
              <a:t>If an author does not believe in some POR, believed relevance is not applicable.</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srgbClr val="000000"/>
                </a:solidFill>
                <a:effectLst/>
                <a:uLnTx/>
                <a:uFillTx/>
                <a:latin typeface="Times" charset="0"/>
                <a:ea typeface="+mn-ea"/>
                <a:cs typeface="+mn-cs"/>
              </a:rPr>
              <a:t>If an author did not consider (‘</a:t>
            </a:r>
            <a:r>
              <a:rPr kumimoji="0" lang="en-US" sz="1800" b="0" i="0" u="none" strike="noStrike" kern="1200" cap="none" spc="0" normalizeH="0" baseline="0" noProof="0" dirty="0" err="1">
                <a:ln>
                  <a:noFill/>
                </a:ln>
                <a:solidFill>
                  <a:srgbClr val="000000"/>
                </a:solidFill>
                <a:effectLst/>
                <a:uLnTx/>
                <a:uFillTx/>
                <a:latin typeface="Times" charset="0"/>
                <a:ea typeface="+mn-ea"/>
                <a:cs typeface="+mn-cs"/>
              </a:rPr>
              <a:t>nc</a:t>
            </a:r>
            <a:r>
              <a:rPr kumimoji="0" lang="en-US" sz="1800" b="0" i="0" u="none" strike="noStrike" kern="1200" cap="none" spc="0" normalizeH="0" baseline="0" noProof="0" dirty="0">
                <a:ln>
                  <a:noFill/>
                </a:ln>
                <a:solidFill>
                  <a:srgbClr val="000000"/>
                </a:solidFill>
                <a:effectLst/>
                <a:uLnTx/>
                <a:uFillTx/>
                <a:latin typeface="Times" charset="0"/>
                <a:ea typeface="+mn-ea"/>
                <a:cs typeface="+mn-cs"/>
              </a:rPr>
              <a:t>’) existence of some POR, believed relevance is not applicable.</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srgbClr val="000000"/>
                </a:solidFill>
                <a:effectLst/>
                <a:uLnTx/>
                <a:uFillTx/>
                <a:latin typeface="Times" charset="0"/>
                <a:ea typeface="+mn-ea"/>
                <a:cs typeface="+mn-cs"/>
              </a:rPr>
              <a:t>If believed relevance is either negative or not applicable, encoding is not applicable.</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defRPr/>
            </a:pPr>
            <a:endParaRPr kumimoji="0" lang="en-US" sz="1800" b="0" i="0" u="none" strike="noStrike" kern="1200" cap="none" spc="0" normalizeH="0" baseline="0" noProof="0" dirty="0">
              <a:ln>
                <a:noFill/>
              </a:ln>
              <a:solidFill>
                <a:srgbClr val="000000"/>
              </a:solidFill>
              <a:effectLst/>
              <a:uLnTx/>
              <a:uFillTx/>
              <a:latin typeface="Times" charset="0"/>
              <a:ea typeface="+mn-ea"/>
              <a:cs typeface="+mn-cs"/>
            </a:endParaRPr>
          </a:p>
        </p:txBody>
      </p:sp>
      <p:grpSp>
        <p:nvGrpSpPr>
          <p:cNvPr id="16" name="Group 15"/>
          <p:cNvGrpSpPr/>
          <p:nvPr/>
        </p:nvGrpSpPr>
        <p:grpSpPr>
          <a:xfrm>
            <a:off x="1454426" y="2173121"/>
            <a:ext cx="2355574" cy="1332079"/>
            <a:chOff x="1454426" y="2173121"/>
            <a:chExt cx="2355574" cy="1332079"/>
          </a:xfrm>
        </p:grpSpPr>
        <p:sp>
          <p:nvSpPr>
            <p:cNvPr id="6" name="Rounded Rectangle 5"/>
            <p:cNvSpPr/>
            <p:nvPr/>
          </p:nvSpPr>
          <p:spPr bwMode="auto">
            <a:xfrm>
              <a:off x="1905000" y="2514600"/>
              <a:ext cx="1905000" cy="990600"/>
            </a:xfrm>
            <a:prstGeom prst="roundRect">
              <a:avLst/>
            </a:prstGeom>
            <a:no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pitchFamily="122" charset="0"/>
                <a:ea typeface="+mn-ea"/>
                <a:cs typeface="+mn-cs"/>
              </a:endParaRPr>
            </a:p>
          </p:txBody>
        </p:sp>
        <p:sp>
          <p:nvSpPr>
            <p:cNvPr id="12" name="10-Point Star 11"/>
            <p:cNvSpPr/>
            <p:nvPr/>
          </p:nvSpPr>
          <p:spPr bwMode="auto">
            <a:xfrm>
              <a:off x="1454426" y="2173121"/>
              <a:ext cx="457200" cy="479299"/>
            </a:xfrm>
            <a:prstGeom prst="star10">
              <a:avLst>
                <a:gd name="adj" fmla="val 45242"/>
                <a:gd name="hf" fmla="val 105146"/>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1" compatLnSpc="1">
              <a:prstTxWarp prst="textNoShape">
                <a:avLst/>
              </a:prstTxWarp>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pitchFamily="122" charset="0"/>
                  <a:ea typeface="+mn-ea"/>
                  <a:cs typeface="+mn-cs"/>
                </a:rPr>
                <a:t>1</a:t>
              </a:r>
            </a:p>
          </p:txBody>
        </p:sp>
      </p:grpSp>
      <p:grpSp>
        <p:nvGrpSpPr>
          <p:cNvPr id="17" name="Group 16"/>
          <p:cNvGrpSpPr/>
          <p:nvPr/>
        </p:nvGrpSpPr>
        <p:grpSpPr>
          <a:xfrm>
            <a:off x="3505200" y="1560311"/>
            <a:ext cx="2514600" cy="497089"/>
            <a:chOff x="3505200" y="1560311"/>
            <a:chExt cx="2514600" cy="497089"/>
          </a:xfrm>
        </p:grpSpPr>
        <p:sp>
          <p:nvSpPr>
            <p:cNvPr id="9" name="Rounded Rectangle 8"/>
            <p:cNvSpPr/>
            <p:nvPr/>
          </p:nvSpPr>
          <p:spPr bwMode="auto">
            <a:xfrm>
              <a:off x="4038600" y="1828800"/>
              <a:ext cx="1981200" cy="228600"/>
            </a:xfrm>
            <a:prstGeom prst="roundRect">
              <a:avLst/>
            </a:prstGeom>
            <a:no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pitchFamily="122" charset="0"/>
                <a:ea typeface="+mn-ea"/>
                <a:cs typeface="+mn-cs"/>
              </a:endParaRPr>
            </a:p>
          </p:txBody>
        </p:sp>
        <p:sp>
          <p:nvSpPr>
            <p:cNvPr id="13" name="10-Point Star 12"/>
            <p:cNvSpPr/>
            <p:nvPr/>
          </p:nvSpPr>
          <p:spPr bwMode="auto">
            <a:xfrm>
              <a:off x="3505200" y="1560311"/>
              <a:ext cx="457200" cy="479299"/>
            </a:xfrm>
            <a:prstGeom prst="star10">
              <a:avLst>
                <a:gd name="adj" fmla="val 45242"/>
                <a:gd name="hf" fmla="val 105146"/>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1" compatLnSpc="1">
              <a:prstTxWarp prst="textNoShape">
                <a:avLst/>
              </a:prstTxWarp>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pitchFamily="122" charset="0"/>
                  <a:ea typeface="+mn-ea"/>
                  <a:cs typeface="+mn-cs"/>
                </a:rPr>
                <a:t>2</a:t>
              </a:r>
            </a:p>
          </p:txBody>
        </p:sp>
      </p:grpSp>
      <p:grpSp>
        <p:nvGrpSpPr>
          <p:cNvPr id="18" name="Group 17"/>
          <p:cNvGrpSpPr/>
          <p:nvPr/>
        </p:nvGrpSpPr>
        <p:grpSpPr>
          <a:xfrm>
            <a:off x="4038600" y="2286000"/>
            <a:ext cx="1981200" cy="1021047"/>
            <a:chOff x="4038600" y="2286000"/>
            <a:chExt cx="1981200" cy="1021047"/>
          </a:xfrm>
        </p:grpSpPr>
        <p:sp>
          <p:nvSpPr>
            <p:cNvPr id="8" name="Rounded Rectangle 7"/>
            <p:cNvSpPr/>
            <p:nvPr/>
          </p:nvSpPr>
          <p:spPr bwMode="auto">
            <a:xfrm>
              <a:off x="4038600" y="2286000"/>
              <a:ext cx="1981200" cy="502222"/>
            </a:xfrm>
            <a:prstGeom prst="roundRect">
              <a:avLst/>
            </a:prstGeom>
            <a:no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pitchFamily="122" charset="0"/>
                <a:ea typeface="+mn-ea"/>
                <a:cs typeface="+mn-cs"/>
              </a:endParaRPr>
            </a:p>
          </p:txBody>
        </p:sp>
        <p:sp>
          <p:nvSpPr>
            <p:cNvPr id="14" name="10-Point Star 13"/>
            <p:cNvSpPr/>
            <p:nvPr/>
          </p:nvSpPr>
          <p:spPr bwMode="auto">
            <a:xfrm>
              <a:off x="4248978" y="2827748"/>
              <a:ext cx="457200" cy="479299"/>
            </a:xfrm>
            <a:prstGeom prst="star10">
              <a:avLst>
                <a:gd name="adj" fmla="val 45242"/>
                <a:gd name="hf" fmla="val 105146"/>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1" compatLnSpc="1">
              <a:prstTxWarp prst="textNoShape">
                <a:avLst/>
              </a:prstTxWarp>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pitchFamily="122" charset="0"/>
                  <a:ea typeface="+mn-ea"/>
                  <a:cs typeface="+mn-cs"/>
                </a:rPr>
                <a:t>3</a:t>
              </a:r>
            </a:p>
          </p:txBody>
        </p:sp>
      </p:grpSp>
      <p:grpSp>
        <p:nvGrpSpPr>
          <p:cNvPr id="19" name="Group 18"/>
          <p:cNvGrpSpPr/>
          <p:nvPr/>
        </p:nvGrpSpPr>
        <p:grpSpPr>
          <a:xfrm>
            <a:off x="5029200" y="1521132"/>
            <a:ext cx="3913909" cy="1374469"/>
            <a:chOff x="5029200" y="1521132"/>
            <a:chExt cx="3913909" cy="1374469"/>
          </a:xfrm>
        </p:grpSpPr>
        <p:sp>
          <p:nvSpPr>
            <p:cNvPr id="10" name="Rounded Rectangle 9"/>
            <p:cNvSpPr/>
            <p:nvPr/>
          </p:nvSpPr>
          <p:spPr bwMode="auto">
            <a:xfrm>
              <a:off x="5029200" y="1752601"/>
              <a:ext cx="3429000" cy="1143000"/>
            </a:xfrm>
            <a:prstGeom prst="roundRect">
              <a:avLst/>
            </a:prstGeom>
            <a:no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pitchFamily="122" charset="0"/>
                <a:ea typeface="+mn-ea"/>
                <a:cs typeface="+mn-cs"/>
              </a:endParaRPr>
            </a:p>
          </p:txBody>
        </p:sp>
        <p:sp>
          <p:nvSpPr>
            <p:cNvPr id="15" name="10-Point Star 14"/>
            <p:cNvSpPr/>
            <p:nvPr/>
          </p:nvSpPr>
          <p:spPr bwMode="auto">
            <a:xfrm>
              <a:off x="8485909" y="1521132"/>
              <a:ext cx="457200" cy="479299"/>
            </a:xfrm>
            <a:prstGeom prst="star10">
              <a:avLst>
                <a:gd name="adj" fmla="val 45242"/>
                <a:gd name="hf" fmla="val 105146"/>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1" compatLnSpc="1">
              <a:prstTxWarp prst="textNoShape">
                <a:avLst/>
              </a:prstTxWarp>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pitchFamily="122" charset="0"/>
                  <a:ea typeface="+mn-ea"/>
                  <a:cs typeface="+mn-cs"/>
                </a:rPr>
                <a:t>4</a:t>
              </a:r>
            </a:p>
          </p:txBody>
        </p:sp>
      </p:grpSp>
    </p:spTree>
    <p:extLst>
      <p:ext uri="{BB962C8B-B14F-4D97-AF65-F5344CB8AC3E}">
        <p14:creationId xmlns:p14="http://schemas.microsoft.com/office/powerpoint/2010/main" val="425959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nvPr>
        </p:nvGraphicFramePr>
        <p:xfrm>
          <a:off x="-2" y="609600"/>
          <a:ext cx="9144003" cy="6220968"/>
        </p:xfrm>
        <a:graphic>
          <a:graphicData uri="http://schemas.openxmlformats.org/drawingml/2006/table">
            <a:tbl>
              <a:tblPr firstRow="1" firstCol="1" bandRow="1">
                <a:tableStyleId>{5C22544A-7EE6-4342-B048-85BDC9FD1C3A}</a:tableStyleId>
              </a:tblPr>
              <a:tblGrid>
                <a:gridCol w="1600202">
                  <a:extLst>
                    <a:ext uri="{9D8B030D-6E8A-4147-A177-3AD203B41FA5}">
                      <a16:colId xmlns:a16="http://schemas.microsoft.com/office/drawing/2014/main" val="20000"/>
                    </a:ext>
                  </a:extLst>
                </a:gridCol>
                <a:gridCol w="1135683">
                  <a:extLst>
                    <a:ext uri="{9D8B030D-6E8A-4147-A177-3AD203B41FA5}">
                      <a16:colId xmlns:a16="http://schemas.microsoft.com/office/drawing/2014/main" val="20001"/>
                    </a:ext>
                  </a:extLst>
                </a:gridCol>
                <a:gridCol w="1135685">
                  <a:extLst>
                    <a:ext uri="{9D8B030D-6E8A-4147-A177-3AD203B41FA5}">
                      <a16:colId xmlns:a16="http://schemas.microsoft.com/office/drawing/2014/main" val="20002"/>
                    </a:ext>
                  </a:extLst>
                </a:gridCol>
                <a:gridCol w="1135685">
                  <a:extLst>
                    <a:ext uri="{9D8B030D-6E8A-4147-A177-3AD203B41FA5}">
                      <a16:colId xmlns:a16="http://schemas.microsoft.com/office/drawing/2014/main" val="20003"/>
                    </a:ext>
                  </a:extLst>
                </a:gridCol>
                <a:gridCol w="1121055">
                  <a:extLst>
                    <a:ext uri="{9D8B030D-6E8A-4147-A177-3AD203B41FA5}">
                      <a16:colId xmlns:a16="http://schemas.microsoft.com/office/drawing/2014/main" val="20004"/>
                    </a:ext>
                  </a:extLst>
                </a:gridCol>
                <a:gridCol w="1276503">
                  <a:extLst>
                    <a:ext uri="{9D8B030D-6E8A-4147-A177-3AD203B41FA5}">
                      <a16:colId xmlns:a16="http://schemas.microsoft.com/office/drawing/2014/main" val="20005"/>
                    </a:ext>
                  </a:extLst>
                </a:gridCol>
                <a:gridCol w="1276503">
                  <a:extLst>
                    <a:ext uri="{9D8B030D-6E8A-4147-A177-3AD203B41FA5}">
                      <a16:colId xmlns:a16="http://schemas.microsoft.com/office/drawing/2014/main" val="20006"/>
                    </a:ext>
                  </a:extLst>
                </a:gridCol>
                <a:gridCol w="462687">
                  <a:extLst>
                    <a:ext uri="{9D8B030D-6E8A-4147-A177-3AD203B41FA5}">
                      <a16:colId xmlns:a16="http://schemas.microsoft.com/office/drawing/2014/main" val="20007"/>
                    </a:ext>
                  </a:extLst>
                </a:gridCol>
              </a:tblGrid>
              <a:tr h="237744">
                <a:tc rowSpan="3">
                  <a:txBody>
                    <a:bodyPr/>
                    <a:lstStyle/>
                    <a:p>
                      <a:pPr marL="0" marR="0" indent="0" algn="ctr">
                        <a:spcBef>
                          <a:spcPts val="0"/>
                        </a:spcBef>
                        <a:spcAft>
                          <a:spcPts val="0"/>
                        </a:spcAft>
                      </a:pPr>
                      <a:r>
                        <a:rPr lang="en-US" sz="1570" dirty="0">
                          <a:solidFill>
                            <a:schemeClr val="tx1"/>
                          </a:solidFill>
                          <a:effectLst/>
                        </a:rPr>
                        <a:t>configuration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rowSpan="2" gridSpan="2">
                  <a:txBody>
                    <a:bodyPr/>
                    <a:lstStyle/>
                    <a:p>
                      <a:pPr marL="0" marR="0" indent="0" algn="ctr">
                        <a:spcBef>
                          <a:spcPts val="0"/>
                        </a:spcBef>
                        <a:spcAft>
                          <a:spcPts val="0"/>
                        </a:spcAft>
                      </a:pPr>
                      <a:r>
                        <a:rPr lang="en-US" sz="1570" dirty="0">
                          <a:solidFill>
                            <a:schemeClr val="tx1"/>
                          </a:solidFill>
                          <a:effectLst/>
                        </a:rPr>
                        <a:t>reality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rowSpan="2" hMerge="1">
                  <a:txBody>
                    <a:bodyPr/>
                    <a:lstStyle/>
                    <a:p>
                      <a:endParaRPr lang="en-US"/>
                    </a:p>
                  </a:txBody>
                  <a:tcPr/>
                </a:tc>
                <a:tc gridSpan="4">
                  <a:txBody>
                    <a:bodyPr/>
                    <a:lstStyle/>
                    <a:p>
                      <a:pPr marL="0" marR="0" indent="0" algn="ctr">
                        <a:spcBef>
                          <a:spcPts val="0"/>
                        </a:spcBef>
                        <a:spcAft>
                          <a:spcPts val="0"/>
                        </a:spcAft>
                      </a:pPr>
                      <a:r>
                        <a:rPr lang="en-US" sz="1570" dirty="0">
                          <a:solidFill>
                            <a:schemeClr val="tx1"/>
                          </a:solidFill>
                          <a:effectLst/>
                        </a:rPr>
                        <a:t>representation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hMerge="1">
                  <a:txBody>
                    <a:bodyPr/>
                    <a:lstStyle/>
                    <a:p>
                      <a:endParaRPr lang="en-US"/>
                    </a:p>
                  </a:txBody>
                  <a:tcPr/>
                </a:tc>
                <a:tc hMerge="1">
                  <a:txBody>
                    <a:bodyPr/>
                    <a:lstStyle/>
                    <a:p>
                      <a:endParaRPr lang="en-US"/>
                    </a:p>
                  </a:txBody>
                  <a:tcPr/>
                </a:tc>
                <a:tc hMerge="1">
                  <a:txBody>
                    <a:bodyPr/>
                    <a:lstStyle/>
                    <a:p>
                      <a:endParaRPr lang="en-US"/>
                    </a:p>
                  </a:txBody>
                  <a:tcPr/>
                </a:tc>
                <a:tc rowSpan="3">
                  <a:txBody>
                    <a:bodyPr/>
                    <a:lstStyle/>
                    <a:p>
                      <a:pPr marL="0" marR="0" indent="-67945" algn="ctr">
                        <a:spcBef>
                          <a:spcPts val="0"/>
                        </a:spcBef>
                        <a:spcAft>
                          <a:spcPts val="0"/>
                        </a:spcAft>
                      </a:pPr>
                      <a:r>
                        <a:rPr lang="en-US" sz="1570">
                          <a:solidFill>
                            <a:schemeClr val="tx1"/>
                          </a:solidFill>
                          <a:effectLst/>
                        </a:rPr>
                        <a:t>ME</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extLst>
                  <a:ext uri="{0D108BD9-81ED-4DB2-BD59-A6C34878D82A}">
                    <a16:rowId xmlns:a16="http://schemas.microsoft.com/office/drawing/2014/main" val="10000"/>
                  </a:ext>
                </a:extLst>
              </a:tr>
              <a:tr h="237744">
                <a:tc vMerge="1">
                  <a:txBody>
                    <a:bodyPr/>
                    <a:lstStyle/>
                    <a:p>
                      <a:endParaRPr lang="en-US"/>
                    </a:p>
                  </a:txBody>
                  <a:tcPr/>
                </a:tc>
                <a:tc gridSpan="2" vMerge="1">
                  <a:txBody>
                    <a:bodyPr/>
                    <a:lstStyle/>
                    <a:p>
                      <a:endParaRPr lang="en-US"/>
                    </a:p>
                  </a:txBody>
                  <a:tcPr/>
                </a:tc>
                <a:tc hMerge="1" vMerge="1">
                  <a:txBody>
                    <a:bodyPr/>
                    <a:lstStyle/>
                    <a:p>
                      <a:endParaRPr lang="en-US"/>
                    </a:p>
                  </a:txBody>
                  <a:tcPr/>
                </a:tc>
                <a:tc gridSpan="2">
                  <a:txBody>
                    <a:bodyPr/>
                    <a:lstStyle/>
                    <a:p>
                      <a:pPr marL="0" marR="0" indent="0" algn="ctr">
                        <a:spcBef>
                          <a:spcPts val="0"/>
                        </a:spcBef>
                        <a:spcAft>
                          <a:spcPts val="0"/>
                        </a:spcAft>
                      </a:pPr>
                      <a:r>
                        <a:rPr lang="en-US" sz="1570" b="1" dirty="0">
                          <a:solidFill>
                            <a:schemeClr val="tx1"/>
                          </a:solidFill>
                          <a:effectLst/>
                        </a:rPr>
                        <a:t>authors' belief</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hMerge="1">
                  <a:txBody>
                    <a:bodyPr/>
                    <a:lstStyle/>
                    <a:p>
                      <a:endParaRPr lang="en-US"/>
                    </a:p>
                  </a:txBody>
                  <a:tcPr/>
                </a:tc>
                <a:tc gridSpan="2">
                  <a:txBody>
                    <a:bodyPr/>
                    <a:lstStyle/>
                    <a:p>
                      <a:pPr marL="0" marR="0" indent="0" algn="ctr">
                        <a:spcBef>
                          <a:spcPts val="0"/>
                        </a:spcBef>
                        <a:spcAft>
                          <a:spcPts val="0"/>
                        </a:spcAft>
                      </a:pPr>
                      <a:r>
                        <a:rPr lang="en-US" sz="1570" b="1" dirty="0">
                          <a:solidFill>
                            <a:schemeClr val="tx1"/>
                          </a:solidFill>
                          <a:effectLst/>
                        </a:rPr>
                        <a:t>encoding</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0001"/>
                  </a:ext>
                </a:extLst>
              </a:tr>
              <a:tr h="237744">
                <a:tc vMerge="1">
                  <a:txBody>
                    <a:bodyPr/>
                    <a:lstStyle/>
                    <a:p>
                      <a:endParaRPr lang="en-US"/>
                    </a:p>
                  </a:txBody>
                  <a:tcPr/>
                </a:tc>
                <a:tc>
                  <a:txBody>
                    <a:bodyPr/>
                    <a:lstStyle/>
                    <a:p>
                      <a:pPr marL="0" marR="0" indent="0" algn="ctr">
                        <a:spcBef>
                          <a:spcPts val="0"/>
                        </a:spcBef>
                        <a:spcAft>
                          <a:spcPts val="0"/>
                        </a:spcAft>
                      </a:pPr>
                      <a:r>
                        <a:rPr lang="en-US" sz="1570" b="1" dirty="0">
                          <a:solidFill>
                            <a:schemeClr val="tx1"/>
                          </a:solidFill>
                          <a:effectLst/>
                        </a:rPr>
                        <a:t>OE</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OR</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a:solidFill>
                            <a:schemeClr val="tx1"/>
                          </a:solidFill>
                          <a:effectLst/>
                        </a:rPr>
                        <a:t>BE</a:t>
                      </a:r>
                      <a:endParaRPr lang="en-US" sz="1570" b="1">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BR</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IE</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TR</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vMerge="1">
                  <a:txBody>
                    <a:bodyPr/>
                    <a:lstStyle/>
                    <a:p>
                      <a:endParaRPr lang="en-US"/>
                    </a:p>
                  </a:txBody>
                  <a:tcPr/>
                </a:tc>
                <a:extLst>
                  <a:ext uri="{0D108BD9-81ED-4DB2-BD59-A6C34878D82A}">
                    <a16:rowId xmlns:a16="http://schemas.microsoft.com/office/drawing/2014/main" val="10002"/>
                  </a:ext>
                </a:extLst>
              </a:tr>
              <a:tr h="237744">
                <a:tc>
                  <a:txBody>
                    <a:bodyPr/>
                    <a:lstStyle/>
                    <a:p>
                      <a:pPr marL="0" marR="0" indent="0" algn="ctr">
                        <a:spcBef>
                          <a:spcPts val="0"/>
                        </a:spcBef>
                        <a:spcAft>
                          <a:spcPts val="0"/>
                        </a:spcAft>
                      </a:pPr>
                      <a:r>
                        <a:rPr lang="en-US" sz="1570" b="1" dirty="0">
                          <a:solidFill>
                            <a:schemeClr val="tx1"/>
                          </a:solidFill>
                          <a:effectLst/>
                        </a:rPr>
                        <a:t>(1)</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(2)</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(3)</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(4)</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(5)</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(6)</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(7)</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68580" algn="ctr">
                        <a:spcBef>
                          <a:spcPts val="0"/>
                        </a:spcBef>
                        <a:spcAft>
                          <a:spcPts val="0"/>
                        </a:spcAft>
                      </a:pPr>
                      <a:r>
                        <a:rPr lang="en-US" sz="1570" b="1" dirty="0">
                          <a:solidFill>
                            <a:schemeClr val="tx1"/>
                          </a:solidFill>
                          <a:effectLst/>
                        </a:rPr>
                        <a:t>(8)</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extLst>
                  <a:ext uri="{0D108BD9-81ED-4DB2-BD59-A6C34878D82A}">
                    <a16:rowId xmlns:a16="http://schemas.microsoft.com/office/drawing/2014/main" val="10003"/>
                  </a:ext>
                </a:extLst>
              </a:tr>
              <a:tr h="237744">
                <a:tc>
                  <a:txBody>
                    <a:bodyPr/>
                    <a:lstStyle/>
                    <a:p>
                      <a:pPr marL="0" marR="0" indent="0" algn="ctr">
                        <a:spcBef>
                          <a:spcPts val="0"/>
                        </a:spcBef>
                        <a:spcAft>
                          <a:spcPts val="0"/>
                        </a:spcAft>
                      </a:pPr>
                      <a:r>
                        <a:rPr lang="en-US" sz="1570" dirty="0">
                          <a:solidFill>
                            <a:schemeClr val="tx1"/>
                          </a:solidFill>
                          <a:effectLst/>
                        </a:rPr>
                        <a:t>P+1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T w="19050" cap="flat" cmpd="sng" algn="ctr">
                      <a:solidFill>
                        <a:schemeClr val="tx1"/>
                      </a:solidFill>
                      <a:prstDash val="solid"/>
                      <a:round/>
                      <a:headEnd type="none" w="med" len="med"/>
                      <a:tailEnd type="none" w="med" len="med"/>
                    </a:lnT>
                    <a:solidFill>
                      <a:srgbClr val="66FF33"/>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T w="19050" cap="flat" cmpd="sng" algn="ctr">
                      <a:solidFill>
                        <a:schemeClr val="tx1"/>
                      </a:solidFill>
                      <a:prstDash val="solid"/>
                      <a:round/>
                      <a:headEnd type="none" w="med" len="med"/>
                      <a:tailEnd type="none" w="med" len="med"/>
                    </a:lnT>
                    <a:solidFill>
                      <a:srgbClr val="66FF33"/>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T w="19050" cap="flat" cmpd="sng" algn="ctr">
                      <a:solidFill>
                        <a:schemeClr val="tx1"/>
                      </a:solidFill>
                      <a:prstDash val="solid"/>
                      <a:round/>
                      <a:headEnd type="none" w="med" len="med"/>
                      <a:tailEnd type="none" w="med" len="med"/>
                    </a:lnT>
                    <a:solidFill>
                      <a:srgbClr val="66FF33"/>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T w="19050" cap="flat" cmpd="sng" algn="ctr">
                      <a:solidFill>
                        <a:schemeClr val="tx1"/>
                      </a:solidFill>
                      <a:prstDash val="solid"/>
                      <a:round/>
                      <a:headEnd type="none" w="med" len="med"/>
                      <a:tailEnd type="none" w="med" len="med"/>
                    </a:lnT>
                    <a:solidFill>
                      <a:srgbClr val="66FF33"/>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T w="19050" cap="flat" cmpd="sng" algn="ctr">
                      <a:solidFill>
                        <a:schemeClr val="tx1"/>
                      </a:solidFill>
                      <a:prstDash val="solid"/>
                      <a:round/>
                      <a:headEnd type="none" w="med" len="med"/>
                      <a:tailEnd type="none" w="med" len="med"/>
                    </a:lnT>
                    <a:solidFill>
                      <a:srgbClr val="66FF33"/>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T w="19050" cap="flat" cmpd="sng" algn="ctr">
                      <a:solidFill>
                        <a:schemeClr val="tx1"/>
                      </a:solidFill>
                      <a:prstDash val="solid"/>
                      <a:round/>
                      <a:headEnd type="none" w="med" len="med"/>
                      <a:tailEnd type="none" w="med" len="med"/>
                    </a:lnT>
                    <a:solidFill>
                      <a:srgbClr val="66FF33"/>
                    </a:solidFill>
                  </a:tcPr>
                </a:tc>
                <a:tc>
                  <a:txBody>
                    <a:bodyPr/>
                    <a:lstStyle/>
                    <a:p>
                      <a:pPr marL="0" marR="0" indent="0" algn="ctr">
                        <a:spcBef>
                          <a:spcPts val="0"/>
                        </a:spcBef>
                        <a:spcAft>
                          <a:spcPts val="0"/>
                        </a:spcAft>
                      </a:pPr>
                      <a:r>
                        <a:rPr lang="en-US" sz="1570" dirty="0">
                          <a:solidFill>
                            <a:schemeClr val="tx1"/>
                          </a:solidFill>
                          <a:effectLst/>
                        </a:rPr>
                        <a:t>R+</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T w="19050" cap="flat" cmpd="sng" algn="ctr">
                      <a:solidFill>
                        <a:schemeClr val="tx1"/>
                      </a:solidFill>
                      <a:prstDash val="solid"/>
                      <a:round/>
                      <a:headEnd type="none" w="med" len="med"/>
                      <a:tailEnd type="none" w="med" len="med"/>
                    </a:lnT>
                    <a:solidFill>
                      <a:srgbClr val="66FF33"/>
                    </a:solidFill>
                  </a:tcPr>
                </a:tc>
                <a:tc>
                  <a:txBody>
                    <a:bodyPr/>
                    <a:lstStyle/>
                    <a:p>
                      <a:pPr marL="0" marR="0" indent="-68580" algn="ctr">
                        <a:spcBef>
                          <a:spcPts val="0"/>
                        </a:spcBef>
                        <a:spcAft>
                          <a:spcPts val="0"/>
                        </a:spcAft>
                      </a:pPr>
                      <a:r>
                        <a:rPr lang="en-US" sz="1570" dirty="0">
                          <a:solidFill>
                            <a:schemeClr val="tx1"/>
                          </a:solidFill>
                          <a:effectLst/>
                        </a:rPr>
                        <a:t>0</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solidFill>
                      <a:srgbClr val="66FF33"/>
                    </a:solidFill>
                  </a:tcPr>
                </a:tc>
                <a:extLst>
                  <a:ext uri="{0D108BD9-81ED-4DB2-BD59-A6C34878D82A}">
                    <a16:rowId xmlns:a16="http://schemas.microsoft.com/office/drawing/2014/main" val="10004"/>
                  </a:ext>
                </a:extLst>
              </a:tr>
              <a:tr h="237744">
                <a:tc>
                  <a:txBody>
                    <a:bodyPr/>
                    <a:lstStyle/>
                    <a:p>
                      <a:pPr marL="0" marR="0" indent="0" algn="ctr">
                        <a:spcBef>
                          <a:spcPts val="0"/>
                        </a:spcBef>
                        <a:spcAft>
                          <a:spcPts val="0"/>
                        </a:spcAft>
                      </a:pPr>
                      <a:r>
                        <a:rPr lang="en-US" sz="1570" dirty="0">
                          <a:solidFill>
                            <a:schemeClr val="tx1"/>
                          </a:solidFill>
                          <a:effectLst/>
                        </a:rPr>
                        <a:t>A+1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00B05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dirty="0" err="1">
                          <a:solidFill>
                            <a:schemeClr val="tx1"/>
                          </a:solidFill>
                          <a:effectLst/>
                        </a:rPr>
                        <a:t>na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68580" algn="ctr">
                        <a:spcBef>
                          <a:spcPts val="0"/>
                        </a:spcBef>
                        <a:spcAft>
                          <a:spcPts val="0"/>
                        </a:spcAft>
                      </a:pPr>
                      <a:r>
                        <a:rPr lang="en-US" sz="1570">
                          <a:solidFill>
                            <a:schemeClr val="tx1"/>
                          </a:solidFill>
                          <a:effectLst/>
                        </a:rPr>
                        <a:t>0</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00B050"/>
                    </a:solidFill>
                  </a:tcPr>
                </a:tc>
                <a:extLst>
                  <a:ext uri="{0D108BD9-81ED-4DB2-BD59-A6C34878D82A}">
                    <a16:rowId xmlns:a16="http://schemas.microsoft.com/office/drawing/2014/main" val="10005"/>
                  </a:ext>
                </a:extLst>
              </a:tr>
              <a:tr h="237744">
                <a:tc>
                  <a:txBody>
                    <a:bodyPr/>
                    <a:lstStyle/>
                    <a:p>
                      <a:pPr marL="0" marR="0" indent="0" algn="ctr">
                        <a:spcBef>
                          <a:spcPts val="0"/>
                        </a:spcBef>
                        <a:spcAft>
                          <a:spcPts val="0"/>
                        </a:spcAft>
                      </a:pPr>
                      <a:r>
                        <a:rPr lang="en-US" sz="1570" dirty="0">
                          <a:solidFill>
                            <a:schemeClr val="tx1"/>
                          </a:solidFill>
                          <a:effectLst/>
                        </a:rPr>
                        <a:t>A+2</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00B05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dirty="0" err="1">
                          <a:solidFill>
                            <a:schemeClr val="tx1"/>
                          </a:solidFill>
                          <a:effectLst/>
                        </a:rPr>
                        <a:t>na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dirty="0" err="1">
                          <a:solidFill>
                            <a:schemeClr val="tx1"/>
                          </a:solidFill>
                          <a:effectLst/>
                        </a:rPr>
                        <a:t>na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68580" algn="ctr">
                        <a:spcBef>
                          <a:spcPts val="0"/>
                        </a:spcBef>
                        <a:spcAft>
                          <a:spcPts val="0"/>
                        </a:spcAft>
                      </a:pPr>
                      <a:r>
                        <a:rPr lang="en-US" sz="1570" dirty="0">
                          <a:solidFill>
                            <a:schemeClr val="tx1"/>
                          </a:solidFill>
                          <a:effectLst/>
                        </a:rPr>
                        <a:t>0</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00B050"/>
                    </a:solidFill>
                  </a:tcPr>
                </a:tc>
                <a:extLst>
                  <a:ext uri="{0D108BD9-81ED-4DB2-BD59-A6C34878D82A}">
                    <a16:rowId xmlns:a16="http://schemas.microsoft.com/office/drawing/2014/main" val="10006"/>
                  </a:ext>
                </a:extLst>
              </a:tr>
              <a:tr h="237744">
                <a:tc>
                  <a:txBody>
                    <a:bodyPr/>
                    <a:lstStyle/>
                    <a:p>
                      <a:pPr marL="0" marR="0" indent="0" algn="ctr">
                        <a:spcBef>
                          <a:spcPts val="0"/>
                        </a:spcBef>
                        <a:spcAft>
                          <a:spcPts val="0"/>
                        </a:spcAft>
                      </a:pPr>
                      <a:r>
                        <a:rPr lang="en-US" sz="1570" dirty="0">
                          <a:solidFill>
                            <a:schemeClr val="tx1"/>
                          </a:solidFill>
                          <a:effectLst/>
                        </a:rPr>
                        <a:t>A+3</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00B05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NC</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68580" algn="ctr">
                        <a:spcBef>
                          <a:spcPts val="0"/>
                        </a:spcBef>
                        <a:spcAft>
                          <a:spcPts val="0"/>
                        </a:spcAft>
                      </a:pPr>
                      <a:r>
                        <a:rPr lang="en-US" sz="1570" dirty="0">
                          <a:solidFill>
                            <a:schemeClr val="tx1"/>
                          </a:solidFill>
                          <a:effectLst/>
                        </a:rPr>
                        <a:t>0</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00B050"/>
                    </a:solidFill>
                  </a:tcPr>
                </a:tc>
                <a:extLst>
                  <a:ext uri="{0D108BD9-81ED-4DB2-BD59-A6C34878D82A}">
                    <a16:rowId xmlns:a16="http://schemas.microsoft.com/office/drawing/2014/main" val="10007"/>
                  </a:ext>
                </a:extLst>
              </a:tr>
              <a:tr h="237744">
                <a:tc>
                  <a:txBody>
                    <a:bodyPr/>
                    <a:lstStyle/>
                    <a:p>
                      <a:pPr marL="0" marR="0" indent="0" algn="ctr">
                        <a:spcBef>
                          <a:spcPts val="0"/>
                        </a:spcBef>
                        <a:spcAft>
                          <a:spcPts val="0"/>
                        </a:spcAft>
                      </a:pPr>
                      <a:r>
                        <a:rPr lang="en-US" sz="1570" dirty="0">
                          <a:solidFill>
                            <a:schemeClr val="tx1"/>
                          </a:solidFill>
                          <a:effectLst/>
                        </a:rPr>
                        <a:t>A+4</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00B05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NC</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68580" algn="ctr">
                        <a:spcBef>
                          <a:spcPts val="0"/>
                        </a:spcBef>
                        <a:spcAft>
                          <a:spcPts val="0"/>
                        </a:spcAft>
                      </a:pPr>
                      <a:r>
                        <a:rPr lang="en-US" sz="1570" dirty="0">
                          <a:solidFill>
                            <a:schemeClr val="tx1"/>
                          </a:solidFill>
                          <a:effectLst/>
                        </a:rPr>
                        <a:t>0</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00B050"/>
                    </a:solidFill>
                  </a:tcPr>
                </a:tc>
                <a:extLst>
                  <a:ext uri="{0D108BD9-81ED-4DB2-BD59-A6C34878D82A}">
                    <a16:rowId xmlns:a16="http://schemas.microsoft.com/office/drawing/2014/main" val="10008"/>
                  </a:ext>
                </a:extLst>
              </a:tr>
              <a:tr h="237744">
                <a:tc>
                  <a:txBody>
                    <a:bodyPr/>
                    <a:lstStyle/>
                    <a:p>
                      <a:pPr marL="0" marR="0" indent="0" algn="ctr">
                        <a:spcBef>
                          <a:spcPts val="0"/>
                        </a:spcBef>
                        <a:spcAft>
                          <a:spcPts val="0"/>
                        </a:spcAft>
                      </a:pPr>
                      <a:r>
                        <a:rPr lang="en-US" sz="1570" dirty="0">
                          <a:solidFill>
                            <a:schemeClr val="tx1"/>
                          </a:solidFill>
                          <a:effectLst/>
                        </a:rPr>
                        <a:t>P-1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¬R</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3</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09"/>
                  </a:ext>
                </a:extLst>
              </a:tr>
              <a:tr h="237744">
                <a:tc>
                  <a:txBody>
                    <a:bodyPr/>
                    <a:lstStyle/>
                    <a:p>
                      <a:pPr marL="0" marR="0" indent="0" algn="ctr">
                        <a:spcBef>
                          <a:spcPts val="0"/>
                        </a:spcBef>
                        <a:spcAft>
                          <a:spcPts val="0"/>
                        </a:spcAft>
                      </a:pPr>
                      <a:r>
                        <a:rPr lang="en-US" sz="1570" dirty="0">
                          <a:solidFill>
                            <a:schemeClr val="tx1"/>
                          </a:solidFill>
                          <a:effectLst/>
                        </a:rPr>
                        <a:t>P-2</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¬R</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4</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0"/>
                  </a:ext>
                </a:extLst>
              </a:tr>
              <a:tr h="237744">
                <a:tc>
                  <a:txBody>
                    <a:bodyPr/>
                    <a:lstStyle/>
                    <a:p>
                      <a:pPr marL="0" marR="0" indent="0" algn="ctr">
                        <a:spcBef>
                          <a:spcPts val="0"/>
                        </a:spcBef>
                        <a:spcAft>
                          <a:spcPts val="0"/>
                        </a:spcAft>
                      </a:pPr>
                      <a:r>
                        <a:rPr lang="en-US" sz="1570" dirty="0">
                          <a:solidFill>
                            <a:schemeClr val="tx1"/>
                          </a:solidFill>
                          <a:effectLst/>
                        </a:rPr>
                        <a:t>P-3</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R–</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5</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1"/>
                  </a:ext>
                </a:extLst>
              </a:tr>
              <a:tr h="237744">
                <a:tc>
                  <a:txBody>
                    <a:bodyPr/>
                    <a:lstStyle/>
                    <a:p>
                      <a:pPr marL="0" marR="0" indent="0" algn="ctr">
                        <a:spcBef>
                          <a:spcPts val="0"/>
                        </a:spcBef>
                        <a:spcAft>
                          <a:spcPts val="0"/>
                        </a:spcAft>
                      </a:pPr>
                      <a:r>
                        <a:rPr lang="en-US" sz="1570" dirty="0">
                          <a:solidFill>
                            <a:schemeClr val="tx1"/>
                          </a:solidFill>
                          <a:effectLst/>
                        </a:rPr>
                        <a:t>P-4</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¬R</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2"/>
                  </a:ext>
                </a:extLst>
              </a:tr>
              <a:tr h="237744">
                <a:tc>
                  <a:txBody>
                    <a:bodyPr/>
                    <a:lstStyle/>
                    <a:p>
                      <a:pPr marL="0" marR="0" indent="0" algn="ctr">
                        <a:spcBef>
                          <a:spcPts val="0"/>
                        </a:spcBef>
                        <a:spcAft>
                          <a:spcPts val="0"/>
                        </a:spcAft>
                      </a:pPr>
                      <a:r>
                        <a:rPr lang="en-US" sz="1570" dirty="0">
                          <a:solidFill>
                            <a:schemeClr val="tx1"/>
                          </a:solidFill>
                          <a:effectLst/>
                        </a:rPr>
                        <a:t>P-5</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R-</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2</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3"/>
                  </a:ext>
                </a:extLst>
              </a:tr>
              <a:tr h="237744">
                <a:tc>
                  <a:txBody>
                    <a:bodyPr/>
                    <a:lstStyle/>
                    <a:p>
                      <a:pPr marL="0" marR="0" indent="0" algn="ctr">
                        <a:spcBef>
                          <a:spcPts val="0"/>
                        </a:spcBef>
                        <a:spcAft>
                          <a:spcPts val="0"/>
                        </a:spcAft>
                      </a:pPr>
                      <a:r>
                        <a:rPr lang="en-US" sz="1570">
                          <a:solidFill>
                            <a:schemeClr val="tx1"/>
                          </a:solidFill>
                          <a:effectLst/>
                        </a:rPr>
                        <a:t>P-6</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R+</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4"/>
                  </a:ext>
                </a:extLst>
              </a:tr>
              <a:tr h="237744">
                <a:tc>
                  <a:txBody>
                    <a:bodyPr/>
                    <a:lstStyle/>
                    <a:p>
                      <a:pPr marL="0" marR="0" indent="0" algn="ctr">
                        <a:spcBef>
                          <a:spcPts val="0"/>
                        </a:spcBef>
                        <a:spcAft>
                          <a:spcPts val="0"/>
                        </a:spcAft>
                      </a:pPr>
                      <a:r>
                        <a:rPr lang="en-US" sz="1570" dirty="0">
                          <a:solidFill>
                            <a:schemeClr val="tx1"/>
                          </a:solidFill>
                          <a:effectLst/>
                        </a:rPr>
                        <a:t>P-7</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¬R</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2</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5"/>
                  </a:ext>
                </a:extLst>
              </a:tr>
              <a:tr h="237744">
                <a:tc>
                  <a:txBody>
                    <a:bodyPr/>
                    <a:lstStyle/>
                    <a:p>
                      <a:pPr marL="0" marR="0" indent="0" algn="ctr">
                        <a:spcBef>
                          <a:spcPts val="0"/>
                        </a:spcBef>
                        <a:spcAft>
                          <a:spcPts val="0"/>
                        </a:spcAft>
                      </a:pPr>
                      <a:r>
                        <a:rPr lang="en-US" sz="1570" dirty="0">
                          <a:solidFill>
                            <a:schemeClr val="tx1"/>
                          </a:solidFill>
                          <a:effectLst/>
                        </a:rPr>
                        <a:t>P-8</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R–</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3</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6"/>
                  </a:ext>
                </a:extLst>
              </a:tr>
              <a:tr h="237744">
                <a:tc>
                  <a:txBody>
                    <a:bodyPr/>
                    <a:lstStyle/>
                    <a:p>
                      <a:pPr marL="0" marR="0" indent="0" algn="ctr">
                        <a:spcBef>
                          <a:spcPts val="0"/>
                        </a:spcBef>
                        <a:spcAft>
                          <a:spcPts val="0"/>
                        </a:spcAft>
                      </a:pPr>
                      <a:r>
                        <a:rPr lang="en-US" sz="1570">
                          <a:solidFill>
                            <a:schemeClr val="tx1"/>
                          </a:solidFill>
                          <a:effectLst/>
                        </a:rPr>
                        <a:t>P-9</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R++</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7"/>
                  </a:ext>
                </a:extLst>
              </a:tr>
              <a:tr h="237744">
                <a:tc>
                  <a:txBody>
                    <a:bodyPr/>
                    <a:lstStyle/>
                    <a:p>
                      <a:pPr marL="0" marR="0" indent="0" algn="ctr">
                        <a:spcBef>
                          <a:spcPts val="0"/>
                        </a:spcBef>
                        <a:spcAft>
                          <a:spcPts val="0"/>
                        </a:spcAft>
                      </a:pPr>
                      <a:r>
                        <a:rPr lang="en-US" sz="1570" dirty="0">
                          <a:solidFill>
                            <a:schemeClr val="tx1"/>
                          </a:solidFill>
                          <a:effectLst/>
                        </a:rPr>
                        <a:t>P-10</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R++</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2</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8"/>
                  </a:ext>
                </a:extLst>
              </a:tr>
              <a:tr h="237744">
                <a:tc>
                  <a:txBody>
                    <a:bodyPr/>
                    <a:lstStyle/>
                    <a:p>
                      <a:pPr marL="0" marR="0" indent="0" algn="ctr">
                        <a:spcBef>
                          <a:spcPts val="0"/>
                        </a:spcBef>
                        <a:spcAft>
                          <a:spcPts val="0"/>
                        </a:spcAft>
                      </a:pPr>
                      <a:r>
                        <a:rPr lang="en-US" sz="1570" dirty="0">
                          <a:solidFill>
                            <a:schemeClr val="tx1"/>
                          </a:solidFill>
                          <a:effectLst/>
                        </a:rPr>
                        <a:t>P-11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Ra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dirty="0">
                          <a:solidFill>
                            <a:schemeClr val="tx1"/>
                          </a:solidFill>
                          <a:effectLst/>
                        </a:rPr>
                        <a:t>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9"/>
                  </a:ext>
                </a:extLst>
              </a:tr>
              <a:tr h="237744">
                <a:tc>
                  <a:txBody>
                    <a:bodyPr/>
                    <a:lstStyle/>
                    <a:p>
                      <a:pPr marL="0" marR="0" indent="0" algn="ctr">
                        <a:spcBef>
                          <a:spcPts val="0"/>
                        </a:spcBef>
                        <a:spcAft>
                          <a:spcPts val="0"/>
                        </a:spcAft>
                      </a:pPr>
                      <a:r>
                        <a:rPr lang="en-US" sz="1570">
                          <a:solidFill>
                            <a:schemeClr val="tx1"/>
                          </a:solidFill>
                          <a:effectLst/>
                        </a:rPr>
                        <a:t>P-12</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Ra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dirty="0">
                          <a:solidFill>
                            <a:schemeClr val="tx1"/>
                          </a:solidFill>
                          <a:effectLst/>
                        </a:rPr>
                        <a:t>4</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20"/>
                  </a:ext>
                </a:extLst>
              </a:tr>
              <a:tr h="237744">
                <a:tc>
                  <a:txBody>
                    <a:bodyPr/>
                    <a:lstStyle/>
                    <a:p>
                      <a:pPr marL="0" marR="0" indent="0" algn="ctr">
                        <a:spcBef>
                          <a:spcPts val="0"/>
                        </a:spcBef>
                        <a:spcAft>
                          <a:spcPts val="0"/>
                        </a:spcAft>
                      </a:pPr>
                      <a:r>
                        <a:rPr lang="en-US" sz="1570" dirty="0">
                          <a:solidFill>
                            <a:schemeClr val="tx1"/>
                          </a:solidFill>
                          <a:effectLst/>
                        </a:rPr>
                        <a:t>A-1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E59C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E59C00"/>
                    </a:solidFill>
                  </a:tcPr>
                </a:tc>
                <a:extLst>
                  <a:ext uri="{0D108BD9-81ED-4DB2-BD59-A6C34878D82A}">
                    <a16:rowId xmlns:a16="http://schemas.microsoft.com/office/drawing/2014/main" val="10021"/>
                  </a:ext>
                </a:extLst>
              </a:tr>
              <a:tr h="237744">
                <a:tc>
                  <a:txBody>
                    <a:bodyPr/>
                    <a:lstStyle/>
                    <a:p>
                      <a:pPr marL="0" marR="0" indent="0" algn="ctr">
                        <a:spcBef>
                          <a:spcPts val="0"/>
                        </a:spcBef>
                        <a:spcAft>
                          <a:spcPts val="0"/>
                        </a:spcAft>
                      </a:pPr>
                      <a:r>
                        <a:rPr lang="en-US" sz="1570" dirty="0">
                          <a:solidFill>
                            <a:schemeClr val="tx1"/>
                          </a:solidFill>
                          <a:effectLst/>
                        </a:rPr>
                        <a:t>A-2</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E59C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E59C00"/>
                    </a:solidFill>
                  </a:tcPr>
                </a:tc>
                <a:extLst>
                  <a:ext uri="{0D108BD9-81ED-4DB2-BD59-A6C34878D82A}">
                    <a16:rowId xmlns:a16="http://schemas.microsoft.com/office/drawing/2014/main" val="10022"/>
                  </a:ext>
                </a:extLst>
              </a:tr>
              <a:tr h="237744">
                <a:tc>
                  <a:txBody>
                    <a:bodyPr/>
                    <a:lstStyle/>
                    <a:p>
                      <a:pPr marL="0" marR="0" indent="0" algn="ctr">
                        <a:spcBef>
                          <a:spcPts val="0"/>
                        </a:spcBef>
                        <a:spcAft>
                          <a:spcPts val="0"/>
                        </a:spcAft>
                      </a:pPr>
                      <a:r>
                        <a:rPr lang="en-US" sz="1570">
                          <a:solidFill>
                            <a:schemeClr val="tx1"/>
                          </a:solidFill>
                          <a:effectLst/>
                        </a:rPr>
                        <a:t>A-3</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E59C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E59C00"/>
                    </a:solidFill>
                  </a:tcPr>
                </a:tc>
                <a:extLst>
                  <a:ext uri="{0D108BD9-81ED-4DB2-BD59-A6C34878D82A}">
                    <a16:rowId xmlns:a16="http://schemas.microsoft.com/office/drawing/2014/main" val="10023"/>
                  </a:ext>
                </a:extLst>
              </a:tr>
              <a:tr h="237744">
                <a:tc>
                  <a:txBody>
                    <a:bodyPr/>
                    <a:lstStyle/>
                    <a:p>
                      <a:pPr marL="0" marR="0" indent="0" algn="ctr">
                        <a:spcBef>
                          <a:spcPts val="0"/>
                        </a:spcBef>
                        <a:spcAft>
                          <a:spcPts val="0"/>
                        </a:spcAft>
                      </a:pPr>
                      <a:r>
                        <a:rPr lang="en-US" sz="1570" dirty="0">
                          <a:solidFill>
                            <a:schemeClr val="tx1"/>
                          </a:solidFill>
                          <a:effectLst/>
                        </a:rPr>
                        <a:t>A-4</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E59C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dirty="0" err="1">
                          <a:solidFill>
                            <a:schemeClr val="tx1"/>
                          </a:solidFill>
                          <a:effectLst/>
                        </a:rPr>
                        <a:t>na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dirty="0" err="1">
                          <a:solidFill>
                            <a:schemeClr val="tx1"/>
                          </a:solidFill>
                          <a:effectLst/>
                        </a:rPr>
                        <a:t>na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E59C00"/>
                    </a:solidFill>
                  </a:tcPr>
                </a:tc>
                <a:extLst>
                  <a:ext uri="{0D108BD9-81ED-4DB2-BD59-A6C34878D82A}">
                    <a16:rowId xmlns:a16="http://schemas.microsoft.com/office/drawing/2014/main" val="10024"/>
                  </a:ext>
                </a:extLst>
              </a:tr>
              <a:tr h="237744">
                <a:tc>
                  <a:txBody>
                    <a:bodyPr/>
                    <a:lstStyle/>
                    <a:p>
                      <a:pPr marL="0" marR="0" indent="0" algn="ctr">
                        <a:spcBef>
                          <a:spcPts val="0"/>
                        </a:spcBef>
                        <a:spcAft>
                          <a:spcPts val="0"/>
                        </a:spcAft>
                      </a:pPr>
                      <a:r>
                        <a:rPr lang="en-US" sz="1570" dirty="0">
                          <a:solidFill>
                            <a:schemeClr val="tx1"/>
                          </a:solidFill>
                          <a:effectLst/>
                        </a:rPr>
                        <a:t>A-5</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B w="19050" cap="flat" cmpd="sng" algn="ctr">
                      <a:solidFill>
                        <a:schemeClr val="tx1"/>
                      </a:solidFill>
                      <a:prstDash val="solid"/>
                      <a:round/>
                      <a:headEnd type="none" w="med" len="med"/>
                      <a:tailEnd type="none" w="med" len="med"/>
                    </a:lnB>
                    <a:solidFill>
                      <a:srgbClr val="E59C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B w="19050" cap="flat" cmpd="sng" algn="ctr">
                      <a:solidFill>
                        <a:schemeClr val="tx1"/>
                      </a:solidFill>
                      <a:prstDash val="solid"/>
                      <a:round/>
                      <a:headEnd type="none" w="med" len="med"/>
                      <a:tailEnd type="none" w="med" len="med"/>
                    </a:lnB>
                    <a:solidFill>
                      <a:srgbClr val="E59C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B w="19050" cap="flat" cmpd="sng" algn="ctr">
                      <a:solidFill>
                        <a:schemeClr val="tx1"/>
                      </a:solidFill>
                      <a:prstDash val="solid"/>
                      <a:round/>
                      <a:headEnd type="none" w="med" len="med"/>
                      <a:tailEnd type="none" w="med" len="med"/>
                    </a:lnB>
                    <a:solidFill>
                      <a:srgbClr val="E59C00"/>
                    </a:solidFill>
                  </a:tcPr>
                </a:tc>
                <a:tc>
                  <a:txBody>
                    <a:bodyPr/>
                    <a:lstStyle/>
                    <a:p>
                      <a:pPr marL="0" marR="0" indent="0" algn="ctr">
                        <a:spcBef>
                          <a:spcPts val="0"/>
                        </a:spcBef>
                        <a:spcAft>
                          <a:spcPts val="0"/>
                        </a:spcAft>
                      </a:pPr>
                      <a:r>
                        <a:rPr lang="en-US" sz="1570">
                          <a:solidFill>
                            <a:schemeClr val="tx1"/>
                          </a:solidFill>
                          <a:effectLst/>
                        </a:rPr>
                        <a:t>NC</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B w="19050" cap="flat" cmpd="sng" algn="ctr">
                      <a:solidFill>
                        <a:schemeClr val="tx1"/>
                      </a:solidFill>
                      <a:prstDash val="solid"/>
                      <a:round/>
                      <a:headEnd type="none" w="med" len="med"/>
                      <a:tailEnd type="none" w="med" len="med"/>
                    </a:lnB>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B w="19050" cap="flat" cmpd="sng" algn="ctr">
                      <a:solidFill>
                        <a:schemeClr val="tx1"/>
                      </a:solidFill>
                      <a:prstDash val="solid"/>
                      <a:round/>
                      <a:headEnd type="none" w="med" len="med"/>
                      <a:tailEnd type="none" w="med" len="med"/>
                    </a:lnB>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B w="19050" cap="flat" cmpd="sng" algn="ctr">
                      <a:solidFill>
                        <a:schemeClr val="tx1"/>
                      </a:solidFill>
                      <a:prstDash val="solid"/>
                      <a:round/>
                      <a:headEnd type="none" w="med" len="med"/>
                      <a:tailEnd type="none" w="med" len="med"/>
                    </a:lnB>
                    <a:solidFill>
                      <a:srgbClr val="E59C00"/>
                    </a:solidFill>
                  </a:tcPr>
                </a:tc>
                <a:tc>
                  <a:txBody>
                    <a:bodyPr/>
                    <a:lstStyle/>
                    <a:p>
                      <a:pPr marL="0" marR="0" indent="0" algn="ctr">
                        <a:spcBef>
                          <a:spcPts val="0"/>
                        </a:spcBef>
                        <a:spcAft>
                          <a:spcPts val="0"/>
                        </a:spcAft>
                      </a:pPr>
                      <a:r>
                        <a:rPr lang="en-US" sz="1570" dirty="0" err="1">
                          <a:solidFill>
                            <a:schemeClr val="tx1"/>
                          </a:solidFill>
                          <a:effectLst/>
                        </a:rPr>
                        <a:t>na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B w="19050" cap="flat" cmpd="sng" algn="ctr">
                      <a:solidFill>
                        <a:schemeClr val="tx1"/>
                      </a:solidFill>
                      <a:prstDash val="solid"/>
                      <a:round/>
                      <a:headEnd type="none" w="med" len="med"/>
                      <a:tailEnd type="none" w="med" len="med"/>
                    </a:lnB>
                    <a:solidFill>
                      <a:srgbClr val="E59C00"/>
                    </a:solidFill>
                  </a:tcPr>
                </a:tc>
                <a:tc>
                  <a:txBody>
                    <a:bodyPr/>
                    <a:lstStyle/>
                    <a:p>
                      <a:pPr marL="0" marR="0" indent="-68580" algn="ctr">
                        <a:spcBef>
                          <a:spcPts val="0"/>
                        </a:spcBef>
                        <a:spcAft>
                          <a:spcPts val="0"/>
                        </a:spcAft>
                      </a:pPr>
                      <a:r>
                        <a:rPr lang="en-US" sz="1570" dirty="0">
                          <a:solidFill>
                            <a:schemeClr val="tx1"/>
                          </a:solidFill>
                          <a:effectLst/>
                        </a:rPr>
                        <a:t>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solidFill>
                      <a:srgbClr val="E59C00"/>
                    </a:solidFill>
                  </a:tcPr>
                </a:tc>
                <a:extLst>
                  <a:ext uri="{0D108BD9-81ED-4DB2-BD59-A6C34878D82A}">
                    <a16:rowId xmlns:a16="http://schemas.microsoft.com/office/drawing/2014/main" val="10025"/>
                  </a:ext>
                </a:extLst>
              </a:tr>
            </a:tbl>
          </a:graphicData>
        </a:graphic>
      </p:graphicFrame>
      <p:sp>
        <p:nvSpPr>
          <p:cNvPr id="3" name="TextBox 2"/>
          <p:cNvSpPr txBox="1"/>
          <p:nvPr/>
        </p:nvSpPr>
        <p:spPr>
          <a:xfrm>
            <a:off x="2370282" y="2438400"/>
            <a:ext cx="5302827" cy="2308324"/>
          </a:xfrm>
          <a:prstGeom prst="rect">
            <a:avLst/>
          </a:prstGeom>
          <a:solidFill>
            <a:srgbClr val="BBE0E3"/>
          </a:solidFill>
          <a:ln w="28575">
            <a:solidFill>
              <a:schemeClr val="bg1">
                <a:lumMod val="75000"/>
              </a:schemeClr>
            </a:solidFill>
          </a:ln>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sng" strike="noStrike" kern="1200" cap="none" spc="0" normalizeH="0" baseline="0" noProof="0" dirty="0">
                <a:ln>
                  <a:noFill/>
                </a:ln>
                <a:solidFill>
                  <a:srgbClr val="000000"/>
                </a:solidFill>
                <a:effectLst/>
                <a:uLnTx/>
                <a:uFillTx/>
                <a:latin typeface="Times" charset="0"/>
                <a:ea typeface="+mn-ea"/>
                <a:cs typeface="+mn-cs"/>
              </a:rPr>
              <a:t>Modes of reference:</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Times"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Times"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Times"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Times"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Times"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Times"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Times" charset="0"/>
              <a:ea typeface="+mn-ea"/>
              <a:cs typeface="+mn-cs"/>
            </a:endParaRPr>
          </a:p>
        </p:txBody>
      </p:sp>
      <p:sp>
        <p:nvSpPr>
          <p:cNvPr id="10" name="Rounded Rectangle 9"/>
          <p:cNvSpPr/>
          <p:nvPr/>
        </p:nvSpPr>
        <p:spPr bwMode="auto">
          <a:xfrm>
            <a:off x="7696200" y="1524000"/>
            <a:ext cx="762000" cy="4190999"/>
          </a:xfrm>
          <a:prstGeom prst="roundRect">
            <a:avLst/>
          </a:prstGeom>
          <a:no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pitchFamily="122" charset="0"/>
              <a:ea typeface="+mn-ea"/>
              <a:cs typeface="+mn-cs"/>
            </a:endParaRPr>
          </a:p>
        </p:txBody>
      </p:sp>
      <p:graphicFrame>
        <p:nvGraphicFramePr>
          <p:cNvPr id="5" name="Table 4"/>
          <p:cNvGraphicFramePr>
            <a:graphicFrameLocks noGrp="1"/>
          </p:cNvGraphicFramePr>
          <p:nvPr>
            <p:extLst/>
          </p:nvPr>
        </p:nvGraphicFramePr>
        <p:xfrm>
          <a:off x="2590800" y="2891028"/>
          <a:ext cx="4648199" cy="1854200"/>
        </p:xfrm>
        <a:graphic>
          <a:graphicData uri="http://schemas.openxmlformats.org/drawingml/2006/table">
            <a:tbl>
              <a:tblPr firstRow="1" bandRow="1">
                <a:tableStyleId>{5C22544A-7EE6-4342-B048-85BDC9FD1C3A}</a:tableStyleId>
              </a:tblPr>
              <a:tblGrid>
                <a:gridCol w="685800">
                  <a:extLst>
                    <a:ext uri="{9D8B030D-6E8A-4147-A177-3AD203B41FA5}">
                      <a16:colId xmlns:a16="http://schemas.microsoft.com/office/drawing/2014/main" val="20000"/>
                    </a:ext>
                  </a:extLst>
                </a:gridCol>
                <a:gridCol w="3962399">
                  <a:extLst>
                    <a:ext uri="{9D8B030D-6E8A-4147-A177-3AD203B41FA5}">
                      <a16:colId xmlns:a16="http://schemas.microsoft.com/office/drawing/2014/main" val="20001"/>
                    </a:ext>
                  </a:extLst>
                </a:gridCol>
              </a:tblGrid>
              <a:tr h="370840">
                <a:tc>
                  <a:txBody>
                    <a:bodyPr/>
                    <a:lstStyle/>
                    <a:p>
                      <a:pPr marL="0" marR="0" indent="0" algn="l">
                        <a:spcBef>
                          <a:spcPts val="0"/>
                        </a:spcBef>
                        <a:spcAft>
                          <a:spcPts val="0"/>
                        </a:spcAft>
                      </a:pPr>
                      <a:r>
                        <a:rPr lang="en-US" sz="1800" b="0" dirty="0">
                          <a:solidFill>
                            <a:schemeClr val="tx1"/>
                          </a:solidFill>
                          <a:effectLst/>
                        </a:rPr>
                        <a:t>R+</a:t>
                      </a:r>
                      <a:endParaRPr lang="en-US" sz="1800" b="0" dirty="0">
                        <a:solidFill>
                          <a:schemeClr val="tx1"/>
                        </a:solidFill>
                        <a:effectLst/>
                        <a:latin typeface="Times New Roman" panose="02020603050405020304" pitchFamily="18" charset="0"/>
                        <a:ea typeface="MS Mincho" panose="02020609040205080304" pitchFamily="49" charset="-128"/>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b="0" dirty="0">
                          <a:solidFill>
                            <a:schemeClr val="tx1"/>
                          </a:solidFill>
                        </a:rPr>
                        <a:t>: faithful</a:t>
                      </a:r>
                      <a:r>
                        <a:rPr lang="en-US" b="0" baseline="0" dirty="0">
                          <a:solidFill>
                            <a:schemeClr val="tx1"/>
                          </a:solidFill>
                        </a:rPr>
                        <a:t> reference to correct referent</a:t>
                      </a:r>
                      <a:endParaRPr lang="en-US"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dirty="0">
                          <a:solidFill>
                            <a:schemeClr val="tx1"/>
                          </a:solidFill>
                          <a:effectLst/>
                        </a:rPr>
                        <a:t>¬R</a:t>
                      </a:r>
                      <a:endParaRPr lang="en-US" sz="1800" b="0" dirty="0">
                        <a:solidFill>
                          <a:schemeClr val="tx1"/>
                        </a:solidFill>
                        <a:effectLst/>
                        <a:latin typeface="Times New Roman" panose="02020603050405020304" pitchFamily="18" charset="0"/>
                        <a:ea typeface="MS Mincho" panose="02020609040205080304" pitchFamily="49" charset="-128"/>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US" b="0" dirty="0">
                          <a:solidFill>
                            <a:schemeClr val="tx1"/>
                          </a:solidFill>
                        </a:rPr>
                        <a:t>: no referent exist</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dirty="0">
                          <a:solidFill>
                            <a:schemeClr val="tx1"/>
                          </a:solidFill>
                          <a:effectLst/>
                        </a:rPr>
                        <a:t>R–</a:t>
                      </a:r>
                      <a:endParaRPr lang="en-US" sz="1800" b="0" dirty="0">
                        <a:solidFill>
                          <a:schemeClr val="tx1"/>
                        </a:solidFill>
                        <a:effectLst/>
                        <a:latin typeface="Times New Roman" panose="02020603050405020304" pitchFamily="18" charset="0"/>
                        <a:ea typeface="MS Mincho" panose="02020609040205080304" pitchFamily="49" charset="-128"/>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b="0" dirty="0">
                          <a:solidFill>
                            <a:schemeClr val="tx1"/>
                          </a:solidFill>
                        </a:rPr>
                        <a:t>: reference</a:t>
                      </a:r>
                      <a:r>
                        <a:rPr lang="en-US" b="0" baseline="0" dirty="0">
                          <a:solidFill>
                            <a:schemeClr val="tx1"/>
                          </a:solidFill>
                        </a:rPr>
                        <a:t> to wrong referent</a:t>
                      </a:r>
                      <a:endParaRPr lang="en-US" b="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dirty="0">
                          <a:solidFill>
                            <a:schemeClr val="tx1"/>
                          </a:solidFill>
                          <a:effectLst/>
                        </a:rPr>
                        <a:t>R++</a:t>
                      </a:r>
                      <a:endParaRPr lang="en-US" sz="1800" b="0" dirty="0">
                        <a:solidFill>
                          <a:schemeClr val="tx1"/>
                        </a:solidFill>
                        <a:effectLst/>
                        <a:latin typeface="Times New Roman" panose="02020603050405020304" pitchFamily="18" charset="0"/>
                        <a:ea typeface="MS Mincho" panose="02020609040205080304" pitchFamily="49" charset="-128"/>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b="0" dirty="0">
                          <a:solidFill>
                            <a:schemeClr val="tx1"/>
                          </a:solidFill>
                        </a:rPr>
                        <a:t>: redundant reference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dirty="0">
                          <a:solidFill>
                            <a:schemeClr val="tx1"/>
                          </a:solidFill>
                          <a:effectLst/>
                        </a:rPr>
                        <a:t>Ra</a:t>
                      </a:r>
                      <a:endParaRPr lang="en-US" sz="1800" b="0" dirty="0">
                        <a:solidFill>
                          <a:schemeClr val="tx1"/>
                        </a:solidFill>
                        <a:effectLst/>
                        <a:latin typeface="Times New Roman" panose="02020603050405020304" pitchFamily="18" charset="0"/>
                        <a:ea typeface="MS Mincho" panose="02020609040205080304" pitchFamily="49" charset="-128"/>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b="0" dirty="0">
                          <a:solidFill>
                            <a:schemeClr val="tx1"/>
                          </a:solidFill>
                        </a:rPr>
                        <a:t>: ambiguous reference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19393040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nvPr>
        </p:nvGraphicFramePr>
        <p:xfrm>
          <a:off x="-2" y="609600"/>
          <a:ext cx="9144003" cy="6220968"/>
        </p:xfrm>
        <a:graphic>
          <a:graphicData uri="http://schemas.openxmlformats.org/drawingml/2006/table">
            <a:tbl>
              <a:tblPr firstRow="1" firstCol="1" bandRow="1">
                <a:tableStyleId>{5C22544A-7EE6-4342-B048-85BDC9FD1C3A}</a:tableStyleId>
              </a:tblPr>
              <a:tblGrid>
                <a:gridCol w="1600202">
                  <a:extLst>
                    <a:ext uri="{9D8B030D-6E8A-4147-A177-3AD203B41FA5}">
                      <a16:colId xmlns:a16="http://schemas.microsoft.com/office/drawing/2014/main" val="20000"/>
                    </a:ext>
                  </a:extLst>
                </a:gridCol>
                <a:gridCol w="1135683">
                  <a:extLst>
                    <a:ext uri="{9D8B030D-6E8A-4147-A177-3AD203B41FA5}">
                      <a16:colId xmlns:a16="http://schemas.microsoft.com/office/drawing/2014/main" val="20001"/>
                    </a:ext>
                  </a:extLst>
                </a:gridCol>
                <a:gridCol w="1135685">
                  <a:extLst>
                    <a:ext uri="{9D8B030D-6E8A-4147-A177-3AD203B41FA5}">
                      <a16:colId xmlns:a16="http://schemas.microsoft.com/office/drawing/2014/main" val="20002"/>
                    </a:ext>
                  </a:extLst>
                </a:gridCol>
                <a:gridCol w="1135685">
                  <a:extLst>
                    <a:ext uri="{9D8B030D-6E8A-4147-A177-3AD203B41FA5}">
                      <a16:colId xmlns:a16="http://schemas.microsoft.com/office/drawing/2014/main" val="20003"/>
                    </a:ext>
                  </a:extLst>
                </a:gridCol>
                <a:gridCol w="1121055">
                  <a:extLst>
                    <a:ext uri="{9D8B030D-6E8A-4147-A177-3AD203B41FA5}">
                      <a16:colId xmlns:a16="http://schemas.microsoft.com/office/drawing/2014/main" val="20004"/>
                    </a:ext>
                  </a:extLst>
                </a:gridCol>
                <a:gridCol w="1276503">
                  <a:extLst>
                    <a:ext uri="{9D8B030D-6E8A-4147-A177-3AD203B41FA5}">
                      <a16:colId xmlns:a16="http://schemas.microsoft.com/office/drawing/2014/main" val="20005"/>
                    </a:ext>
                  </a:extLst>
                </a:gridCol>
                <a:gridCol w="1276503">
                  <a:extLst>
                    <a:ext uri="{9D8B030D-6E8A-4147-A177-3AD203B41FA5}">
                      <a16:colId xmlns:a16="http://schemas.microsoft.com/office/drawing/2014/main" val="20006"/>
                    </a:ext>
                  </a:extLst>
                </a:gridCol>
                <a:gridCol w="462687">
                  <a:extLst>
                    <a:ext uri="{9D8B030D-6E8A-4147-A177-3AD203B41FA5}">
                      <a16:colId xmlns:a16="http://schemas.microsoft.com/office/drawing/2014/main" val="20007"/>
                    </a:ext>
                  </a:extLst>
                </a:gridCol>
              </a:tblGrid>
              <a:tr h="237744">
                <a:tc rowSpan="3">
                  <a:txBody>
                    <a:bodyPr/>
                    <a:lstStyle/>
                    <a:p>
                      <a:pPr marL="0" marR="0" indent="0" algn="ctr">
                        <a:spcBef>
                          <a:spcPts val="0"/>
                        </a:spcBef>
                        <a:spcAft>
                          <a:spcPts val="0"/>
                        </a:spcAft>
                      </a:pPr>
                      <a:r>
                        <a:rPr lang="en-US" sz="1570" dirty="0">
                          <a:solidFill>
                            <a:schemeClr val="tx1"/>
                          </a:solidFill>
                          <a:effectLst/>
                        </a:rPr>
                        <a:t>configuration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rowSpan="2" gridSpan="2">
                  <a:txBody>
                    <a:bodyPr/>
                    <a:lstStyle/>
                    <a:p>
                      <a:pPr marL="0" marR="0" indent="0" algn="ctr">
                        <a:spcBef>
                          <a:spcPts val="0"/>
                        </a:spcBef>
                        <a:spcAft>
                          <a:spcPts val="0"/>
                        </a:spcAft>
                      </a:pPr>
                      <a:r>
                        <a:rPr lang="en-US" sz="1570" dirty="0">
                          <a:solidFill>
                            <a:schemeClr val="tx1"/>
                          </a:solidFill>
                          <a:effectLst/>
                        </a:rPr>
                        <a:t>reality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rowSpan="2" hMerge="1">
                  <a:txBody>
                    <a:bodyPr/>
                    <a:lstStyle/>
                    <a:p>
                      <a:endParaRPr lang="en-US"/>
                    </a:p>
                  </a:txBody>
                  <a:tcPr/>
                </a:tc>
                <a:tc gridSpan="4">
                  <a:txBody>
                    <a:bodyPr/>
                    <a:lstStyle/>
                    <a:p>
                      <a:pPr marL="0" marR="0" indent="0" algn="ctr">
                        <a:spcBef>
                          <a:spcPts val="0"/>
                        </a:spcBef>
                        <a:spcAft>
                          <a:spcPts val="0"/>
                        </a:spcAft>
                      </a:pPr>
                      <a:r>
                        <a:rPr lang="en-US" sz="1570" dirty="0">
                          <a:solidFill>
                            <a:schemeClr val="tx1"/>
                          </a:solidFill>
                          <a:effectLst/>
                        </a:rPr>
                        <a:t>representation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hMerge="1">
                  <a:txBody>
                    <a:bodyPr/>
                    <a:lstStyle/>
                    <a:p>
                      <a:endParaRPr lang="en-US"/>
                    </a:p>
                  </a:txBody>
                  <a:tcPr/>
                </a:tc>
                <a:tc hMerge="1">
                  <a:txBody>
                    <a:bodyPr/>
                    <a:lstStyle/>
                    <a:p>
                      <a:endParaRPr lang="en-US"/>
                    </a:p>
                  </a:txBody>
                  <a:tcPr/>
                </a:tc>
                <a:tc hMerge="1">
                  <a:txBody>
                    <a:bodyPr/>
                    <a:lstStyle/>
                    <a:p>
                      <a:endParaRPr lang="en-US"/>
                    </a:p>
                  </a:txBody>
                  <a:tcPr/>
                </a:tc>
                <a:tc rowSpan="3">
                  <a:txBody>
                    <a:bodyPr/>
                    <a:lstStyle/>
                    <a:p>
                      <a:pPr marL="0" marR="0" indent="-67945" algn="ctr">
                        <a:spcBef>
                          <a:spcPts val="0"/>
                        </a:spcBef>
                        <a:spcAft>
                          <a:spcPts val="0"/>
                        </a:spcAft>
                      </a:pPr>
                      <a:r>
                        <a:rPr lang="en-US" sz="1570">
                          <a:solidFill>
                            <a:schemeClr val="tx1"/>
                          </a:solidFill>
                          <a:effectLst/>
                        </a:rPr>
                        <a:t>ME</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extLst>
                  <a:ext uri="{0D108BD9-81ED-4DB2-BD59-A6C34878D82A}">
                    <a16:rowId xmlns:a16="http://schemas.microsoft.com/office/drawing/2014/main" val="10000"/>
                  </a:ext>
                </a:extLst>
              </a:tr>
              <a:tr h="237744">
                <a:tc vMerge="1">
                  <a:txBody>
                    <a:bodyPr/>
                    <a:lstStyle/>
                    <a:p>
                      <a:endParaRPr lang="en-US"/>
                    </a:p>
                  </a:txBody>
                  <a:tcPr/>
                </a:tc>
                <a:tc gridSpan="2" vMerge="1">
                  <a:txBody>
                    <a:bodyPr/>
                    <a:lstStyle/>
                    <a:p>
                      <a:endParaRPr lang="en-US"/>
                    </a:p>
                  </a:txBody>
                  <a:tcPr/>
                </a:tc>
                <a:tc hMerge="1" vMerge="1">
                  <a:txBody>
                    <a:bodyPr/>
                    <a:lstStyle/>
                    <a:p>
                      <a:endParaRPr lang="en-US"/>
                    </a:p>
                  </a:txBody>
                  <a:tcPr/>
                </a:tc>
                <a:tc gridSpan="2">
                  <a:txBody>
                    <a:bodyPr/>
                    <a:lstStyle/>
                    <a:p>
                      <a:pPr marL="0" marR="0" indent="0" algn="ctr">
                        <a:spcBef>
                          <a:spcPts val="0"/>
                        </a:spcBef>
                        <a:spcAft>
                          <a:spcPts val="0"/>
                        </a:spcAft>
                      </a:pPr>
                      <a:r>
                        <a:rPr lang="en-US" sz="1570" b="1" dirty="0">
                          <a:solidFill>
                            <a:schemeClr val="tx1"/>
                          </a:solidFill>
                          <a:effectLst/>
                        </a:rPr>
                        <a:t>authors' belief</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hMerge="1">
                  <a:txBody>
                    <a:bodyPr/>
                    <a:lstStyle/>
                    <a:p>
                      <a:endParaRPr lang="en-US"/>
                    </a:p>
                  </a:txBody>
                  <a:tcPr/>
                </a:tc>
                <a:tc gridSpan="2">
                  <a:txBody>
                    <a:bodyPr/>
                    <a:lstStyle/>
                    <a:p>
                      <a:pPr marL="0" marR="0" indent="0" algn="ctr">
                        <a:spcBef>
                          <a:spcPts val="0"/>
                        </a:spcBef>
                        <a:spcAft>
                          <a:spcPts val="0"/>
                        </a:spcAft>
                      </a:pPr>
                      <a:r>
                        <a:rPr lang="en-US" sz="1570" b="1" dirty="0">
                          <a:solidFill>
                            <a:schemeClr val="tx1"/>
                          </a:solidFill>
                          <a:effectLst/>
                        </a:rPr>
                        <a:t>encoding</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0001"/>
                  </a:ext>
                </a:extLst>
              </a:tr>
              <a:tr h="237744">
                <a:tc vMerge="1">
                  <a:txBody>
                    <a:bodyPr/>
                    <a:lstStyle/>
                    <a:p>
                      <a:endParaRPr lang="en-US"/>
                    </a:p>
                  </a:txBody>
                  <a:tcPr/>
                </a:tc>
                <a:tc>
                  <a:txBody>
                    <a:bodyPr/>
                    <a:lstStyle/>
                    <a:p>
                      <a:pPr marL="0" marR="0" indent="0" algn="ctr">
                        <a:spcBef>
                          <a:spcPts val="0"/>
                        </a:spcBef>
                        <a:spcAft>
                          <a:spcPts val="0"/>
                        </a:spcAft>
                      </a:pPr>
                      <a:r>
                        <a:rPr lang="en-US" sz="1570" b="1" dirty="0">
                          <a:solidFill>
                            <a:schemeClr val="tx1"/>
                          </a:solidFill>
                          <a:effectLst/>
                        </a:rPr>
                        <a:t>OE</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OR</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a:solidFill>
                            <a:schemeClr val="tx1"/>
                          </a:solidFill>
                          <a:effectLst/>
                        </a:rPr>
                        <a:t>BE</a:t>
                      </a:r>
                      <a:endParaRPr lang="en-US" sz="1570" b="1">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BR</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IE</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TR</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vMerge="1">
                  <a:txBody>
                    <a:bodyPr/>
                    <a:lstStyle/>
                    <a:p>
                      <a:endParaRPr lang="en-US"/>
                    </a:p>
                  </a:txBody>
                  <a:tcPr/>
                </a:tc>
                <a:extLst>
                  <a:ext uri="{0D108BD9-81ED-4DB2-BD59-A6C34878D82A}">
                    <a16:rowId xmlns:a16="http://schemas.microsoft.com/office/drawing/2014/main" val="10002"/>
                  </a:ext>
                </a:extLst>
              </a:tr>
              <a:tr h="237744">
                <a:tc>
                  <a:txBody>
                    <a:bodyPr/>
                    <a:lstStyle/>
                    <a:p>
                      <a:pPr marL="0" marR="0" indent="0" algn="ctr">
                        <a:spcBef>
                          <a:spcPts val="0"/>
                        </a:spcBef>
                        <a:spcAft>
                          <a:spcPts val="0"/>
                        </a:spcAft>
                      </a:pPr>
                      <a:r>
                        <a:rPr lang="en-US" sz="1570" b="1" dirty="0">
                          <a:solidFill>
                            <a:schemeClr val="tx1"/>
                          </a:solidFill>
                          <a:effectLst/>
                        </a:rPr>
                        <a:t>(1)</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(2)</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(3)</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(4)</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(5)</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(6)</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(7)</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68580" algn="ctr">
                        <a:spcBef>
                          <a:spcPts val="0"/>
                        </a:spcBef>
                        <a:spcAft>
                          <a:spcPts val="0"/>
                        </a:spcAft>
                      </a:pPr>
                      <a:r>
                        <a:rPr lang="en-US" sz="1570" b="1" dirty="0">
                          <a:solidFill>
                            <a:schemeClr val="tx1"/>
                          </a:solidFill>
                          <a:effectLst/>
                        </a:rPr>
                        <a:t>(8)</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extLst>
                  <a:ext uri="{0D108BD9-81ED-4DB2-BD59-A6C34878D82A}">
                    <a16:rowId xmlns:a16="http://schemas.microsoft.com/office/drawing/2014/main" val="10003"/>
                  </a:ext>
                </a:extLst>
              </a:tr>
              <a:tr h="237744">
                <a:tc>
                  <a:txBody>
                    <a:bodyPr/>
                    <a:lstStyle/>
                    <a:p>
                      <a:pPr marL="0" marR="0" indent="0" algn="ctr">
                        <a:spcBef>
                          <a:spcPts val="0"/>
                        </a:spcBef>
                        <a:spcAft>
                          <a:spcPts val="0"/>
                        </a:spcAft>
                      </a:pPr>
                      <a:r>
                        <a:rPr lang="en-US" sz="1570" dirty="0">
                          <a:solidFill>
                            <a:schemeClr val="tx1"/>
                          </a:solidFill>
                          <a:effectLst/>
                        </a:rPr>
                        <a:t>P+1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T w="19050" cap="flat" cmpd="sng" algn="ctr">
                      <a:solidFill>
                        <a:schemeClr val="tx1"/>
                      </a:solidFill>
                      <a:prstDash val="solid"/>
                      <a:round/>
                      <a:headEnd type="none" w="med" len="med"/>
                      <a:tailEnd type="none" w="med" len="med"/>
                    </a:lnT>
                    <a:solidFill>
                      <a:srgbClr val="66FF33"/>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T w="19050" cap="flat" cmpd="sng" algn="ctr">
                      <a:solidFill>
                        <a:schemeClr val="tx1"/>
                      </a:solidFill>
                      <a:prstDash val="solid"/>
                      <a:round/>
                      <a:headEnd type="none" w="med" len="med"/>
                      <a:tailEnd type="none" w="med" len="med"/>
                    </a:lnT>
                    <a:solidFill>
                      <a:srgbClr val="66FF33"/>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T w="19050" cap="flat" cmpd="sng" algn="ctr">
                      <a:solidFill>
                        <a:schemeClr val="tx1"/>
                      </a:solidFill>
                      <a:prstDash val="solid"/>
                      <a:round/>
                      <a:headEnd type="none" w="med" len="med"/>
                      <a:tailEnd type="none" w="med" len="med"/>
                    </a:lnT>
                    <a:solidFill>
                      <a:srgbClr val="66FF33"/>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T w="19050" cap="flat" cmpd="sng" algn="ctr">
                      <a:solidFill>
                        <a:schemeClr val="tx1"/>
                      </a:solidFill>
                      <a:prstDash val="solid"/>
                      <a:round/>
                      <a:headEnd type="none" w="med" len="med"/>
                      <a:tailEnd type="none" w="med" len="med"/>
                    </a:lnT>
                    <a:solidFill>
                      <a:srgbClr val="66FF33"/>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T w="19050" cap="flat" cmpd="sng" algn="ctr">
                      <a:solidFill>
                        <a:schemeClr val="tx1"/>
                      </a:solidFill>
                      <a:prstDash val="solid"/>
                      <a:round/>
                      <a:headEnd type="none" w="med" len="med"/>
                      <a:tailEnd type="none" w="med" len="med"/>
                    </a:lnT>
                    <a:solidFill>
                      <a:srgbClr val="66FF33"/>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T w="19050" cap="flat" cmpd="sng" algn="ctr">
                      <a:solidFill>
                        <a:schemeClr val="tx1"/>
                      </a:solidFill>
                      <a:prstDash val="solid"/>
                      <a:round/>
                      <a:headEnd type="none" w="med" len="med"/>
                      <a:tailEnd type="none" w="med" len="med"/>
                    </a:lnT>
                    <a:solidFill>
                      <a:srgbClr val="66FF33"/>
                    </a:solidFill>
                  </a:tcPr>
                </a:tc>
                <a:tc>
                  <a:txBody>
                    <a:bodyPr/>
                    <a:lstStyle/>
                    <a:p>
                      <a:pPr marL="0" marR="0" indent="0" algn="ctr">
                        <a:spcBef>
                          <a:spcPts val="0"/>
                        </a:spcBef>
                        <a:spcAft>
                          <a:spcPts val="0"/>
                        </a:spcAft>
                      </a:pPr>
                      <a:r>
                        <a:rPr lang="en-US" sz="1570" dirty="0">
                          <a:solidFill>
                            <a:schemeClr val="tx1"/>
                          </a:solidFill>
                          <a:effectLst/>
                        </a:rPr>
                        <a:t>R+</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T w="19050" cap="flat" cmpd="sng" algn="ctr">
                      <a:solidFill>
                        <a:schemeClr val="tx1"/>
                      </a:solidFill>
                      <a:prstDash val="solid"/>
                      <a:round/>
                      <a:headEnd type="none" w="med" len="med"/>
                      <a:tailEnd type="none" w="med" len="med"/>
                    </a:lnT>
                    <a:solidFill>
                      <a:srgbClr val="66FF33"/>
                    </a:solidFill>
                  </a:tcPr>
                </a:tc>
                <a:tc>
                  <a:txBody>
                    <a:bodyPr/>
                    <a:lstStyle/>
                    <a:p>
                      <a:pPr marL="0" marR="0" indent="-68580" algn="ctr">
                        <a:spcBef>
                          <a:spcPts val="0"/>
                        </a:spcBef>
                        <a:spcAft>
                          <a:spcPts val="0"/>
                        </a:spcAft>
                      </a:pPr>
                      <a:r>
                        <a:rPr lang="en-US" sz="1570" dirty="0">
                          <a:solidFill>
                            <a:schemeClr val="tx1"/>
                          </a:solidFill>
                          <a:effectLst/>
                        </a:rPr>
                        <a:t>0</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solidFill>
                      <a:srgbClr val="66FF33"/>
                    </a:solidFill>
                  </a:tcPr>
                </a:tc>
                <a:extLst>
                  <a:ext uri="{0D108BD9-81ED-4DB2-BD59-A6C34878D82A}">
                    <a16:rowId xmlns:a16="http://schemas.microsoft.com/office/drawing/2014/main" val="10004"/>
                  </a:ext>
                </a:extLst>
              </a:tr>
              <a:tr h="237744">
                <a:tc>
                  <a:txBody>
                    <a:bodyPr/>
                    <a:lstStyle/>
                    <a:p>
                      <a:pPr marL="0" marR="0" indent="0" algn="ctr">
                        <a:spcBef>
                          <a:spcPts val="0"/>
                        </a:spcBef>
                        <a:spcAft>
                          <a:spcPts val="0"/>
                        </a:spcAft>
                      </a:pPr>
                      <a:r>
                        <a:rPr lang="en-US" sz="1570" dirty="0">
                          <a:solidFill>
                            <a:schemeClr val="tx1"/>
                          </a:solidFill>
                          <a:effectLst/>
                        </a:rPr>
                        <a:t>A+1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00B05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dirty="0" err="1">
                          <a:solidFill>
                            <a:schemeClr val="tx1"/>
                          </a:solidFill>
                          <a:effectLst/>
                        </a:rPr>
                        <a:t>na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68580" algn="ctr">
                        <a:spcBef>
                          <a:spcPts val="0"/>
                        </a:spcBef>
                        <a:spcAft>
                          <a:spcPts val="0"/>
                        </a:spcAft>
                      </a:pPr>
                      <a:r>
                        <a:rPr lang="en-US" sz="1570">
                          <a:solidFill>
                            <a:schemeClr val="tx1"/>
                          </a:solidFill>
                          <a:effectLst/>
                        </a:rPr>
                        <a:t>0</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00B050"/>
                    </a:solidFill>
                  </a:tcPr>
                </a:tc>
                <a:extLst>
                  <a:ext uri="{0D108BD9-81ED-4DB2-BD59-A6C34878D82A}">
                    <a16:rowId xmlns:a16="http://schemas.microsoft.com/office/drawing/2014/main" val="10005"/>
                  </a:ext>
                </a:extLst>
              </a:tr>
              <a:tr h="237744">
                <a:tc>
                  <a:txBody>
                    <a:bodyPr/>
                    <a:lstStyle/>
                    <a:p>
                      <a:pPr marL="0" marR="0" indent="0" algn="ctr">
                        <a:spcBef>
                          <a:spcPts val="0"/>
                        </a:spcBef>
                        <a:spcAft>
                          <a:spcPts val="0"/>
                        </a:spcAft>
                      </a:pPr>
                      <a:r>
                        <a:rPr lang="en-US" sz="1570" dirty="0">
                          <a:solidFill>
                            <a:schemeClr val="tx1"/>
                          </a:solidFill>
                          <a:effectLst/>
                        </a:rPr>
                        <a:t>A+2</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00B05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dirty="0" err="1">
                          <a:solidFill>
                            <a:schemeClr val="tx1"/>
                          </a:solidFill>
                          <a:effectLst/>
                        </a:rPr>
                        <a:t>na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dirty="0" err="1">
                          <a:solidFill>
                            <a:schemeClr val="tx1"/>
                          </a:solidFill>
                          <a:effectLst/>
                        </a:rPr>
                        <a:t>na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68580" algn="ctr">
                        <a:spcBef>
                          <a:spcPts val="0"/>
                        </a:spcBef>
                        <a:spcAft>
                          <a:spcPts val="0"/>
                        </a:spcAft>
                      </a:pPr>
                      <a:r>
                        <a:rPr lang="en-US" sz="1570" dirty="0">
                          <a:solidFill>
                            <a:schemeClr val="tx1"/>
                          </a:solidFill>
                          <a:effectLst/>
                        </a:rPr>
                        <a:t>0</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00B050"/>
                    </a:solidFill>
                  </a:tcPr>
                </a:tc>
                <a:extLst>
                  <a:ext uri="{0D108BD9-81ED-4DB2-BD59-A6C34878D82A}">
                    <a16:rowId xmlns:a16="http://schemas.microsoft.com/office/drawing/2014/main" val="10006"/>
                  </a:ext>
                </a:extLst>
              </a:tr>
              <a:tr h="237744">
                <a:tc>
                  <a:txBody>
                    <a:bodyPr/>
                    <a:lstStyle/>
                    <a:p>
                      <a:pPr marL="0" marR="0" indent="0" algn="ctr">
                        <a:spcBef>
                          <a:spcPts val="0"/>
                        </a:spcBef>
                        <a:spcAft>
                          <a:spcPts val="0"/>
                        </a:spcAft>
                      </a:pPr>
                      <a:r>
                        <a:rPr lang="en-US" sz="1570" dirty="0">
                          <a:solidFill>
                            <a:schemeClr val="tx1"/>
                          </a:solidFill>
                          <a:effectLst/>
                        </a:rPr>
                        <a:t>A+3</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00B05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NC</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68580" algn="ctr">
                        <a:spcBef>
                          <a:spcPts val="0"/>
                        </a:spcBef>
                        <a:spcAft>
                          <a:spcPts val="0"/>
                        </a:spcAft>
                      </a:pPr>
                      <a:r>
                        <a:rPr lang="en-US" sz="1570" dirty="0">
                          <a:solidFill>
                            <a:schemeClr val="tx1"/>
                          </a:solidFill>
                          <a:effectLst/>
                        </a:rPr>
                        <a:t>0</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00B050"/>
                    </a:solidFill>
                  </a:tcPr>
                </a:tc>
                <a:extLst>
                  <a:ext uri="{0D108BD9-81ED-4DB2-BD59-A6C34878D82A}">
                    <a16:rowId xmlns:a16="http://schemas.microsoft.com/office/drawing/2014/main" val="10007"/>
                  </a:ext>
                </a:extLst>
              </a:tr>
              <a:tr h="237744">
                <a:tc>
                  <a:txBody>
                    <a:bodyPr/>
                    <a:lstStyle/>
                    <a:p>
                      <a:pPr marL="0" marR="0" indent="0" algn="ctr">
                        <a:spcBef>
                          <a:spcPts val="0"/>
                        </a:spcBef>
                        <a:spcAft>
                          <a:spcPts val="0"/>
                        </a:spcAft>
                      </a:pPr>
                      <a:r>
                        <a:rPr lang="en-US" sz="1570" dirty="0">
                          <a:solidFill>
                            <a:schemeClr val="tx1"/>
                          </a:solidFill>
                          <a:effectLst/>
                        </a:rPr>
                        <a:t>A+4</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00B05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NC</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68580" algn="ctr">
                        <a:spcBef>
                          <a:spcPts val="0"/>
                        </a:spcBef>
                        <a:spcAft>
                          <a:spcPts val="0"/>
                        </a:spcAft>
                      </a:pPr>
                      <a:r>
                        <a:rPr lang="en-US" sz="1570" dirty="0">
                          <a:solidFill>
                            <a:schemeClr val="tx1"/>
                          </a:solidFill>
                          <a:effectLst/>
                        </a:rPr>
                        <a:t>0</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00B050"/>
                    </a:solidFill>
                  </a:tcPr>
                </a:tc>
                <a:extLst>
                  <a:ext uri="{0D108BD9-81ED-4DB2-BD59-A6C34878D82A}">
                    <a16:rowId xmlns:a16="http://schemas.microsoft.com/office/drawing/2014/main" val="10008"/>
                  </a:ext>
                </a:extLst>
              </a:tr>
              <a:tr h="237744">
                <a:tc>
                  <a:txBody>
                    <a:bodyPr/>
                    <a:lstStyle/>
                    <a:p>
                      <a:pPr marL="0" marR="0" indent="0" algn="ctr">
                        <a:spcBef>
                          <a:spcPts val="0"/>
                        </a:spcBef>
                        <a:spcAft>
                          <a:spcPts val="0"/>
                        </a:spcAft>
                      </a:pPr>
                      <a:r>
                        <a:rPr lang="en-US" sz="1570" dirty="0">
                          <a:solidFill>
                            <a:schemeClr val="tx1"/>
                          </a:solidFill>
                          <a:effectLst/>
                        </a:rPr>
                        <a:t>P-1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¬R</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3</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09"/>
                  </a:ext>
                </a:extLst>
              </a:tr>
              <a:tr h="237744">
                <a:tc>
                  <a:txBody>
                    <a:bodyPr/>
                    <a:lstStyle/>
                    <a:p>
                      <a:pPr marL="0" marR="0" indent="0" algn="ctr">
                        <a:spcBef>
                          <a:spcPts val="0"/>
                        </a:spcBef>
                        <a:spcAft>
                          <a:spcPts val="0"/>
                        </a:spcAft>
                      </a:pPr>
                      <a:r>
                        <a:rPr lang="en-US" sz="1570" dirty="0">
                          <a:solidFill>
                            <a:schemeClr val="tx1"/>
                          </a:solidFill>
                          <a:effectLst/>
                        </a:rPr>
                        <a:t>P-2</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¬R</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4</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0"/>
                  </a:ext>
                </a:extLst>
              </a:tr>
              <a:tr h="237744">
                <a:tc>
                  <a:txBody>
                    <a:bodyPr/>
                    <a:lstStyle/>
                    <a:p>
                      <a:pPr marL="0" marR="0" indent="0" algn="ctr">
                        <a:spcBef>
                          <a:spcPts val="0"/>
                        </a:spcBef>
                        <a:spcAft>
                          <a:spcPts val="0"/>
                        </a:spcAft>
                      </a:pPr>
                      <a:r>
                        <a:rPr lang="en-US" sz="1570" dirty="0">
                          <a:solidFill>
                            <a:schemeClr val="tx1"/>
                          </a:solidFill>
                          <a:effectLst/>
                        </a:rPr>
                        <a:t>P-3</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R–</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5</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1"/>
                  </a:ext>
                </a:extLst>
              </a:tr>
              <a:tr h="237744">
                <a:tc>
                  <a:txBody>
                    <a:bodyPr/>
                    <a:lstStyle/>
                    <a:p>
                      <a:pPr marL="0" marR="0" indent="0" algn="ctr">
                        <a:spcBef>
                          <a:spcPts val="0"/>
                        </a:spcBef>
                        <a:spcAft>
                          <a:spcPts val="0"/>
                        </a:spcAft>
                      </a:pPr>
                      <a:r>
                        <a:rPr lang="en-US" sz="1570" dirty="0">
                          <a:solidFill>
                            <a:schemeClr val="tx1"/>
                          </a:solidFill>
                          <a:effectLst/>
                        </a:rPr>
                        <a:t>P-4</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¬R</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2"/>
                  </a:ext>
                </a:extLst>
              </a:tr>
              <a:tr h="237744">
                <a:tc>
                  <a:txBody>
                    <a:bodyPr/>
                    <a:lstStyle/>
                    <a:p>
                      <a:pPr marL="0" marR="0" indent="0" algn="ctr">
                        <a:spcBef>
                          <a:spcPts val="0"/>
                        </a:spcBef>
                        <a:spcAft>
                          <a:spcPts val="0"/>
                        </a:spcAft>
                      </a:pPr>
                      <a:r>
                        <a:rPr lang="en-US" sz="1570" dirty="0">
                          <a:solidFill>
                            <a:schemeClr val="tx1"/>
                          </a:solidFill>
                          <a:effectLst/>
                        </a:rPr>
                        <a:t>P-5</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R-</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2</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3"/>
                  </a:ext>
                </a:extLst>
              </a:tr>
              <a:tr h="237744">
                <a:tc>
                  <a:txBody>
                    <a:bodyPr/>
                    <a:lstStyle/>
                    <a:p>
                      <a:pPr marL="0" marR="0" indent="0" algn="ctr">
                        <a:spcBef>
                          <a:spcPts val="0"/>
                        </a:spcBef>
                        <a:spcAft>
                          <a:spcPts val="0"/>
                        </a:spcAft>
                      </a:pPr>
                      <a:r>
                        <a:rPr lang="en-US" sz="1570">
                          <a:solidFill>
                            <a:schemeClr val="tx1"/>
                          </a:solidFill>
                          <a:effectLst/>
                        </a:rPr>
                        <a:t>P-6</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R+</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4"/>
                  </a:ext>
                </a:extLst>
              </a:tr>
              <a:tr h="237744">
                <a:tc>
                  <a:txBody>
                    <a:bodyPr/>
                    <a:lstStyle/>
                    <a:p>
                      <a:pPr marL="0" marR="0" indent="0" algn="ctr">
                        <a:spcBef>
                          <a:spcPts val="0"/>
                        </a:spcBef>
                        <a:spcAft>
                          <a:spcPts val="0"/>
                        </a:spcAft>
                      </a:pPr>
                      <a:r>
                        <a:rPr lang="en-US" sz="1570" dirty="0">
                          <a:solidFill>
                            <a:schemeClr val="tx1"/>
                          </a:solidFill>
                          <a:effectLst/>
                        </a:rPr>
                        <a:t>P-7</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¬R</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2</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5"/>
                  </a:ext>
                </a:extLst>
              </a:tr>
              <a:tr h="237744">
                <a:tc>
                  <a:txBody>
                    <a:bodyPr/>
                    <a:lstStyle/>
                    <a:p>
                      <a:pPr marL="0" marR="0" indent="0" algn="ctr">
                        <a:spcBef>
                          <a:spcPts val="0"/>
                        </a:spcBef>
                        <a:spcAft>
                          <a:spcPts val="0"/>
                        </a:spcAft>
                      </a:pPr>
                      <a:r>
                        <a:rPr lang="en-US" sz="1570" dirty="0">
                          <a:solidFill>
                            <a:schemeClr val="tx1"/>
                          </a:solidFill>
                          <a:effectLst/>
                        </a:rPr>
                        <a:t>P-8</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R–</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3</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6"/>
                  </a:ext>
                </a:extLst>
              </a:tr>
              <a:tr h="237744">
                <a:tc>
                  <a:txBody>
                    <a:bodyPr/>
                    <a:lstStyle/>
                    <a:p>
                      <a:pPr marL="0" marR="0" indent="0" algn="ctr">
                        <a:spcBef>
                          <a:spcPts val="0"/>
                        </a:spcBef>
                        <a:spcAft>
                          <a:spcPts val="0"/>
                        </a:spcAft>
                      </a:pPr>
                      <a:r>
                        <a:rPr lang="en-US" sz="1570">
                          <a:solidFill>
                            <a:schemeClr val="tx1"/>
                          </a:solidFill>
                          <a:effectLst/>
                        </a:rPr>
                        <a:t>P-9</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R++</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7"/>
                  </a:ext>
                </a:extLst>
              </a:tr>
              <a:tr h="237744">
                <a:tc>
                  <a:txBody>
                    <a:bodyPr/>
                    <a:lstStyle/>
                    <a:p>
                      <a:pPr marL="0" marR="0" indent="0" algn="ctr">
                        <a:spcBef>
                          <a:spcPts val="0"/>
                        </a:spcBef>
                        <a:spcAft>
                          <a:spcPts val="0"/>
                        </a:spcAft>
                      </a:pPr>
                      <a:r>
                        <a:rPr lang="en-US" sz="1570" dirty="0">
                          <a:solidFill>
                            <a:schemeClr val="tx1"/>
                          </a:solidFill>
                          <a:effectLst/>
                        </a:rPr>
                        <a:t>P-10</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R++</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2</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8"/>
                  </a:ext>
                </a:extLst>
              </a:tr>
              <a:tr h="237744">
                <a:tc>
                  <a:txBody>
                    <a:bodyPr/>
                    <a:lstStyle/>
                    <a:p>
                      <a:pPr marL="0" marR="0" indent="0" algn="ctr">
                        <a:spcBef>
                          <a:spcPts val="0"/>
                        </a:spcBef>
                        <a:spcAft>
                          <a:spcPts val="0"/>
                        </a:spcAft>
                      </a:pPr>
                      <a:r>
                        <a:rPr lang="en-US" sz="1570" dirty="0">
                          <a:solidFill>
                            <a:schemeClr val="tx1"/>
                          </a:solidFill>
                          <a:effectLst/>
                        </a:rPr>
                        <a:t>P-11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Ra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dirty="0">
                          <a:solidFill>
                            <a:schemeClr val="tx1"/>
                          </a:solidFill>
                          <a:effectLst/>
                        </a:rPr>
                        <a:t>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9"/>
                  </a:ext>
                </a:extLst>
              </a:tr>
              <a:tr h="237744">
                <a:tc>
                  <a:txBody>
                    <a:bodyPr/>
                    <a:lstStyle/>
                    <a:p>
                      <a:pPr marL="0" marR="0" indent="0" algn="ctr">
                        <a:spcBef>
                          <a:spcPts val="0"/>
                        </a:spcBef>
                        <a:spcAft>
                          <a:spcPts val="0"/>
                        </a:spcAft>
                      </a:pPr>
                      <a:r>
                        <a:rPr lang="en-US" sz="1570">
                          <a:solidFill>
                            <a:schemeClr val="tx1"/>
                          </a:solidFill>
                          <a:effectLst/>
                        </a:rPr>
                        <a:t>P-12</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Ra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dirty="0">
                          <a:solidFill>
                            <a:schemeClr val="tx1"/>
                          </a:solidFill>
                          <a:effectLst/>
                        </a:rPr>
                        <a:t>4</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20"/>
                  </a:ext>
                </a:extLst>
              </a:tr>
              <a:tr h="237744">
                <a:tc>
                  <a:txBody>
                    <a:bodyPr/>
                    <a:lstStyle/>
                    <a:p>
                      <a:pPr marL="0" marR="0" indent="0" algn="ctr">
                        <a:spcBef>
                          <a:spcPts val="0"/>
                        </a:spcBef>
                        <a:spcAft>
                          <a:spcPts val="0"/>
                        </a:spcAft>
                      </a:pPr>
                      <a:r>
                        <a:rPr lang="en-US" sz="1570" dirty="0">
                          <a:solidFill>
                            <a:schemeClr val="tx1"/>
                          </a:solidFill>
                          <a:effectLst/>
                        </a:rPr>
                        <a:t>A-1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E59C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E59C00"/>
                    </a:solidFill>
                  </a:tcPr>
                </a:tc>
                <a:extLst>
                  <a:ext uri="{0D108BD9-81ED-4DB2-BD59-A6C34878D82A}">
                    <a16:rowId xmlns:a16="http://schemas.microsoft.com/office/drawing/2014/main" val="10021"/>
                  </a:ext>
                </a:extLst>
              </a:tr>
              <a:tr h="237744">
                <a:tc>
                  <a:txBody>
                    <a:bodyPr/>
                    <a:lstStyle/>
                    <a:p>
                      <a:pPr marL="0" marR="0" indent="0" algn="ctr">
                        <a:spcBef>
                          <a:spcPts val="0"/>
                        </a:spcBef>
                        <a:spcAft>
                          <a:spcPts val="0"/>
                        </a:spcAft>
                      </a:pPr>
                      <a:r>
                        <a:rPr lang="en-US" sz="1570" dirty="0">
                          <a:solidFill>
                            <a:schemeClr val="tx1"/>
                          </a:solidFill>
                          <a:effectLst/>
                        </a:rPr>
                        <a:t>A-2</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E59C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E59C00"/>
                    </a:solidFill>
                  </a:tcPr>
                </a:tc>
                <a:extLst>
                  <a:ext uri="{0D108BD9-81ED-4DB2-BD59-A6C34878D82A}">
                    <a16:rowId xmlns:a16="http://schemas.microsoft.com/office/drawing/2014/main" val="10022"/>
                  </a:ext>
                </a:extLst>
              </a:tr>
              <a:tr h="237744">
                <a:tc>
                  <a:txBody>
                    <a:bodyPr/>
                    <a:lstStyle/>
                    <a:p>
                      <a:pPr marL="0" marR="0" indent="0" algn="ctr">
                        <a:spcBef>
                          <a:spcPts val="0"/>
                        </a:spcBef>
                        <a:spcAft>
                          <a:spcPts val="0"/>
                        </a:spcAft>
                      </a:pPr>
                      <a:r>
                        <a:rPr lang="en-US" sz="1570">
                          <a:solidFill>
                            <a:schemeClr val="tx1"/>
                          </a:solidFill>
                          <a:effectLst/>
                        </a:rPr>
                        <a:t>A-3</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E59C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E59C00"/>
                    </a:solidFill>
                  </a:tcPr>
                </a:tc>
                <a:extLst>
                  <a:ext uri="{0D108BD9-81ED-4DB2-BD59-A6C34878D82A}">
                    <a16:rowId xmlns:a16="http://schemas.microsoft.com/office/drawing/2014/main" val="10023"/>
                  </a:ext>
                </a:extLst>
              </a:tr>
              <a:tr h="237744">
                <a:tc>
                  <a:txBody>
                    <a:bodyPr/>
                    <a:lstStyle/>
                    <a:p>
                      <a:pPr marL="0" marR="0" indent="0" algn="ctr">
                        <a:spcBef>
                          <a:spcPts val="0"/>
                        </a:spcBef>
                        <a:spcAft>
                          <a:spcPts val="0"/>
                        </a:spcAft>
                      </a:pPr>
                      <a:r>
                        <a:rPr lang="en-US" sz="1570" dirty="0">
                          <a:solidFill>
                            <a:schemeClr val="tx1"/>
                          </a:solidFill>
                          <a:effectLst/>
                        </a:rPr>
                        <a:t>A-4</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E59C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dirty="0" err="1">
                          <a:solidFill>
                            <a:schemeClr val="tx1"/>
                          </a:solidFill>
                          <a:effectLst/>
                        </a:rPr>
                        <a:t>na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dirty="0" err="1">
                          <a:solidFill>
                            <a:schemeClr val="tx1"/>
                          </a:solidFill>
                          <a:effectLst/>
                        </a:rPr>
                        <a:t>na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E59C00"/>
                    </a:solidFill>
                  </a:tcPr>
                </a:tc>
                <a:extLst>
                  <a:ext uri="{0D108BD9-81ED-4DB2-BD59-A6C34878D82A}">
                    <a16:rowId xmlns:a16="http://schemas.microsoft.com/office/drawing/2014/main" val="10024"/>
                  </a:ext>
                </a:extLst>
              </a:tr>
              <a:tr h="237744">
                <a:tc>
                  <a:txBody>
                    <a:bodyPr/>
                    <a:lstStyle/>
                    <a:p>
                      <a:pPr marL="0" marR="0" indent="0" algn="ctr">
                        <a:spcBef>
                          <a:spcPts val="0"/>
                        </a:spcBef>
                        <a:spcAft>
                          <a:spcPts val="0"/>
                        </a:spcAft>
                      </a:pPr>
                      <a:r>
                        <a:rPr lang="en-US" sz="1570" dirty="0">
                          <a:solidFill>
                            <a:schemeClr val="tx1"/>
                          </a:solidFill>
                          <a:effectLst/>
                        </a:rPr>
                        <a:t>A-5</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B w="19050" cap="flat" cmpd="sng" algn="ctr">
                      <a:solidFill>
                        <a:schemeClr val="tx1"/>
                      </a:solidFill>
                      <a:prstDash val="solid"/>
                      <a:round/>
                      <a:headEnd type="none" w="med" len="med"/>
                      <a:tailEnd type="none" w="med" len="med"/>
                    </a:lnB>
                    <a:solidFill>
                      <a:srgbClr val="E59C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B w="19050" cap="flat" cmpd="sng" algn="ctr">
                      <a:solidFill>
                        <a:schemeClr val="tx1"/>
                      </a:solidFill>
                      <a:prstDash val="solid"/>
                      <a:round/>
                      <a:headEnd type="none" w="med" len="med"/>
                      <a:tailEnd type="none" w="med" len="med"/>
                    </a:lnB>
                    <a:solidFill>
                      <a:srgbClr val="E59C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B w="19050" cap="flat" cmpd="sng" algn="ctr">
                      <a:solidFill>
                        <a:schemeClr val="tx1"/>
                      </a:solidFill>
                      <a:prstDash val="solid"/>
                      <a:round/>
                      <a:headEnd type="none" w="med" len="med"/>
                      <a:tailEnd type="none" w="med" len="med"/>
                    </a:lnB>
                    <a:solidFill>
                      <a:srgbClr val="E59C00"/>
                    </a:solidFill>
                  </a:tcPr>
                </a:tc>
                <a:tc>
                  <a:txBody>
                    <a:bodyPr/>
                    <a:lstStyle/>
                    <a:p>
                      <a:pPr marL="0" marR="0" indent="0" algn="ctr">
                        <a:spcBef>
                          <a:spcPts val="0"/>
                        </a:spcBef>
                        <a:spcAft>
                          <a:spcPts val="0"/>
                        </a:spcAft>
                      </a:pPr>
                      <a:r>
                        <a:rPr lang="en-US" sz="1570">
                          <a:solidFill>
                            <a:schemeClr val="tx1"/>
                          </a:solidFill>
                          <a:effectLst/>
                        </a:rPr>
                        <a:t>NC</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B w="19050" cap="flat" cmpd="sng" algn="ctr">
                      <a:solidFill>
                        <a:schemeClr val="tx1"/>
                      </a:solidFill>
                      <a:prstDash val="solid"/>
                      <a:round/>
                      <a:headEnd type="none" w="med" len="med"/>
                      <a:tailEnd type="none" w="med" len="med"/>
                    </a:lnB>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B w="19050" cap="flat" cmpd="sng" algn="ctr">
                      <a:solidFill>
                        <a:schemeClr val="tx1"/>
                      </a:solidFill>
                      <a:prstDash val="solid"/>
                      <a:round/>
                      <a:headEnd type="none" w="med" len="med"/>
                      <a:tailEnd type="none" w="med" len="med"/>
                    </a:lnB>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B w="19050" cap="flat" cmpd="sng" algn="ctr">
                      <a:solidFill>
                        <a:schemeClr val="tx1"/>
                      </a:solidFill>
                      <a:prstDash val="solid"/>
                      <a:round/>
                      <a:headEnd type="none" w="med" len="med"/>
                      <a:tailEnd type="none" w="med" len="med"/>
                    </a:lnB>
                    <a:solidFill>
                      <a:srgbClr val="E59C00"/>
                    </a:solidFill>
                  </a:tcPr>
                </a:tc>
                <a:tc>
                  <a:txBody>
                    <a:bodyPr/>
                    <a:lstStyle/>
                    <a:p>
                      <a:pPr marL="0" marR="0" indent="0" algn="ctr">
                        <a:spcBef>
                          <a:spcPts val="0"/>
                        </a:spcBef>
                        <a:spcAft>
                          <a:spcPts val="0"/>
                        </a:spcAft>
                      </a:pPr>
                      <a:r>
                        <a:rPr lang="en-US" sz="1570" dirty="0" err="1">
                          <a:solidFill>
                            <a:schemeClr val="tx1"/>
                          </a:solidFill>
                          <a:effectLst/>
                        </a:rPr>
                        <a:t>na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B w="19050" cap="flat" cmpd="sng" algn="ctr">
                      <a:solidFill>
                        <a:schemeClr val="tx1"/>
                      </a:solidFill>
                      <a:prstDash val="solid"/>
                      <a:round/>
                      <a:headEnd type="none" w="med" len="med"/>
                      <a:tailEnd type="none" w="med" len="med"/>
                    </a:lnB>
                    <a:solidFill>
                      <a:srgbClr val="E59C00"/>
                    </a:solidFill>
                  </a:tcPr>
                </a:tc>
                <a:tc>
                  <a:txBody>
                    <a:bodyPr/>
                    <a:lstStyle/>
                    <a:p>
                      <a:pPr marL="0" marR="0" indent="-68580" algn="ctr">
                        <a:spcBef>
                          <a:spcPts val="0"/>
                        </a:spcBef>
                        <a:spcAft>
                          <a:spcPts val="0"/>
                        </a:spcAft>
                      </a:pPr>
                      <a:r>
                        <a:rPr lang="en-US" sz="1570" dirty="0">
                          <a:solidFill>
                            <a:schemeClr val="tx1"/>
                          </a:solidFill>
                          <a:effectLst/>
                        </a:rPr>
                        <a:t>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solidFill>
                      <a:srgbClr val="E59C00"/>
                    </a:solidFill>
                  </a:tcPr>
                </a:tc>
                <a:extLst>
                  <a:ext uri="{0D108BD9-81ED-4DB2-BD59-A6C34878D82A}">
                    <a16:rowId xmlns:a16="http://schemas.microsoft.com/office/drawing/2014/main" val="10025"/>
                  </a:ext>
                </a:extLst>
              </a:tr>
            </a:tbl>
          </a:graphicData>
        </a:graphic>
      </p:graphicFrame>
      <p:sp>
        <p:nvSpPr>
          <p:cNvPr id="10" name="Rounded Rectangle 9"/>
          <p:cNvSpPr/>
          <p:nvPr/>
        </p:nvSpPr>
        <p:spPr bwMode="auto">
          <a:xfrm>
            <a:off x="8686799" y="710184"/>
            <a:ext cx="381002" cy="6019800"/>
          </a:xfrm>
          <a:prstGeom prst="roundRect">
            <a:avLst/>
          </a:prstGeom>
          <a:no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pitchFamily="122" charset="0"/>
              <a:ea typeface="+mn-ea"/>
              <a:cs typeface="+mn-cs"/>
            </a:endParaRPr>
          </a:p>
        </p:txBody>
      </p:sp>
    </p:spTree>
    <p:extLst>
      <p:ext uri="{BB962C8B-B14F-4D97-AF65-F5344CB8AC3E}">
        <p14:creationId xmlns:p14="http://schemas.microsoft.com/office/powerpoint/2010/main" val="92570370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nvPr>
        </p:nvGraphicFramePr>
        <p:xfrm>
          <a:off x="-2" y="609600"/>
          <a:ext cx="9144003" cy="6220968"/>
        </p:xfrm>
        <a:graphic>
          <a:graphicData uri="http://schemas.openxmlformats.org/drawingml/2006/table">
            <a:tbl>
              <a:tblPr firstRow="1" firstCol="1" bandRow="1">
                <a:tableStyleId>{5C22544A-7EE6-4342-B048-85BDC9FD1C3A}</a:tableStyleId>
              </a:tblPr>
              <a:tblGrid>
                <a:gridCol w="1600202">
                  <a:extLst>
                    <a:ext uri="{9D8B030D-6E8A-4147-A177-3AD203B41FA5}">
                      <a16:colId xmlns:a16="http://schemas.microsoft.com/office/drawing/2014/main" val="20000"/>
                    </a:ext>
                  </a:extLst>
                </a:gridCol>
                <a:gridCol w="1135683">
                  <a:extLst>
                    <a:ext uri="{9D8B030D-6E8A-4147-A177-3AD203B41FA5}">
                      <a16:colId xmlns:a16="http://schemas.microsoft.com/office/drawing/2014/main" val="20001"/>
                    </a:ext>
                  </a:extLst>
                </a:gridCol>
                <a:gridCol w="1135685">
                  <a:extLst>
                    <a:ext uri="{9D8B030D-6E8A-4147-A177-3AD203B41FA5}">
                      <a16:colId xmlns:a16="http://schemas.microsoft.com/office/drawing/2014/main" val="20002"/>
                    </a:ext>
                  </a:extLst>
                </a:gridCol>
                <a:gridCol w="1135685">
                  <a:extLst>
                    <a:ext uri="{9D8B030D-6E8A-4147-A177-3AD203B41FA5}">
                      <a16:colId xmlns:a16="http://schemas.microsoft.com/office/drawing/2014/main" val="20003"/>
                    </a:ext>
                  </a:extLst>
                </a:gridCol>
                <a:gridCol w="1121055">
                  <a:extLst>
                    <a:ext uri="{9D8B030D-6E8A-4147-A177-3AD203B41FA5}">
                      <a16:colId xmlns:a16="http://schemas.microsoft.com/office/drawing/2014/main" val="20004"/>
                    </a:ext>
                  </a:extLst>
                </a:gridCol>
                <a:gridCol w="1276503">
                  <a:extLst>
                    <a:ext uri="{9D8B030D-6E8A-4147-A177-3AD203B41FA5}">
                      <a16:colId xmlns:a16="http://schemas.microsoft.com/office/drawing/2014/main" val="20005"/>
                    </a:ext>
                  </a:extLst>
                </a:gridCol>
                <a:gridCol w="1276503">
                  <a:extLst>
                    <a:ext uri="{9D8B030D-6E8A-4147-A177-3AD203B41FA5}">
                      <a16:colId xmlns:a16="http://schemas.microsoft.com/office/drawing/2014/main" val="20006"/>
                    </a:ext>
                  </a:extLst>
                </a:gridCol>
                <a:gridCol w="462687">
                  <a:extLst>
                    <a:ext uri="{9D8B030D-6E8A-4147-A177-3AD203B41FA5}">
                      <a16:colId xmlns:a16="http://schemas.microsoft.com/office/drawing/2014/main" val="20007"/>
                    </a:ext>
                  </a:extLst>
                </a:gridCol>
              </a:tblGrid>
              <a:tr h="237744">
                <a:tc rowSpan="3">
                  <a:txBody>
                    <a:bodyPr/>
                    <a:lstStyle/>
                    <a:p>
                      <a:pPr marL="0" marR="0" indent="0" algn="ctr">
                        <a:spcBef>
                          <a:spcPts val="0"/>
                        </a:spcBef>
                        <a:spcAft>
                          <a:spcPts val="0"/>
                        </a:spcAft>
                      </a:pPr>
                      <a:r>
                        <a:rPr lang="en-US" sz="1570" dirty="0">
                          <a:solidFill>
                            <a:schemeClr val="tx1"/>
                          </a:solidFill>
                          <a:effectLst/>
                        </a:rPr>
                        <a:t>configuration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rowSpan="2" gridSpan="2">
                  <a:txBody>
                    <a:bodyPr/>
                    <a:lstStyle/>
                    <a:p>
                      <a:pPr marL="0" marR="0" indent="0" algn="ctr">
                        <a:spcBef>
                          <a:spcPts val="0"/>
                        </a:spcBef>
                        <a:spcAft>
                          <a:spcPts val="0"/>
                        </a:spcAft>
                      </a:pPr>
                      <a:r>
                        <a:rPr lang="en-US" sz="1570" dirty="0">
                          <a:solidFill>
                            <a:schemeClr val="tx1"/>
                          </a:solidFill>
                          <a:effectLst/>
                        </a:rPr>
                        <a:t>reality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rowSpan="2" hMerge="1">
                  <a:txBody>
                    <a:bodyPr/>
                    <a:lstStyle/>
                    <a:p>
                      <a:endParaRPr lang="en-US"/>
                    </a:p>
                  </a:txBody>
                  <a:tcPr/>
                </a:tc>
                <a:tc gridSpan="4">
                  <a:txBody>
                    <a:bodyPr/>
                    <a:lstStyle/>
                    <a:p>
                      <a:pPr marL="0" marR="0" indent="0" algn="ctr">
                        <a:spcBef>
                          <a:spcPts val="0"/>
                        </a:spcBef>
                        <a:spcAft>
                          <a:spcPts val="0"/>
                        </a:spcAft>
                      </a:pPr>
                      <a:r>
                        <a:rPr lang="en-US" sz="1570" dirty="0">
                          <a:solidFill>
                            <a:schemeClr val="tx1"/>
                          </a:solidFill>
                          <a:effectLst/>
                        </a:rPr>
                        <a:t>representation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hMerge="1">
                  <a:txBody>
                    <a:bodyPr/>
                    <a:lstStyle/>
                    <a:p>
                      <a:endParaRPr lang="en-US"/>
                    </a:p>
                  </a:txBody>
                  <a:tcPr/>
                </a:tc>
                <a:tc hMerge="1">
                  <a:txBody>
                    <a:bodyPr/>
                    <a:lstStyle/>
                    <a:p>
                      <a:endParaRPr lang="en-US"/>
                    </a:p>
                  </a:txBody>
                  <a:tcPr/>
                </a:tc>
                <a:tc hMerge="1">
                  <a:txBody>
                    <a:bodyPr/>
                    <a:lstStyle/>
                    <a:p>
                      <a:endParaRPr lang="en-US"/>
                    </a:p>
                  </a:txBody>
                  <a:tcPr/>
                </a:tc>
                <a:tc rowSpan="3">
                  <a:txBody>
                    <a:bodyPr/>
                    <a:lstStyle/>
                    <a:p>
                      <a:pPr marL="0" marR="0" indent="-67945" algn="ctr">
                        <a:spcBef>
                          <a:spcPts val="0"/>
                        </a:spcBef>
                        <a:spcAft>
                          <a:spcPts val="0"/>
                        </a:spcAft>
                      </a:pPr>
                      <a:r>
                        <a:rPr lang="en-US" sz="1570">
                          <a:solidFill>
                            <a:schemeClr val="tx1"/>
                          </a:solidFill>
                          <a:effectLst/>
                        </a:rPr>
                        <a:t>ME</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extLst>
                  <a:ext uri="{0D108BD9-81ED-4DB2-BD59-A6C34878D82A}">
                    <a16:rowId xmlns:a16="http://schemas.microsoft.com/office/drawing/2014/main" val="10000"/>
                  </a:ext>
                </a:extLst>
              </a:tr>
              <a:tr h="237744">
                <a:tc vMerge="1">
                  <a:txBody>
                    <a:bodyPr/>
                    <a:lstStyle/>
                    <a:p>
                      <a:endParaRPr lang="en-US"/>
                    </a:p>
                  </a:txBody>
                  <a:tcPr/>
                </a:tc>
                <a:tc gridSpan="2" vMerge="1">
                  <a:txBody>
                    <a:bodyPr/>
                    <a:lstStyle/>
                    <a:p>
                      <a:endParaRPr lang="en-US"/>
                    </a:p>
                  </a:txBody>
                  <a:tcPr/>
                </a:tc>
                <a:tc hMerge="1" vMerge="1">
                  <a:txBody>
                    <a:bodyPr/>
                    <a:lstStyle/>
                    <a:p>
                      <a:endParaRPr lang="en-US"/>
                    </a:p>
                  </a:txBody>
                  <a:tcPr/>
                </a:tc>
                <a:tc gridSpan="2">
                  <a:txBody>
                    <a:bodyPr/>
                    <a:lstStyle/>
                    <a:p>
                      <a:pPr marL="0" marR="0" indent="0" algn="ctr">
                        <a:spcBef>
                          <a:spcPts val="0"/>
                        </a:spcBef>
                        <a:spcAft>
                          <a:spcPts val="0"/>
                        </a:spcAft>
                      </a:pPr>
                      <a:r>
                        <a:rPr lang="en-US" sz="1570" b="1" dirty="0">
                          <a:solidFill>
                            <a:schemeClr val="tx1"/>
                          </a:solidFill>
                          <a:effectLst/>
                        </a:rPr>
                        <a:t>authors' belief</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hMerge="1">
                  <a:txBody>
                    <a:bodyPr/>
                    <a:lstStyle/>
                    <a:p>
                      <a:endParaRPr lang="en-US"/>
                    </a:p>
                  </a:txBody>
                  <a:tcPr/>
                </a:tc>
                <a:tc gridSpan="2">
                  <a:txBody>
                    <a:bodyPr/>
                    <a:lstStyle/>
                    <a:p>
                      <a:pPr marL="0" marR="0" indent="0" algn="ctr">
                        <a:spcBef>
                          <a:spcPts val="0"/>
                        </a:spcBef>
                        <a:spcAft>
                          <a:spcPts val="0"/>
                        </a:spcAft>
                      </a:pPr>
                      <a:r>
                        <a:rPr lang="en-US" sz="1570" b="1" dirty="0">
                          <a:solidFill>
                            <a:schemeClr val="tx1"/>
                          </a:solidFill>
                          <a:effectLst/>
                        </a:rPr>
                        <a:t>encoding</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0001"/>
                  </a:ext>
                </a:extLst>
              </a:tr>
              <a:tr h="237744">
                <a:tc vMerge="1">
                  <a:txBody>
                    <a:bodyPr/>
                    <a:lstStyle/>
                    <a:p>
                      <a:endParaRPr lang="en-US"/>
                    </a:p>
                  </a:txBody>
                  <a:tcPr/>
                </a:tc>
                <a:tc>
                  <a:txBody>
                    <a:bodyPr/>
                    <a:lstStyle/>
                    <a:p>
                      <a:pPr marL="0" marR="0" indent="0" algn="ctr">
                        <a:spcBef>
                          <a:spcPts val="0"/>
                        </a:spcBef>
                        <a:spcAft>
                          <a:spcPts val="0"/>
                        </a:spcAft>
                      </a:pPr>
                      <a:r>
                        <a:rPr lang="en-US" sz="1570" b="1" dirty="0">
                          <a:solidFill>
                            <a:schemeClr val="tx1"/>
                          </a:solidFill>
                          <a:effectLst/>
                        </a:rPr>
                        <a:t>OE</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OR</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a:solidFill>
                            <a:schemeClr val="tx1"/>
                          </a:solidFill>
                          <a:effectLst/>
                        </a:rPr>
                        <a:t>BE</a:t>
                      </a:r>
                      <a:endParaRPr lang="en-US" sz="1570" b="1">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BR</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IE</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TR</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vMerge="1">
                  <a:txBody>
                    <a:bodyPr/>
                    <a:lstStyle/>
                    <a:p>
                      <a:endParaRPr lang="en-US"/>
                    </a:p>
                  </a:txBody>
                  <a:tcPr/>
                </a:tc>
                <a:extLst>
                  <a:ext uri="{0D108BD9-81ED-4DB2-BD59-A6C34878D82A}">
                    <a16:rowId xmlns:a16="http://schemas.microsoft.com/office/drawing/2014/main" val="10002"/>
                  </a:ext>
                </a:extLst>
              </a:tr>
              <a:tr h="237744">
                <a:tc>
                  <a:txBody>
                    <a:bodyPr/>
                    <a:lstStyle/>
                    <a:p>
                      <a:pPr marL="0" marR="0" indent="0" algn="ctr">
                        <a:spcBef>
                          <a:spcPts val="0"/>
                        </a:spcBef>
                        <a:spcAft>
                          <a:spcPts val="0"/>
                        </a:spcAft>
                      </a:pPr>
                      <a:r>
                        <a:rPr lang="en-US" sz="1570" b="1" dirty="0">
                          <a:solidFill>
                            <a:schemeClr val="tx1"/>
                          </a:solidFill>
                          <a:effectLst/>
                        </a:rPr>
                        <a:t>(1)</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(2)</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(3)</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(4)</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(5)</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(6)</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(7)</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68580" algn="ctr">
                        <a:spcBef>
                          <a:spcPts val="0"/>
                        </a:spcBef>
                        <a:spcAft>
                          <a:spcPts val="0"/>
                        </a:spcAft>
                      </a:pPr>
                      <a:r>
                        <a:rPr lang="en-US" sz="1570" b="1" dirty="0">
                          <a:solidFill>
                            <a:schemeClr val="tx1"/>
                          </a:solidFill>
                          <a:effectLst/>
                        </a:rPr>
                        <a:t>(8)</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extLst>
                  <a:ext uri="{0D108BD9-81ED-4DB2-BD59-A6C34878D82A}">
                    <a16:rowId xmlns:a16="http://schemas.microsoft.com/office/drawing/2014/main" val="10003"/>
                  </a:ext>
                </a:extLst>
              </a:tr>
              <a:tr h="237744">
                <a:tc>
                  <a:txBody>
                    <a:bodyPr/>
                    <a:lstStyle/>
                    <a:p>
                      <a:pPr marL="0" marR="0" indent="0" algn="ctr">
                        <a:spcBef>
                          <a:spcPts val="0"/>
                        </a:spcBef>
                        <a:spcAft>
                          <a:spcPts val="0"/>
                        </a:spcAft>
                      </a:pPr>
                      <a:r>
                        <a:rPr lang="en-US" sz="1570" dirty="0">
                          <a:solidFill>
                            <a:schemeClr val="tx1"/>
                          </a:solidFill>
                          <a:effectLst/>
                        </a:rPr>
                        <a:t>P+1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T w="19050" cap="flat" cmpd="sng" algn="ctr">
                      <a:solidFill>
                        <a:schemeClr val="tx1"/>
                      </a:solidFill>
                      <a:prstDash val="solid"/>
                      <a:round/>
                      <a:headEnd type="none" w="med" len="med"/>
                      <a:tailEnd type="none" w="med" len="med"/>
                    </a:lnT>
                    <a:solidFill>
                      <a:srgbClr val="66FF33"/>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T w="19050" cap="flat" cmpd="sng" algn="ctr">
                      <a:solidFill>
                        <a:schemeClr val="tx1"/>
                      </a:solidFill>
                      <a:prstDash val="solid"/>
                      <a:round/>
                      <a:headEnd type="none" w="med" len="med"/>
                      <a:tailEnd type="none" w="med" len="med"/>
                    </a:lnT>
                    <a:solidFill>
                      <a:srgbClr val="66FF33"/>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T w="19050" cap="flat" cmpd="sng" algn="ctr">
                      <a:solidFill>
                        <a:schemeClr val="tx1"/>
                      </a:solidFill>
                      <a:prstDash val="solid"/>
                      <a:round/>
                      <a:headEnd type="none" w="med" len="med"/>
                      <a:tailEnd type="none" w="med" len="med"/>
                    </a:lnT>
                    <a:solidFill>
                      <a:srgbClr val="66FF33"/>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T w="19050" cap="flat" cmpd="sng" algn="ctr">
                      <a:solidFill>
                        <a:schemeClr val="tx1"/>
                      </a:solidFill>
                      <a:prstDash val="solid"/>
                      <a:round/>
                      <a:headEnd type="none" w="med" len="med"/>
                      <a:tailEnd type="none" w="med" len="med"/>
                    </a:lnT>
                    <a:solidFill>
                      <a:srgbClr val="66FF33"/>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T w="19050" cap="flat" cmpd="sng" algn="ctr">
                      <a:solidFill>
                        <a:schemeClr val="tx1"/>
                      </a:solidFill>
                      <a:prstDash val="solid"/>
                      <a:round/>
                      <a:headEnd type="none" w="med" len="med"/>
                      <a:tailEnd type="none" w="med" len="med"/>
                    </a:lnT>
                    <a:solidFill>
                      <a:srgbClr val="66FF33"/>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T w="19050" cap="flat" cmpd="sng" algn="ctr">
                      <a:solidFill>
                        <a:schemeClr val="tx1"/>
                      </a:solidFill>
                      <a:prstDash val="solid"/>
                      <a:round/>
                      <a:headEnd type="none" w="med" len="med"/>
                      <a:tailEnd type="none" w="med" len="med"/>
                    </a:lnT>
                    <a:solidFill>
                      <a:srgbClr val="66FF33"/>
                    </a:solidFill>
                  </a:tcPr>
                </a:tc>
                <a:tc>
                  <a:txBody>
                    <a:bodyPr/>
                    <a:lstStyle/>
                    <a:p>
                      <a:pPr marL="0" marR="0" indent="0" algn="ctr">
                        <a:spcBef>
                          <a:spcPts val="0"/>
                        </a:spcBef>
                        <a:spcAft>
                          <a:spcPts val="0"/>
                        </a:spcAft>
                      </a:pPr>
                      <a:r>
                        <a:rPr lang="en-US" sz="1570" dirty="0">
                          <a:solidFill>
                            <a:schemeClr val="tx1"/>
                          </a:solidFill>
                          <a:effectLst/>
                        </a:rPr>
                        <a:t>R+</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T w="19050" cap="flat" cmpd="sng" algn="ctr">
                      <a:solidFill>
                        <a:schemeClr val="tx1"/>
                      </a:solidFill>
                      <a:prstDash val="solid"/>
                      <a:round/>
                      <a:headEnd type="none" w="med" len="med"/>
                      <a:tailEnd type="none" w="med" len="med"/>
                    </a:lnT>
                    <a:solidFill>
                      <a:srgbClr val="66FF33"/>
                    </a:solidFill>
                  </a:tcPr>
                </a:tc>
                <a:tc>
                  <a:txBody>
                    <a:bodyPr/>
                    <a:lstStyle/>
                    <a:p>
                      <a:pPr marL="0" marR="0" indent="-68580" algn="ctr">
                        <a:spcBef>
                          <a:spcPts val="0"/>
                        </a:spcBef>
                        <a:spcAft>
                          <a:spcPts val="0"/>
                        </a:spcAft>
                      </a:pPr>
                      <a:r>
                        <a:rPr lang="en-US" sz="1570" dirty="0">
                          <a:solidFill>
                            <a:schemeClr val="tx1"/>
                          </a:solidFill>
                          <a:effectLst/>
                        </a:rPr>
                        <a:t>0</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solidFill>
                      <a:srgbClr val="66FF33"/>
                    </a:solidFill>
                  </a:tcPr>
                </a:tc>
                <a:extLst>
                  <a:ext uri="{0D108BD9-81ED-4DB2-BD59-A6C34878D82A}">
                    <a16:rowId xmlns:a16="http://schemas.microsoft.com/office/drawing/2014/main" val="10004"/>
                  </a:ext>
                </a:extLst>
              </a:tr>
              <a:tr h="237744">
                <a:tc>
                  <a:txBody>
                    <a:bodyPr/>
                    <a:lstStyle/>
                    <a:p>
                      <a:pPr marL="0" marR="0" indent="0" algn="ctr">
                        <a:spcBef>
                          <a:spcPts val="0"/>
                        </a:spcBef>
                        <a:spcAft>
                          <a:spcPts val="0"/>
                        </a:spcAft>
                      </a:pPr>
                      <a:r>
                        <a:rPr lang="en-US" sz="1570" dirty="0">
                          <a:solidFill>
                            <a:schemeClr val="tx1"/>
                          </a:solidFill>
                          <a:effectLst/>
                        </a:rPr>
                        <a:t>A+1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00B05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dirty="0" err="1">
                          <a:solidFill>
                            <a:schemeClr val="tx1"/>
                          </a:solidFill>
                          <a:effectLst/>
                        </a:rPr>
                        <a:t>na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68580" algn="ctr">
                        <a:spcBef>
                          <a:spcPts val="0"/>
                        </a:spcBef>
                        <a:spcAft>
                          <a:spcPts val="0"/>
                        </a:spcAft>
                      </a:pPr>
                      <a:r>
                        <a:rPr lang="en-US" sz="1570">
                          <a:solidFill>
                            <a:schemeClr val="tx1"/>
                          </a:solidFill>
                          <a:effectLst/>
                        </a:rPr>
                        <a:t>0</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00B050"/>
                    </a:solidFill>
                  </a:tcPr>
                </a:tc>
                <a:extLst>
                  <a:ext uri="{0D108BD9-81ED-4DB2-BD59-A6C34878D82A}">
                    <a16:rowId xmlns:a16="http://schemas.microsoft.com/office/drawing/2014/main" val="10005"/>
                  </a:ext>
                </a:extLst>
              </a:tr>
              <a:tr h="237744">
                <a:tc>
                  <a:txBody>
                    <a:bodyPr/>
                    <a:lstStyle/>
                    <a:p>
                      <a:pPr marL="0" marR="0" indent="0" algn="ctr">
                        <a:spcBef>
                          <a:spcPts val="0"/>
                        </a:spcBef>
                        <a:spcAft>
                          <a:spcPts val="0"/>
                        </a:spcAft>
                      </a:pPr>
                      <a:r>
                        <a:rPr lang="en-US" sz="1570" dirty="0">
                          <a:solidFill>
                            <a:schemeClr val="tx1"/>
                          </a:solidFill>
                          <a:effectLst/>
                        </a:rPr>
                        <a:t>A+2</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00B05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dirty="0" err="1">
                          <a:solidFill>
                            <a:schemeClr val="tx1"/>
                          </a:solidFill>
                          <a:effectLst/>
                        </a:rPr>
                        <a:t>na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dirty="0" err="1">
                          <a:solidFill>
                            <a:schemeClr val="tx1"/>
                          </a:solidFill>
                          <a:effectLst/>
                        </a:rPr>
                        <a:t>na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68580" algn="ctr">
                        <a:spcBef>
                          <a:spcPts val="0"/>
                        </a:spcBef>
                        <a:spcAft>
                          <a:spcPts val="0"/>
                        </a:spcAft>
                      </a:pPr>
                      <a:r>
                        <a:rPr lang="en-US" sz="1570" dirty="0">
                          <a:solidFill>
                            <a:schemeClr val="tx1"/>
                          </a:solidFill>
                          <a:effectLst/>
                        </a:rPr>
                        <a:t>0</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00B050"/>
                    </a:solidFill>
                  </a:tcPr>
                </a:tc>
                <a:extLst>
                  <a:ext uri="{0D108BD9-81ED-4DB2-BD59-A6C34878D82A}">
                    <a16:rowId xmlns:a16="http://schemas.microsoft.com/office/drawing/2014/main" val="10006"/>
                  </a:ext>
                </a:extLst>
              </a:tr>
              <a:tr h="237744">
                <a:tc>
                  <a:txBody>
                    <a:bodyPr/>
                    <a:lstStyle/>
                    <a:p>
                      <a:pPr marL="0" marR="0" indent="0" algn="ctr">
                        <a:spcBef>
                          <a:spcPts val="0"/>
                        </a:spcBef>
                        <a:spcAft>
                          <a:spcPts val="0"/>
                        </a:spcAft>
                      </a:pPr>
                      <a:r>
                        <a:rPr lang="en-US" sz="1570" dirty="0">
                          <a:solidFill>
                            <a:schemeClr val="tx1"/>
                          </a:solidFill>
                          <a:effectLst/>
                        </a:rPr>
                        <a:t>A+3</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00B05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NC</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68580" algn="ctr">
                        <a:spcBef>
                          <a:spcPts val="0"/>
                        </a:spcBef>
                        <a:spcAft>
                          <a:spcPts val="0"/>
                        </a:spcAft>
                      </a:pPr>
                      <a:r>
                        <a:rPr lang="en-US" sz="1570" dirty="0">
                          <a:solidFill>
                            <a:schemeClr val="tx1"/>
                          </a:solidFill>
                          <a:effectLst/>
                        </a:rPr>
                        <a:t>0</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00B050"/>
                    </a:solidFill>
                  </a:tcPr>
                </a:tc>
                <a:extLst>
                  <a:ext uri="{0D108BD9-81ED-4DB2-BD59-A6C34878D82A}">
                    <a16:rowId xmlns:a16="http://schemas.microsoft.com/office/drawing/2014/main" val="10007"/>
                  </a:ext>
                </a:extLst>
              </a:tr>
              <a:tr h="237744">
                <a:tc>
                  <a:txBody>
                    <a:bodyPr/>
                    <a:lstStyle/>
                    <a:p>
                      <a:pPr marL="0" marR="0" indent="0" algn="ctr">
                        <a:spcBef>
                          <a:spcPts val="0"/>
                        </a:spcBef>
                        <a:spcAft>
                          <a:spcPts val="0"/>
                        </a:spcAft>
                      </a:pPr>
                      <a:r>
                        <a:rPr lang="en-US" sz="1570" dirty="0">
                          <a:solidFill>
                            <a:schemeClr val="tx1"/>
                          </a:solidFill>
                          <a:effectLst/>
                        </a:rPr>
                        <a:t>A+4</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00B05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NC</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68580" algn="ctr">
                        <a:spcBef>
                          <a:spcPts val="0"/>
                        </a:spcBef>
                        <a:spcAft>
                          <a:spcPts val="0"/>
                        </a:spcAft>
                      </a:pPr>
                      <a:r>
                        <a:rPr lang="en-US" sz="1570" dirty="0">
                          <a:solidFill>
                            <a:schemeClr val="tx1"/>
                          </a:solidFill>
                          <a:effectLst/>
                        </a:rPr>
                        <a:t>0</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00B050"/>
                    </a:solidFill>
                  </a:tcPr>
                </a:tc>
                <a:extLst>
                  <a:ext uri="{0D108BD9-81ED-4DB2-BD59-A6C34878D82A}">
                    <a16:rowId xmlns:a16="http://schemas.microsoft.com/office/drawing/2014/main" val="10008"/>
                  </a:ext>
                </a:extLst>
              </a:tr>
              <a:tr h="237744">
                <a:tc>
                  <a:txBody>
                    <a:bodyPr/>
                    <a:lstStyle/>
                    <a:p>
                      <a:pPr marL="0" marR="0" indent="0" algn="ctr">
                        <a:spcBef>
                          <a:spcPts val="0"/>
                        </a:spcBef>
                        <a:spcAft>
                          <a:spcPts val="0"/>
                        </a:spcAft>
                      </a:pPr>
                      <a:r>
                        <a:rPr lang="en-US" sz="1570" dirty="0">
                          <a:solidFill>
                            <a:schemeClr val="tx1"/>
                          </a:solidFill>
                          <a:effectLst/>
                        </a:rPr>
                        <a:t>P-1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¬R</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3</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09"/>
                  </a:ext>
                </a:extLst>
              </a:tr>
              <a:tr h="237744">
                <a:tc>
                  <a:txBody>
                    <a:bodyPr/>
                    <a:lstStyle/>
                    <a:p>
                      <a:pPr marL="0" marR="0" indent="0" algn="ctr">
                        <a:spcBef>
                          <a:spcPts val="0"/>
                        </a:spcBef>
                        <a:spcAft>
                          <a:spcPts val="0"/>
                        </a:spcAft>
                      </a:pPr>
                      <a:r>
                        <a:rPr lang="en-US" sz="1570" dirty="0">
                          <a:solidFill>
                            <a:schemeClr val="tx1"/>
                          </a:solidFill>
                          <a:effectLst/>
                        </a:rPr>
                        <a:t>P-2</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¬R</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4</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0"/>
                  </a:ext>
                </a:extLst>
              </a:tr>
              <a:tr h="237744">
                <a:tc>
                  <a:txBody>
                    <a:bodyPr/>
                    <a:lstStyle/>
                    <a:p>
                      <a:pPr marL="0" marR="0" indent="0" algn="ctr">
                        <a:spcBef>
                          <a:spcPts val="0"/>
                        </a:spcBef>
                        <a:spcAft>
                          <a:spcPts val="0"/>
                        </a:spcAft>
                      </a:pPr>
                      <a:r>
                        <a:rPr lang="en-US" sz="1570" dirty="0">
                          <a:solidFill>
                            <a:schemeClr val="tx1"/>
                          </a:solidFill>
                          <a:effectLst/>
                        </a:rPr>
                        <a:t>P-3</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R–</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5</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1"/>
                  </a:ext>
                </a:extLst>
              </a:tr>
              <a:tr h="237744">
                <a:tc>
                  <a:txBody>
                    <a:bodyPr/>
                    <a:lstStyle/>
                    <a:p>
                      <a:pPr marL="0" marR="0" indent="0" algn="ctr">
                        <a:spcBef>
                          <a:spcPts val="0"/>
                        </a:spcBef>
                        <a:spcAft>
                          <a:spcPts val="0"/>
                        </a:spcAft>
                      </a:pPr>
                      <a:r>
                        <a:rPr lang="en-US" sz="1570" dirty="0">
                          <a:solidFill>
                            <a:schemeClr val="tx1"/>
                          </a:solidFill>
                          <a:effectLst/>
                        </a:rPr>
                        <a:t>P-4</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¬R</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2"/>
                  </a:ext>
                </a:extLst>
              </a:tr>
              <a:tr h="237744">
                <a:tc>
                  <a:txBody>
                    <a:bodyPr/>
                    <a:lstStyle/>
                    <a:p>
                      <a:pPr marL="0" marR="0" indent="0" algn="ctr">
                        <a:spcBef>
                          <a:spcPts val="0"/>
                        </a:spcBef>
                        <a:spcAft>
                          <a:spcPts val="0"/>
                        </a:spcAft>
                      </a:pPr>
                      <a:r>
                        <a:rPr lang="en-US" sz="1570" dirty="0">
                          <a:solidFill>
                            <a:schemeClr val="tx1"/>
                          </a:solidFill>
                          <a:effectLst/>
                        </a:rPr>
                        <a:t>P-5</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R-</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2</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3"/>
                  </a:ext>
                </a:extLst>
              </a:tr>
              <a:tr h="237744">
                <a:tc>
                  <a:txBody>
                    <a:bodyPr/>
                    <a:lstStyle/>
                    <a:p>
                      <a:pPr marL="0" marR="0" indent="0" algn="ctr">
                        <a:spcBef>
                          <a:spcPts val="0"/>
                        </a:spcBef>
                        <a:spcAft>
                          <a:spcPts val="0"/>
                        </a:spcAft>
                      </a:pPr>
                      <a:r>
                        <a:rPr lang="en-US" sz="1570">
                          <a:solidFill>
                            <a:schemeClr val="tx1"/>
                          </a:solidFill>
                          <a:effectLst/>
                        </a:rPr>
                        <a:t>P-6</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R+</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4"/>
                  </a:ext>
                </a:extLst>
              </a:tr>
              <a:tr h="237744">
                <a:tc>
                  <a:txBody>
                    <a:bodyPr/>
                    <a:lstStyle/>
                    <a:p>
                      <a:pPr marL="0" marR="0" indent="0" algn="ctr">
                        <a:spcBef>
                          <a:spcPts val="0"/>
                        </a:spcBef>
                        <a:spcAft>
                          <a:spcPts val="0"/>
                        </a:spcAft>
                      </a:pPr>
                      <a:r>
                        <a:rPr lang="en-US" sz="1570" dirty="0">
                          <a:solidFill>
                            <a:schemeClr val="tx1"/>
                          </a:solidFill>
                          <a:effectLst/>
                        </a:rPr>
                        <a:t>P-7</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¬R</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2</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5"/>
                  </a:ext>
                </a:extLst>
              </a:tr>
              <a:tr h="237744">
                <a:tc>
                  <a:txBody>
                    <a:bodyPr/>
                    <a:lstStyle/>
                    <a:p>
                      <a:pPr marL="0" marR="0" indent="0" algn="ctr">
                        <a:spcBef>
                          <a:spcPts val="0"/>
                        </a:spcBef>
                        <a:spcAft>
                          <a:spcPts val="0"/>
                        </a:spcAft>
                      </a:pPr>
                      <a:r>
                        <a:rPr lang="en-US" sz="1570" dirty="0">
                          <a:solidFill>
                            <a:schemeClr val="tx1"/>
                          </a:solidFill>
                          <a:effectLst/>
                        </a:rPr>
                        <a:t>P-8</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R–</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3</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6"/>
                  </a:ext>
                </a:extLst>
              </a:tr>
              <a:tr h="237744">
                <a:tc>
                  <a:txBody>
                    <a:bodyPr/>
                    <a:lstStyle/>
                    <a:p>
                      <a:pPr marL="0" marR="0" indent="0" algn="ctr">
                        <a:spcBef>
                          <a:spcPts val="0"/>
                        </a:spcBef>
                        <a:spcAft>
                          <a:spcPts val="0"/>
                        </a:spcAft>
                      </a:pPr>
                      <a:r>
                        <a:rPr lang="en-US" sz="1570">
                          <a:solidFill>
                            <a:schemeClr val="tx1"/>
                          </a:solidFill>
                          <a:effectLst/>
                        </a:rPr>
                        <a:t>P-9</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R++</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7"/>
                  </a:ext>
                </a:extLst>
              </a:tr>
              <a:tr h="237744">
                <a:tc>
                  <a:txBody>
                    <a:bodyPr/>
                    <a:lstStyle/>
                    <a:p>
                      <a:pPr marL="0" marR="0" indent="0" algn="ctr">
                        <a:spcBef>
                          <a:spcPts val="0"/>
                        </a:spcBef>
                        <a:spcAft>
                          <a:spcPts val="0"/>
                        </a:spcAft>
                      </a:pPr>
                      <a:r>
                        <a:rPr lang="en-US" sz="1570" dirty="0">
                          <a:solidFill>
                            <a:schemeClr val="tx1"/>
                          </a:solidFill>
                          <a:effectLst/>
                        </a:rPr>
                        <a:t>P-10</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R++</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2</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8"/>
                  </a:ext>
                </a:extLst>
              </a:tr>
              <a:tr h="237744">
                <a:tc>
                  <a:txBody>
                    <a:bodyPr/>
                    <a:lstStyle/>
                    <a:p>
                      <a:pPr marL="0" marR="0" indent="0" algn="ctr">
                        <a:spcBef>
                          <a:spcPts val="0"/>
                        </a:spcBef>
                        <a:spcAft>
                          <a:spcPts val="0"/>
                        </a:spcAft>
                      </a:pPr>
                      <a:r>
                        <a:rPr lang="en-US" sz="1570" dirty="0">
                          <a:solidFill>
                            <a:schemeClr val="tx1"/>
                          </a:solidFill>
                          <a:effectLst/>
                        </a:rPr>
                        <a:t>P-11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Ra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dirty="0">
                          <a:solidFill>
                            <a:schemeClr val="tx1"/>
                          </a:solidFill>
                          <a:effectLst/>
                        </a:rPr>
                        <a:t>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9"/>
                  </a:ext>
                </a:extLst>
              </a:tr>
              <a:tr h="237744">
                <a:tc>
                  <a:txBody>
                    <a:bodyPr/>
                    <a:lstStyle/>
                    <a:p>
                      <a:pPr marL="0" marR="0" indent="0" algn="ctr">
                        <a:spcBef>
                          <a:spcPts val="0"/>
                        </a:spcBef>
                        <a:spcAft>
                          <a:spcPts val="0"/>
                        </a:spcAft>
                      </a:pPr>
                      <a:r>
                        <a:rPr lang="en-US" sz="1570">
                          <a:solidFill>
                            <a:schemeClr val="tx1"/>
                          </a:solidFill>
                          <a:effectLst/>
                        </a:rPr>
                        <a:t>P-12</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Ra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dirty="0">
                          <a:solidFill>
                            <a:schemeClr val="tx1"/>
                          </a:solidFill>
                          <a:effectLst/>
                        </a:rPr>
                        <a:t>4</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20"/>
                  </a:ext>
                </a:extLst>
              </a:tr>
              <a:tr h="237744">
                <a:tc>
                  <a:txBody>
                    <a:bodyPr/>
                    <a:lstStyle/>
                    <a:p>
                      <a:pPr marL="0" marR="0" indent="0" algn="ctr">
                        <a:spcBef>
                          <a:spcPts val="0"/>
                        </a:spcBef>
                        <a:spcAft>
                          <a:spcPts val="0"/>
                        </a:spcAft>
                      </a:pPr>
                      <a:r>
                        <a:rPr lang="en-US" sz="1570" dirty="0">
                          <a:solidFill>
                            <a:schemeClr val="tx1"/>
                          </a:solidFill>
                          <a:effectLst/>
                        </a:rPr>
                        <a:t>A-1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E59C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E59C00"/>
                    </a:solidFill>
                  </a:tcPr>
                </a:tc>
                <a:extLst>
                  <a:ext uri="{0D108BD9-81ED-4DB2-BD59-A6C34878D82A}">
                    <a16:rowId xmlns:a16="http://schemas.microsoft.com/office/drawing/2014/main" val="10021"/>
                  </a:ext>
                </a:extLst>
              </a:tr>
              <a:tr h="237744">
                <a:tc>
                  <a:txBody>
                    <a:bodyPr/>
                    <a:lstStyle/>
                    <a:p>
                      <a:pPr marL="0" marR="0" indent="0" algn="ctr">
                        <a:spcBef>
                          <a:spcPts val="0"/>
                        </a:spcBef>
                        <a:spcAft>
                          <a:spcPts val="0"/>
                        </a:spcAft>
                      </a:pPr>
                      <a:r>
                        <a:rPr lang="en-US" sz="1570" dirty="0">
                          <a:solidFill>
                            <a:schemeClr val="tx1"/>
                          </a:solidFill>
                          <a:effectLst/>
                        </a:rPr>
                        <a:t>A-2</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E59C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E59C00"/>
                    </a:solidFill>
                  </a:tcPr>
                </a:tc>
                <a:extLst>
                  <a:ext uri="{0D108BD9-81ED-4DB2-BD59-A6C34878D82A}">
                    <a16:rowId xmlns:a16="http://schemas.microsoft.com/office/drawing/2014/main" val="10022"/>
                  </a:ext>
                </a:extLst>
              </a:tr>
              <a:tr h="237744">
                <a:tc>
                  <a:txBody>
                    <a:bodyPr/>
                    <a:lstStyle/>
                    <a:p>
                      <a:pPr marL="0" marR="0" indent="0" algn="ctr">
                        <a:spcBef>
                          <a:spcPts val="0"/>
                        </a:spcBef>
                        <a:spcAft>
                          <a:spcPts val="0"/>
                        </a:spcAft>
                      </a:pPr>
                      <a:r>
                        <a:rPr lang="en-US" sz="1570">
                          <a:solidFill>
                            <a:schemeClr val="tx1"/>
                          </a:solidFill>
                          <a:effectLst/>
                        </a:rPr>
                        <a:t>A-3</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E59C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E59C00"/>
                    </a:solidFill>
                  </a:tcPr>
                </a:tc>
                <a:extLst>
                  <a:ext uri="{0D108BD9-81ED-4DB2-BD59-A6C34878D82A}">
                    <a16:rowId xmlns:a16="http://schemas.microsoft.com/office/drawing/2014/main" val="10023"/>
                  </a:ext>
                </a:extLst>
              </a:tr>
              <a:tr h="237744">
                <a:tc>
                  <a:txBody>
                    <a:bodyPr/>
                    <a:lstStyle/>
                    <a:p>
                      <a:pPr marL="0" marR="0" indent="0" algn="ctr">
                        <a:spcBef>
                          <a:spcPts val="0"/>
                        </a:spcBef>
                        <a:spcAft>
                          <a:spcPts val="0"/>
                        </a:spcAft>
                      </a:pPr>
                      <a:r>
                        <a:rPr lang="en-US" sz="1570" dirty="0">
                          <a:solidFill>
                            <a:schemeClr val="tx1"/>
                          </a:solidFill>
                          <a:effectLst/>
                        </a:rPr>
                        <a:t>A-4</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E59C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dirty="0" err="1">
                          <a:solidFill>
                            <a:schemeClr val="tx1"/>
                          </a:solidFill>
                          <a:effectLst/>
                        </a:rPr>
                        <a:t>na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dirty="0" err="1">
                          <a:solidFill>
                            <a:schemeClr val="tx1"/>
                          </a:solidFill>
                          <a:effectLst/>
                        </a:rPr>
                        <a:t>na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E59C00"/>
                    </a:solidFill>
                  </a:tcPr>
                </a:tc>
                <a:extLst>
                  <a:ext uri="{0D108BD9-81ED-4DB2-BD59-A6C34878D82A}">
                    <a16:rowId xmlns:a16="http://schemas.microsoft.com/office/drawing/2014/main" val="10024"/>
                  </a:ext>
                </a:extLst>
              </a:tr>
              <a:tr h="237744">
                <a:tc>
                  <a:txBody>
                    <a:bodyPr/>
                    <a:lstStyle/>
                    <a:p>
                      <a:pPr marL="0" marR="0" indent="0" algn="ctr">
                        <a:spcBef>
                          <a:spcPts val="0"/>
                        </a:spcBef>
                        <a:spcAft>
                          <a:spcPts val="0"/>
                        </a:spcAft>
                      </a:pPr>
                      <a:r>
                        <a:rPr lang="en-US" sz="1570" dirty="0">
                          <a:solidFill>
                            <a:schemeClr val="tx1"/>
                          </a:solidFill>
                          <a:effectLst/>
                        </a:rPr>
                        <a:t>A-5</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B w="19050" cap="flat" cmpd="sng" algn="ctr">
                      <a:solidFill>
                        <a:schemeClr val="tx1"/>
                      </a:solidFill>
                      <a:prstDash val="solid"/>
                      <a:round/>
                      <a:headEnd type="none" w="med" len="med"/>
                      <a:tailEnd type="none" w="med" len="med"/>
                    </a:lnB>
                    <a:solidFill>
                      <a:srgbClr val="E59C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B w="19050" cap="flat" cmpd="sng" algn="ctr">
                      <a:solidFill>
                        <a:schemeClr val="tx1"/>
                      </a:solidFill>
                      <a:prstDash val="solid"/>
                      <a:round/>
                      <a:headEnd type="none" w="med" len="med"/>
                      <a:tailEnd type="none" w="med" len="med"/>
                    </a:lnB>
                    <a:solidFill>
                      <a:srgbClr val="E59C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B w="19050" cap="flat" cmpd="sng" algn="ctr">
                      <a:solidFill>
                        <a:schemeClr val="tx1"/>
                      </a:solidFill>
                      <a:prstDash val="solid"/>
                      <a:round/>
                      <a:headEnd type="none" w="med" len="med"/>
                      <a:tailEnd type="none" w="med" len="med"/>
                    </a:lnB>
                    <a:solidFill>
                      <a:srgbClr val="E59C00"/>
                    </a:solidFill>
                  </a:tcPr>
                </a:tc>
                <a:tc>
                  <a:txBody>
                    <a:bodyPr/>
                    <a:lstStyle/>
                    <a:p>
                      <a:pPr marL="0" marR="0" indent="0" algn="ctr">
                        <a:spcBef>
                          <a:spcPts val="0"/>
                        </a:spcBef>
                        <a:spcAft>
                          <a:spcPts val="0"/>
                        </a:spcAft>
                      </a:pPr>
                      <a:r>
                        <a:rPr lang="en-US" sz="1570">
                          <a:solidFill>
                            <a:schemeClr val="tx1"/>
                          </a:solidFill>
                          <a:effectLst/>
                        </a:rPr>
                        <a:t>NC</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B w="19050" cap="flat" cmpd="sng" algn="ctr">
                      <a:solidFill>
                        <a:schemeClr val="tx1"/>
                      </a:solidFill>
                      <a:prstDash val="solid"/>
                      <a:round/>
                      <a:headEnd type="none" w="med" len="med"/>
                      <a:tailEnd type="none" w="med" len="med"/>
                    </a:lnB>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B w="19050" cap="flat" cmpd="sng" algn="ctr">
                      <a:solidFill>
                        <a:schemeClr val="tx1"/>
                      </a:solidFill>
                      <a:prstDash val="solid"/>
                      <a:round/>
                      <a:headEnd type="none" w="med" len="med"/>
                      <a:tailEnd type="none" w="med" len="med"/>
                    </a:lnB>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B w="19050" cap="flat" cmpd="sng" algn="ctr">
                      <a:solidFill>
                        <a:schemeClr val="tx1"/>
                      </a:solidFill>
                      <a:prstDash val="solid"/>
                      <a:round/>
                      <a:headEnd type="none" w="med" len="med"/>
                      <a:tailEnd type="none" w="med" len="med"/>
                    </a:lnB>
                    <a:solidFill>
                      <a:srgbClr val="E59C00"/>
                    </a:solidFill>
                  </a:tcPr>
                </a:tc>
                <a:tc>
                  <a:txBody>
                    <a:bodyPr/>
                    <a:lstStyle/>
                    <a:p>
                      <a:pPr marL="0" marR="0" indent="0" algn="ctr">
                        <a:spcBef>
                          <a:spcPts val="0"/>
                        </a:spcBef>
                        <a:spcAft>
                          <a:spcPts val="0"/>
                        </a:spcAft>
                      </a:pPr>
                      <a:r>
                        <a:rPr lang="en-US" sz="1570" dirty="0" err="1">
                          <a:solidFill>
                            <a:schemeClr val="tx1"/>
                          </a:solidFill>
                          <a:effectLst/>
                        </a:rPr>
                        <a:t>na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B w="19050" cap="flat" cmpd="sng" algn="ctr">
                      <a:solidFill>
                        <a:schemeClr val="tx1"/>
                      </a:solidFill>
                      <a:prstDash val="solid"/>
                      <a:round/>
                      <a:headEnd type="none" w="med" len="med"/>
                      <a:tailEnd type="none" w="med" len="med"/>
                    </a:lnB>
                    <a:solidFill>
                      <a:srgbClr val="E59C00"/>
                    </a:solidFill>
                  </a:tcPr>
                </a:tc>
                <a:tc>
                  <a:txBody>
                    <a:bodyPr/>
                    <a:lstStyle/>
                    <a:p>
                      <a:pPr marL="0" marR="0" indent="-68580" algn="ctr">
                        <a:spcBef>
                          <a:spcPts val="0"/>
                        </a:spcBef>
                        <a:spcAft>
                          <a:spcPts val="0"/>
                        </a:spcAft>
                      </a:pPr>
                      <a:r>
                        <a:rPr lang="en-US" sz="1570" dirty="0">
                          <a:solidFill>
                            <a:schemeClr val="tx1"/>
                          </a:solidFill>
                          <a:effectLst/>
                        </a:rPr>
                        <a:t>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solidFill>
                      <a:srgbClr val="E59C00"/>
                    </a:solidFill>
                  </a:tcPr>
                </a:tc>
                <a:extLst>
                  <a:ext uri="{0D108BD9-81ED-4DB2-BD59-A6C34878D82A}">
                    <a16:rowId xmlns:a16="http://schemas.microsoft.com/office/drawing/2014/main" val="10025"/>
                  </a:ext>
                </a:extLst>
              </a:tr>
            </a:tbl>
          </a:graphicData>
        </a:graphic>
      </p:graphicFrame>
      <p:sp>
        <p:nvSpPr>
          <p:cNvPr id="3" name="TextBox 2"/>
          <p:cNvSpPr txBox="1"/>
          <p:nvPr/>
        </p:nvSpPr>
        <p:spPr>
          <a:xfrm>
            <a:off x="1104900" y="3757660"/>
            <a:ext cx="6667500" cy="1200329"/>
          </a:xfrm>
          <a:prstGeom prst="rect">
            <a:avLst/>
          </a:prstGeom>
          <a:solidFill>
            <a:srgbClr val="BBE0E3"/>
          </a:solidFill>
          <a:ln w="28575">
            <a:solidFill>
              <a:schemeClr val="bg1">
                <a:lumMod val="75000"/>
              </a:schemeClr>
            </a:solidFill>
          </a:ln>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sng" strike="noStrike" kern="1200" cap="none" spc="0" normalizeH="0" baseline="0" noProof="0" dirty="0">
                <a:ln>
                  <a:noFill/>
                </a:ln>
                <a:solidFill>
                  <a:srgbClr val="000000"/>
                </a:solidFill>
                <a:effectLst/>
                <a:uLnTx/>
                <a:uFillTx/>
                <a:latin typeface="Times" charset="0"/>
                <a:ea typeface="+mn-ea"/>
                <a:cs typeface="+mn-cs"/>
              </a:rPr>
              <a:t>Evolution example:</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Times"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charset="0"/>
                <a:ea typeface="+mn-ea"/>
                <a:cs typeface="+mn-cs"/>
              </a:rPr>
              <a:t>A POR ceases to exist, but ontology is not updated:  P+1 </a:t>
            </a:r>
            <a:r>
              <a:rPr kumimoji="0" lang="en-US" sz="1800" b="0" i="0" u="none" strike="noStrike" kern="1200" cap="none" spc="0" normalizeH="0" baseline="0" noProof="0" dirty="0">
                <a:ln>
                  <a:noFill/>
                </a:ln>
                <a:solidFill>
                  <a:srgbClr val="000000"/>
                </a:solidFill>
                <a:effectLst/>
                <a:uLnTx/>
                <a:uFillTx/>
                <a:latin typeface="Times" charset="0"/>
                <a:ea typeface="+mn-ea"/>
                <a:cs typeface="+mn-cs"/>
                <a:sym typeface="Wingdings" panose="05000000000000000000" pitchFamily="2" charset="2"/>
              </a:rPr>
              <a:t> P-1</a:t>
            </a:r>
            <a:r>
              <a:rPr kumimoji="0" lang="en-US" sz="1800" b="0" i="0" u="none" strike="noStrike" kern="1200" cap="none" spc="0" normalizeH="0" baseline="0" noProof="0" dirty="0">
                <a:ln>
                  <a:noFill/>
                </a:ln>
                <a:solidFill>
                  <a:srgbClr val="000000"/>
                </a:solidFill>
                <a:effectLst/>
                <a:uLnTx/>
                <a:uFillTx/>
                <a:latin typeface="Times" charset="0"/>
                <a:ea typeface="+mn-ea"/>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Times" charset="0"/>
              <a:ea typeface="+mn-ea"/>
              <a:cs typeface="+mn-cs"/>
            </a:endParaRPr>
          </a:p>
        </p:txBody>
      </p:sp>
      <p:sp>
        <p:nvSpPr>
          <p:cNvPr id="10" name="Rounded Rectangle 9"/>
          <p:cNvSpPr/>
          <p:nvPr/>
        </p:nvSpPr>
        <p:spPr bwMode="auto">
          <a:xfrm>
            <a:off x="102463" y="1526309"/>
            <a:ext cx="8939071" cy="304800"/>
          </a:xfrm>
          <a:prstGeom prst="roundRect">
            <a:avLst/>
          </a:prstGeom>
          <a:solidFill>
            <a:srgbClr val="BBE0E3">
              <a:alpha val="40000"/>
            </a:srgbClr>
          </a:solid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pitchFamily="122" charset="0"/>
              <a:ea typeface="+mn-ea"/>
              <a:cs typeface="+mn-cs"/>
            </a:endParaRPr>
          </a:p>
        </p:txBody>
      </p:sp>
      <p:sp>
        <p:nvSpPr>
          <p:cNvPr id="6" name="Rounded Rectangle 5"/>
          <p:cNvSpPr/>
          <p:nvPr/>
        </p:nvSpPr>
        <p:spPr bwMode="auto">
          <a:xfrm>
            <a:off x="128729" y="2743200"/>
            <a:ext cx="8939071" cy="304800"/>
          </a:xfrm>
          <a:prstGeom prst="roundRect">
            <a:avLst/>
          </a:prstGeom>
          <a:solidFill>
            <a:srgbClr val="BBE0E3">
              <a:alpha val="40000"/>
            </a:srgbClr>
          </a:solid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pitchFamily="122" charset="0"/>
              <a:ea typeface="+mn-ea"/>
              <a:cs typeface="+mn-cs"/>
            </a:endParaRPr>
          </a:p>
        </p:txBody>
      </p:sp>
      <p:sp>
        <p:nvSpPr>
          <p:cNvPr id="5" name="Down Arrow 4"/>
          <p:cNvSpPr/>
          <p:nvPr/>
        </p:nvSpPr>
        <p:spPr bwMode="auto">
          <a:xfrm>
            <a:off x="304800" y="1831109"/>
            <a:ext cx="152400" cy="912091"/>
          </a:xfrm>
          <a:prstGeom prst="downArrow">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pitchFamily="122" charset="0"/>
              <a:ea typeface="+mn-ea"/>
              <a:cs typeface="+mn-cs"/>
            </a:endParaRPr>
          </a:p>
        </p:txBody>
      </p:sp>
    </p:spTree>
    <p:extLst>
      <p:ext uri="{BB962C8B-B14F-4D97-AF65-F5344CB8AC3E}">
        <p14:creationId xmlns:p14="http://schemas.microsoft.com/office/powerpoint/2010/main" val="2107064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2466" name="AutoShape 2"/>
          <p:cNvSpPr>
            <a:spLocks noGrp="1" noChangeArrowheads="1"/>
          </p:cNvSpPr>
          <p:nvPr>
            <p:ph type="title"/>
          </p:nvPr>
        </p:nvSpPr>
        <p:spPr/>
        <p:txBody>
          <a:bodyPr/>
          <a:lstStyle/>
          <a:p>
            <a:r>
              <a:rPr lang="en-US" altLang="en-US"/>
              <a:t>Updating is an </a:t>
            </a:r>
            <a:r>
              <a:rPr lang="en-US" altLang="en-US" i="1" u="sng"/>
              <a:t>active</a:t>
            </a:r>
            <a:r>
              <a:rPr lang="en-US" altLang="en-US"/>
              <a:t> process</a:t>
            </a:r>
          </a:p>
        </p:txBody>
      </p:sp>
      <p:sp>
        <p:nvSpPr>
          <p:cNvPr id="702467" name="Rectangle 3"/>
          <p:cNvSpPr>
            <a:spLocks noGrp="1" noChangeArrowheads="1"/>
          </p:cNvSpPr>
          <p:nvPr>
            <p:ph idx="1"/>
          </p:nvPr>
        </p:nvSpPr>
        <p:spPr/>
        <p:txBody>
          <a:bodyPr/>
          <a:lstStyle/>
          <a:p>
            <a:pPr marL="457200" indent="-457200">
              <a:buFont typeface="Arial" panose="020B0604020202020204" pitchFamily="34" charset="0"/>
              <a:buChar char="•"/>
            </a:pPr>
            <a:r>
              <a:rPr lang="en-GB" altLang="en-US" sz="2800" dirty="0"/>
              <a:t>authors assume in good faith that: </a:t>
            </a:r>
          </a:p>
          <a:p>
            <a:pPr lvl="1">
              <a:spcBef>
                <a:spcPts val="400"/>
              </a:spcBef>
            </a:pPr>
            <a:r>
              <a:rPr lang="en-GB" altLang="en-US" sz="2400" dirty="0"/>
              <a:t>all included representational units are of the P+1 type, and, </a:t>
            </a:r>
          </a:p>
          <a:p>
            <a:pPr lvl="1">
              <a:spcBef>
                <a:spcPts val="400"/>
              </a:spcBef>
            </a:pPr>
            <a:r>
              <a:rPr lang="en-GB" altLang="en-US" sz="2400" dirty="0"/>
              <a:t>all they are aware of, but not included, of A+1 </a:t>
            </a:r>
            <a:r>
              <a:rPr lang="en-GB" altLang="en-US" dirty="0"/>
              <a:t>…</a:t>
            </a:r>
            <a:r>
              <a:rPr lang="en-GB" altLang="en-US" sz="2400" dirty="0"/>
              <a:t> A+4.</a:t>
            </a:r>
          </a:p>
          <a:p>
            <a:pPr marL="457200" indent="-457200">
              <a:buFont typeface="Arial" panose="020B0604020202020204" pitchFamily="34" charset="0"/>
              <a:buChar char="•"/>
            </a:pPr>
            <a:r>
              <a:rPr lang="en-GB" altLang="en-US" sz="2800" dirty="0"/>
              <a:t>If they become aware of a mistake, they make a change under the assumption that their changes are also towards the P+1, A+1, … A+4 cases.</a:t>
            </a:r>
          </a:p>
          <a:p>
            <a:pPr marL="457200" indent="-457200">
              <a:buFont typeface="Arial" panose="020B0604020202020204" pitchFamily="34" charset="0"/>
              <a:buChar char="•"/>
            </a:pPr>
            <a:r>
              <a:rPr lang="en-US" altLang="en-US" sz="2800" dirty="0"/>
              <a:t>Thus at that time, they know:</a:t>
            </a:r>
          </a:p>
          <a:p>
            <a:pPr marL="857250" lvl="1" indent="-457200">
              <a:spcBef>
                <a:spcPts val="400"/>
              </a:spcBef>
              <a:buFont typeface="Arial" panose="020B0604020202020204" pitchFamily="34" charset="0"/>
              <a:buChar char="•"/>
            </a:pPr>
            <a:r>
              <a:rPr lang="en-US" altLang="en-US" dirty="0"/>
              <a:t>of what configuration type the previous entry must have been under the belief what the current configuration is, and,</a:t>
            </a:r>
          </a:p>
          <a:p>
            <a:pPr marL="857250" lvl="1" indent="-457200">
              <a:spcBef>
                <a:spcPts val="400"/>
              </a:spcBef>
              <a:buFont typeface="Arial" panose="020B0604020202020204" pitchFamily="34" charset="0"/>
              <a:buChar char="•"/>
            </a:pPr>
            <a:r>
              <a:rPr lang="en-US" altLang="en-US" dirty="0"/>
              <a:t>the reason for the change. </a:t>
            </a:r>
          </a:p>
        </p:txBody>
      </p:sp>
    </p:spTree>
    <p:extLst>
      <p:ext uri="{BB962C8B-B14F-4D97-AF65-F5344CB8AC3E}">
        <p14:creationId xmlns:p14="http://schemas.microsoft.com/office/powerpoint/2010/main" val="1185330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70246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0246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0246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02467">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02467">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02467">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0246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2467"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Scientific Realism</a:t>
            </a:r>
          </a:p>
        </p:txBody>
      </p:sp>
      <p:sp>
        <p:nvSpPr>
          <p:cNvPr id="3" name="Content Placeholder 2"/>
          <p:cNvSpPr>
            <a:spLocks noGrp="1"/>
          </p:cNvSpPr>
          <p:nvPr>
            <p:ph idx="1"/>
          </p:nvPr>
        </p:nvSpPr>
        <p:spPr>
          <a:xfrm>
            <a:off x="228600" y="1600200"/>
            <a:ext cx="8686800" cy="5029200"/>
          </a:xfrm>
        </p:spPr>
        <p:txBody>
          <a:bodyPr/>
          <a:lstStyle/>
          <a:p>
            <a:pPr marL="0" indent="0" algn="ctr"/>
            <a:r>
              <a:rPr lang="en-US" sz="2800" dirty="0"/>
              <a:t>Our best scientific theories give true or approximately true descriptions of observable and unobservable aspects of a mind-independent world.</a:t>
            </a:r>
          </a:p>
          <a:p>
            <a:pPr marL="0" indent="0" algn="ctr"/>
            <a:endParaRPr lang="en-US" sz="2800" dirty="0"/>
          </a:p>
          <a:p>
            <a:pPr marL="0" indent="0" algn="ctr"/>
            <a:endParaRPr lang="en-US" sz="2800" dirty="0"/>
          </a:p>
          <a:p>
            <a:pPr marL="0" indent="0" algn="ctr"/>
            <a:endParaRPr lang="en-US" sz="2800" dirty="0"/>
          </a:p>
        </p:txBody>
      </p:sp>
      <p:sp>
        <p:nvSpPr>
          <p:cNvPr id="4" name="Rectangle 3"/>
          <p:cNvSpPr/>
          <p:nvPr/>
        </p:nvSpPr>
        <p:spPr>
          <a:xfrm>
            <a:off x="3392055" y="3048000"/>
            <a:ext cx="5486400" cy="307777"/>
          </a:xfrm>
          <a:prstGeom prst="rect">
            <a:avLst/>
          </a:prstGeom>
        </p:spPr>
        <p:txBody>
          <a:bodyPr wrap="squar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Times" charset="0"/>
                <a:ea typeface="+mn-ea"/>
                <a:cs typeface="+mn-cs"/>
              </a:rPr>
              <a:t>http://plato.stanford.edu/entries/scientific-realism/#WhaSciRea</a:t>
            </a:r>
          </a:p>
        </p:txBody>
      </p:sp>
    </p:spTree>
    <p:extLst>
      <p:ext uri="{BB962C8B-B14F-4D97-AF65-F5344CB8AC3E}">
        <p14:creationId xmlns:p14="http://schemas.microsoft.com/office/powerpoint/2010/main" val="293871502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nvPr>
        </p:nvGraphicFramePr>
        <p:xfrm>
          <a:off x="-2" y="609600"/>
          <a:ext cx="9144003" cy="6220968"/>
        </p:xfrm>
        <a:graphic>
          <a:graphicData uri="http://schemas.openxmlformats.org/drawingml/2006/table">
            <a:tbl>
              <a:tblPr firstRow="1" firstCol="1" bandRow="1">
                <a:tableStyleId>{5C22544A-7EE6-4342-B048-85BDC9FD1C3A}</a:tableStyleId>
              </a:tblPr>
              <a:tblGrid>
                <a:gridCol w="1600202">
                  <a:extLst>
                    <a:ext uri="{9D8B030D-6E8A-4147-A177-3AD203B41FA5}">
                      <a16:colId xmlns:a16="http://schemas.microsoft.com/office/drawing/2014/main" val="20000"/>
                    </a:ext>
                  </a:extLst>
                </a:gridCol>
                <a:gridCol w="1135683">
                  <a:extLst>
                    <a:ext uri="{9D8B030D-6E8A-4147-A177-3AD203B41FA5}">
                      <a16:colId xmlns:a16="http://schemas.microsoft.com/office/drawing/2014/main" val="20001"/>
                    </a:ext>
                  </a:extLst>
                </a:gridCol>
                <a:gridCol w="1135685">
                  <a:extLst>
                    <a:ext uri="{9D8B030D-6E8A-4147-A177-3AD203B41FA5}">
                      <a16:colId xmlns:a16="http://schemas.microsoft.com/office/drawing/2014/main" val="20002"/>
                    </a:ext>
                  </a:extLst>
                </a:gridCol>
                <a:gridCol w="1135685">
                  <a:extLst>
                    <a:ext uri="{9D8B030D-6E8A-4147-A177-3AD203B41FA5}">
                      <a16:colId xmlns:a16="http://schemas.microsoft.com/office/drawing/2014/main" val="20003"/>
                    </a:ext>
                  </a:extLst>
                </a:gridCol>
                <a:gridCol w="1121055">
                  <a:extLst>
                    <a:ext uri="{9D8B030D-6E8A-4147-A177-3AD203B41FA5}">
                      <a16:colId xmlns:a16="http://schemas.microsoft.com/office/drawing/2014/main" val="20004"/>
                    </a:ext>
                  </a:extLst>
                </a:gridCol>
                <a:gridCol w="1276503">
                  <a:extLst>
                    <a:ext uri="{9D8B030D-6E8A-4147-A177-3AD203B41FA5}">
                      <a16:colId xmlns:a16="http://schemas.microsoft.com/office/drawing/2014/main" val="20005"/>
                    </a:ext>
                  </a:extLst>
                </a:gridCol>
                <a:gridCol w="1276503">
                  <a:extLst>
                    <a:ext uri="{9D8B030D-6E8A-4147-A177-3AD203B41FA5}">
                      <a16:colId xmlns:a16="http://schemas.microsoft.com/office/drawing/2014/main" val="20006"/>
                    </a:ext>
                  </a:extLst>
                </a:gridCol>
                <a:gridCol w="462687">
                  <a:extLst>
                    <a:ext uri="{9D8B030D-6E8A-4147-A177-3AD203B41FA5}">
                      <a16:colId xmlns:a16="http://schemas.microsoft.com/office/drawing/2014/main" val="20007"/>
                    </a:ext>
                  </a:extLst>
                </a:gridCol>
              </a:tblGrid>
              <a:tr h="237744">
                <a:tc rowSpan="3">
                  <a:txBody>
                    <a:bodyPr/>
                    <a:lstStyle/>
                    <a:p>
                      <a:pPr marL="0" marR="0" indent="0" algn="ctr">
                        <a:spcBef>
                          <a:spcPts val="0"/>
                        </a:spcBef>
                        <a:spcAft>
                          <a:spcPts val="0"/>
                        </a:spcAft>
                      </a:pPr>
                      <a:r>
                        <a:rPr lang="en-US" sz="1570" dirty="0">
                          <a:solidFill>
                            <a:schemeClr val="tx1"/>
                          </a:solidFill>
                          <a:effectLst/>
                        </a:rPr>
                        <a:t>configuration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rowSpan="2" gridSpan="2">
                  <a:txBody>
                    <a:bodyPr/>
                    <a:lstStyle/>
                    <a:p>
                      <a:pPr marL="0" marR="0" indent="0" algn="ctr">
                        <a:spcBef>
                          <a:spcPts val="0"/>
                        </a:spcBef>
                        <a:spcAft>
                          <a:spcPts val="0"/>
                        </a:spcAft>
                      </a:pPr>
                      <a:r>
                        <a:rPr lang="en-US" sz="1570" dirty="0">
                          <a:solidFill>
                            <a:schemeClr val="tx1"/>
                          </a:solidFill>
                          <a:effectLst/>
                        </a:rPr>
                        <a:t>reality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rowSpan="2" hMerge="1">
                  <a:txBody>
                    <a:bodyPr/>
                    <a:lstStyle/>
                    <a:p>
                      <a:endParaRPr lang="en-US"/>
                    </a:p>
                  </a:txBody>
                  <a:tcPr/>
                </a:tc>
                <a:tc gridSpan="4">
                  <a:txBody>
                    <a:bodyPr/>
                    <a:lstStyle/>
                    <a:p>
                      <a:pPr marL="0" marR="0" indent="0" algn="ctr">
                        <a:spcBef>
                          <a:spcPts val="0"/>
                        </a:spcBef>
                        <a:spcAft>
                          <a:spcPts val="0"/>
                        </a:spcAft>
                      </a:pPr>
                      <a:r>
                        <a:rPr lang="en-US" sz="1570" dirty="0">
                          <a:solidFill>
                            <a:schemeClr val="tx1"/>
                          </a:solidFill>
                          <a:effectLst/>
                        </a:rPr>
                        <a:t>representation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hMerge="1">
                  <a:txBody>
                    <a:bodyPr/>
                    <a:lstStyle/>
                    <a:p>
                      <a:endParaRPr lang="en-US"/>
                    </a:p>
                  </a:txBody>
                  <a:tcPr/>
                </a:tc>
                <a:tc hMerge="1">
                  <a:txBody>
                    <a:bodyPr/>
                    <a:lstStyle/>
                    <a:p>
                      <a:endParaRPr lang="en-US"/>
                    </a:p>
                  </a:txBody>
                  <a:tcPr/>
                </a:tc>
                <a:tc hMerge="1">
                  <a:txBody>
                    <a:bodyPr/>
                    <a:lstStyle/>
                    <a:p>
                      <a:endParaRPr lang="en-US"/>
                    </a:p>
                  </a:txBody>
                  <a:tcPr/>
                </a:tc>
                <a:tc rowSpan="3">
                  <a:txBody>
                    <a:bodyPr/>
                    <a:lstStyle/>
                    <a:p>
                      <a:pPr marL="0" marR="0" indent="-67945" algn="ctr">
                        <a:spcBef>
                          <a:spcPts val="0"/>
                        </a:spcBef>
                        <a:spcAft>
                          <a:spcPts val="0"/>
                        </a:spcAft>
                      </a:pPr>
                      <a:r>
                        <a:rPr lang="en-US" sz="1570">
                          <a:solidFill>
                            <a:schemeClr val="tx1"/>
                          </a:solidFill>
                          <a:effectLst/>
                        </a:rPr>
                        <a:t>ME</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extLst>
                  <a:ext uri="{0D108BD9-81ED-4DB2-BD59-A6C34878D82A}">
                    <a16:rowId xmlns:a16="http://schemas.microsoft.com/office/drawing/2014/main" val="10000"/>
                  </a:ext>
                </a:extLst>
              </a:tr>
              <a:tr h="237744">
                <a:tc vMerge="1">
                  <a:txBody>
                    <a:bodyPr/>
                    <a:lstStyle/>
                    <a:p>
                      <a:endParaRPr lang="en-US"/>
                    </a:p>
                  </a:txBody>
                  <a:tcPr/>
                </a:tc>
                <a:tc gridSpan="2" vMerge="1">
                  <a:txBody>
                    <a:bodyPr/>
                    <a:lstStyle/>
                    <a:p>
                      <a:endParaRPr lang="en-US"/>
                    </a:p>
                  </a:txBody>
                  <a:tcPr/>
                </a:tc>
                <a:tc hMerge="1" vMerge="1">
                  <a:txBody>
                    <a:bodyPr/>
                    <a:lstStyle/>
                    <a:p>
                      <a:endParaRPr lang="en-US"/>
                    </a:p>
                  </a:txBody>
                  <a:tcPr/>
                </a:tc>
                <a:tc gridSpan="2">
                  <a:txBody>
                    <a:bodyPr/>
                    <a:lstStyle/>
                    <a:p>
                      <a:pPr marL="0" marR="0" indent="0" algn="ctr">
                        <a:spcBef>
                          <a:spcPts val="0"/>
                        </a:spcBef>
                        <a:spcAft>
                          <a:spcPts val="0"/>
                        </a:spcAft>
                      </a:pPr>
                      <a:r>
                        <a:rPr lang="en-US" sz="1570" b="1" dirty="0">
                          <a:solidFill>
                            <a:schemeClr val="tx1"/>
                          </a:solidFill>
                          <a:effectLst/>
                        </a:rPr>
                        <a:t>authors' belief</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hMerge="1">
                  <a:txBody>
                    <a:bodyPr/>
                    <a:lstStyle/>
                    <a:p>
                      <a:endParaRPr lang="en-US"/>
                    </a:p>
                  </a:txBody>
                  <a:tcPr/>
                </a:tc>
                <a:tc gridSpan="2">
                  <a:txBody>
                    <a:bodyPr/>
                    <a:lstStyle/>
                    <a:p>
                      <a:pPr marL="0" marR="0" indent="0" algn="ctr">
                        <a:spcBef>
                          <a:spcPts val="0"/>
                        </a:spcBef>
                        <a:spcAft>
                          <a:spcPts val="0"/>
                        </a:spcAft>
                      </a:pPr>
                      <a:r>
                        <a:rPr lang="en-US" sz="1570" b="1" dirty="0">
                          <a:solidFill>
                            <a:schemeClr val="tx1"/>
                          </a:solidFill>
                          <a:effectLst/>
                        </a:rPr>
                        <a:t>encoding</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0001"/>
                  </a:ext>
                </a:extLst>
              </a:tr>
              <a:tr h="237744">
                <a:tc vMerge="1">
                  <a:txBody>
                    <a:bodyPr/>
                    <a:lstStyle/>
                    <a:p>
                      <a:endParaRPr lang="en-US"/>
                    </a:p>
                  </a:txBody>
                  <a:tcPr/>
                </a:tc>
                <a:tc>
                  <a:txBody>
                    <a:bodyPr/>
                    <a:lstStyle/>
                    <a:p>
                      <a:pPr marL="0" marR="0" indent="0" algn="ctr">
                        <a:spcBef>
                          <a:spcPts val="0"/>
                        </a:spcBef>
                        <a:spcAft>
                          <a:spcPts val="0"/>
                        </a:spcAft>
                      </a:pPr>
                      <a:r>
                        <a:rPr lang="en-US" sz="1570" b="1" dirty="0">
                          <a:solidFill>
                            <a:schemeClr val="tx1"/>
                          </a:solidFill>
                          <a:effectLst/>
                        </a:rPr>
                        <a:t>OE</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OR</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a:solidFill>
                            <a:schemeClr val="tx1"/>
                          </a:solidFill>
                          <a:effectLst/>
                        </a:rPr>
                        <a:t>BE</a:t>
                      </a:r>
                      <a:endParaRPr lang="en-US" sz="1570" b="1">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BR</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IE</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TR</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vMerge="1">
                  <a:txBody>
                    <a:bodyPr/>
                    <a:lstStyle/>
                    <a:p>
                      <a:endParaRPr lang="en-US"/>
                    </a:p>
                  </a:txBody>
                  <a:tcPr/>
                </a:tc>
                <a:extLst>
                  <a:ext uri="{0D108BD9-81ED-4DB2-BD59-A6C34878D82A}">
                    <a16:rowId xmlns:a16="http://schemas.microsoft.com/office/drawing/2014/main" val="10002"/>
                  </a:ext>
                </a:extLst>
              </a:tr>
              <a:tr h="237744">
                <a:tc>
                  <a:txBody>
                    <a:bodyPr/>
                    <a:lstStyle/>
                    <a:p>
                      <a:pPr marL="0" marR="0" indent="0" algn="ctr">
                        <a:spcBef>
                          <a:spcPts val="0"/>
                        </a:spcBef>
                        <a:spcAft>
                          <a:spcPts val="0"/>
                        </a:spcAft>
                      </a:pPr>
                      <a:r>
                        <a:rPr lang="en-US" sz="1570" b="1" dirty="0">
                          <a:solidFill>
                            <a:schemeClr val="tx1"/>
                          </a:solidFill>
                          <a:effectLst/>
                        </a:rPr>
                        <a:t>(1)</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(2)</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(3)</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(4)</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(5)</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(6)</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(7)</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68580" algn="ctr">
                        <a:spcBef>
                          <a:spcPts val="0"/>
                        </a:spcBef>
                        <a:spcAft>
                          <a:spcPts val="0"/>
                        </a:spcAft>
                      </a:pPr>
                      <a:r>
                        <a:rPr lang="en-US" sz="1570" b="1" dirty="0">
                          <a:solidFill>
                            <a:schemeClr val="tx1"/>
                          </a:solidFill>
                          <a:effectLst/>
                        </a:rPr>
                        <a:t>(8)</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extLst>
                  <a:ext uri="{0D108BD9-81ED-4DB2-BD59-A6C34878D82A}">
                    <a16:rowId xmlns:a16="http://schemas.microsoft.com/office/drawing/2014/main" val="10003"/>
                  </a:ext>
                </a:extLst>
              </a:tr>
              <a:tr h="237744">
                <a:tc>
                  <a:txBody>
                    <a:bodyPr/>
                    <a:lstStyle/>
                    <a:p>
                      <a:pPr marL="0" marR="0" indent="0" algn="ctr">
                        <a:spcBef>
                          <a:spcPts val="0"/>
                        </a:spcBef>
                        <a:spcAft>
                          <a:spcPts val="0"/>
                        </a:spcAft>
                      </a:pPr>
                      <a:r>
                        <a:rPr lang="en-US" sz="1570" dirty="0">
                          <a:solidFill>
                            <a:schemeClr val="tx1"/>
                          </a:solidFill>
                          <a:effectLst/>
                        </a:rPr>
                        <a:t>P+1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T w="19050" cap="flat" cmpd="sng" algn="ctr">
                      <a:solidFill>
                        <a:schemeClr val="tx1"/>
                      </a:solidFill>
                      <a:prstDash val="solid"/>
                      <a:round/>
                      <a:headEnd type="none" w="med" len="med"/>
                      <a:tailEnd type="none" w="med" len="med"/>
                    </a:lnT>
                    <a:solidFill>
                      <a:srgbClr val="66FF33"/>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T w="19050" cap="flat" cmpd="sng" algn="ctr">
                      <a:solidFill>
                        <a:schemeClr val="tx1"/>
                      </a:solidFill>
                      <a:prstDash val="solid"/>
                      <a:round/>
                      <a:headEnd type="none" w="med" len="med"/>
                      <a:tailEnd type="none" w="med" len="med"/>
                    </a:lnT>
                    <a:solidFill>
                      <a:srgbClr val="66FF33"/>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T w="19050" cap="flat" cmpd="sng" algn="ctr">
                      <a:solidFill>
                        <a:schemeClr val="tx1"/>
                      </a:solidFill>
                      <a:prstDash val="solid"/>
                      <a:round/>
                      <a:headEnd type="none" w="med" len="med"/>
                      <a:tailEnd type="none" w="med" len="med"/>
                    </a:lnT>
                    <a:solidFill>
                      <a:srgbClr val="66FF33"/>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T w="19050" cap="flat" cmpd="sng" algn="ctr">
                      <a:solidFill>
                        <a:schemeClr val="tx1"/>
                      </a:solidFill>
                      <a:prstDash val="solid"/>
                      <a:round/>
                      <a:headEnd type="none" w="med" len="med"/>
                      <a:tailEnd type="none" w="med" len="med"/>
                    </a:lnT>
                    <a:solidFill>
                      <a:srgbClr val="66FF33"/>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T w="19050" cap="flat" cmpd="sng" algn="ctr">
                      <a:solidFill>
                        <a:schemeClr val="tx1"/>
                      </a:solidFill>
                      <a:prstDash val="solid"/>
                      <a:round/>
                      <a:headEnd type="none" w="med" len="med"/>
                      <a:tailEnd type="none" w="med" len="med"/>
                    </a:lnT>
                    <a:solidFill>
                      <a:srgbClr val="66FF33"/>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T w="19050" cap="flat" cmpd="sng" algn="ctr">
                      <a:solidFill>
                        <a:schemeClr val="tx1"/>
                      </a:solidFill>
                      <a:prstDash val="solid"/>
                      <a:round/>
                      <a:headEnd type="none" w="med" len="med"/>
                      <a:tailEnd type="none" w="med" len="med"/>
                    </a:lnT>
                    <a:solidFill>
                      <a:srgbClr val="66FF33"/>
                    </a:solidFill>
                  </a:tcPr>
                </a:tc>
                <a:tc>
                  <a:txBody>
                    <a:bodyPr/>
                    <a:lstStyle/>
                    <a:p>
                      <a:pPr marL="0" marR="0" indent="0" algn="ctr">
                        <a:spcBef>
                          <a:spcPts val="0"/>
                        </a:spcBef>
                        <a:spcAft>
                          <a:spcPts val="0"/>
                        </a:spcAft>
                      </a:pPr>
                      <a:r>
                        <a:rPr lang="en-US" sz="1570" dirty="0">
                          <a:solidFill>
                            <a:schemeClr val="tx1"/>
                          </a:solidFill>
                          <a:effectLst/>
                        </a:rPr>
                        <a:t>R+</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T w="19050" cap="flat" cmpd="sng" algn="ctr">
                      <a:solidFill>
                        <a:schemeClr val="tx1"/>
                      </a:solidFill>
                      <a:prstDash val="solid"/>
                      <a:round/>
                      <a:headEnd type="none" w="med" len="med"/>
                      <a:tailEnd type="none" w="med" len="med"/>
                    </a:lnT>
                    <a:solidFill>
                      <a:srgbClr val="66FF33"/>
                    </a:solidFill>
                  </a:tcPr>
                </a:tc>
                <a:tc>
                  <a:txBody>
                    <a:bodyPr/>
                    <a:lstStyle/>
                    <a:p>
                      <a:pPr marL="0" marR="0" indent="-68580" algn="ctr">
                        <a:spcBef>
                          <a:spcPts val="0"/>
                        </a:spcBef>
                        <a:spcAft>
                          <a:spcPts val="0"/>
                        </a:spcAft>
                      </a:pPr>
                      <a:r>
                        <a:rPr lang="en-US" sz="1570" dirty="0">
                          <a:solidFill>
                            <a:schemeClr val="tx1"/>
                          </a:solidFill>
                          <a:effectLst/>
                        </a:rPr>
                        <a:t>0</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solidFill>
                      <a:srgbClr val="66FF33"/>
                    </a:solidFill>
                  </a:tcPr>
                </a:tc>
                <a:extLst>
                  <a:ext uri="{0D108BD9-81ED-4DB2-BD59-A6C34878D82A}">
                    <a16:rowId xmlns:a16="http://schemas.microsoft.com/office/drawing/2014/main" val="10004"/>
                  </a:ext>
                </a:extLst>
              </a:tr>
              <a:tr h="237744">
                <a:tc>
                  <a:txBody>
                    <a:bodyPr/>
                    <a:lstStyle/>
                    <a:p>
                      <a:pPr marL="0" marR="0" indent="0" algn="ctr">
                        <a:spcBef>
                          <a:spcPts val="0"/>
                        </a:spcBef>
                        <a:spcAft>
                          <a:spcPts val="0"/>
                        </a:spcAft>
                      </a:pPr>
                      <a:r>
                        <a:rPr lang="en-US" sz="1570" dirty="0">
                          <a:solidFill>
                            <a:schemeClr val="tx1"/>
                          </a:solidFill>
                          <a:effectLst/>
                        </a:rPr>
                        <a:t>A+1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00B05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dirty="0" err="1">
                          <a:solidFill>
                            <a:schemeClr val="tx1"/>
                          </a:solidFill>
                          <a:effectLst/>
                        </a:rPr>
                        <a:t>na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68580" algn="ctr">
                        <a:spcBef>
                          <a:spcPts val="0"/>
                        </a:spcBef>
                        <a:spcAft>
                          <a:spcPts val="0"/>
                        </a:spcAft>
                      </a:pPr>
                      <a:r>
                        <a:rPr lang="en-US" sz="1570">
                          <a:solidFill>
                            <a:schemeClr val="tx1"/>
                          </a:solidFill>
                          <a:effectLst/>
                        </a:rPr>
                        <a:t>0</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00B050"/>
                    </a:solidFill>
                  </a:tcPr>
                </a:tc>
                <a:extLst>
                  <a:ext uri="{0D108BD9-81ED-4DB2-BD59-A6C34878D82A}">
                    <a16:rowId xmlns:a16="http://schemas.microsoft.com/office/drawing/2014/main" val="10005"/>
                  </a:ext>
                </a:extLst>
              </a:tr>
              <a:tr h="237744">
                <a:tc>
                  <a:txBody>
                    <a:bodyPr/>
                    <a:lstStyle/>
                    <a:p>
                      <a:pPr marL="0" marR="0" indent="0" algn="ctr">
                        <a:spcBef>
                          <a:spcPts val="0"/>
                        </a:spcBef>
                        <a:spcAft>
                          <a:spcPts val="0"/>
                        </a:spcAft>
                      </a:pPr>
                      <a:r>
                        <a:rPr lang="en-US" sz="1570" dirty="0">
                          <a:solidFill>
                            <a:schemeClr val="tx1"/>
                          </a:solidFill>
                          <a:effectLst/>
                        </a:rPr>
                        <a:t>A+2</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00B05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dirty="0" err="1">
                          <a:solidFill>
                            <a:schemeClr val="tx1"/>
                          </a:solidFill>
                          <a:effectLst/>
                        </a:rPr>
                        <a:t>na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dirty="0" err="1">
                          <a:solidFill>
                            <a:schemeClr val="tx1"/>
                          </a:solidFill>
                          <a:effectLst/>
                        </a:rPr>
                        <a:t>na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68580" algn="ctr">
                        <a:spcBef>
                          <a:spcPts val="0"/>
                        </a:spcBef>
                        <a:spcAft>
                          <a:spcPts val="0"/>
                        </a:spcAft>
                      </a:pPr>
                      <a:r>
                        <a:rPr lang="en-US" sz="1570" dirty="0">
                          <a:solidFill>
                            <a:schemeClr val="tx1"/>
                          </a:solidFill>
                          <a:effectLst/>
                        </a:rPr>
                        <a:t>0</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00B050"/>
                    </a:solidFill>
                  </a:tcPr>
                </a:tc>
                <a:extLst>
                  <a:ext uri="{0D108BD9-81ED-4DB2-BD59-A6C34878D82A}">
                    <a16:rowId xmlns:a16="http://schemas.microsoft.com/office/drawing/2014/main" val="10006"/>
                  </a:ext>
                </a:extLst>
              </a:tr>
              <a:tr h="237744">
                <a:tc>
                  <a:txBody>
                    <a:bodyPr/>
                    <a:lstStyle/>
                    <a:p>
                      <a:pPr marL="0" marR="0" indent="0" algn="ctr">
                        <a:spcBef>
                          <a:spcPts val="0"/>
                        </a:spcBef>
                        <a:spcAft>
                          <a:spcPts val="0"/>
                        </a:spcAft>
                      </a:pPr>
                      <a:r>
                        <a:rPr lang="en-US" sz="1570" dirty="0">
                          <a:solidFill>
                            <a:schemeClr val="tx1"/>
                          </a:solidFill>
                          <a:effectLst/>
                        </a:rPr>
                        <a:t>A+3</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00B05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NC</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68580" algn="ctr">
                        <a:spcBef>
                          <a:spcPts val="0"/>
                        </a:spcBef>
                        <a:spcAft>
                          <a:spcPts val="0"/>
                        </a:spcAft>
                      </a:pPr>
                      <a:r>
                        <a:rPr lang="en-US" sz="1570" dirty="0">
                          <a:solidFill>
                            <a:schemeClr val="tx1"/>
                          </a:solidFill>
                          <a:effectLst/>
                        </a:rPr>
                        <a:t>0</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00B050"/>
                    </a:solidFill>
                  </a:tcPr>
                </a:tc>
                <a:extLst>
                  <a:ext uri="{0D108BD9-81ED-4DB2-BD59-A6C34878D82A}">
                    <a16:rowId xmlns:a16="http://schemas.microsoft.com/office/drawing/2014/main" val="10007"/>
                  </a:ext>
                </a:extLst>
              </a:tr>
              <a:tr h="237744">
                <a:tc>
                  <a:txBody>
                    <a:bodyPr/>
                    <a:lstStyle/>
                    <a:p>
                      <a:pPr marL="0" marR="0" indent="0" algn="ctr">
                        <a:spcBef>
                          <a:spcPts val="0"/>
                        </a:spcBef>
                        <a:spcAft>
                          <a:spcPts val="0"/>
                        </a:spcAft>
                      </a:pPr>
                      <a:r>
                        <a:rPr lang="en-US" sz="1570" dirty="0">
                          <a:solidFill>
                            <a:schemeClr val="tx1"/>
                          </a:solidFill>
                          <a:effectLst/>
                        </a:rPr>
                        <a:t>A+4</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00B05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NC</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68580" algn="ctr">
                        <a:spcBef>
                          <a:spcPts val="0"/>
                        </a:spcBef>
                        <a:spcAft>
                          <a:spcPts val="0"/>
                        </a:spcAft>
                      </a:pPr>
                      <a:r>
                        <a:rPr lang="en-US" sz="1570" dirty="0">
                          <a:solidFill>
                            <a:schemeClr val="tx1"/>
                          </a:solidFill>
                          <a:effectLst/>
                        </a:rPr>
                        <a:t>0</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00B050"/>
                    </a:solidFill>
                  </a:tcPr>
                </a:tc>
                <a:extLst>
                  <a:ext uri="{0D108BD9-81ED-4DB2-BD59-A6C34878D82A}">
                    <a16:rowId xmlns:a16="http://schemas.microsoft.com/office/drawing/2014/main" val="10008"/>
                  </a:ext>
                </a:extLst>
              </a:tr>
              <a:tr h="237744">
                <a:tc>
                  <a:txBody>
                    <a:bodyPr/>
                    <a:lstStyle/>
                    <a:p>
                      <a:pPr marL="0" marR="0" indent="0" algn="ctr">
                        <a:spcBef>
                          <a:spcPts val="0"/>
                        </a:spcBef>
                        <a:spcAft>
                          <a:spcPts val="0"/>
                        </a:spcAft>
                      </a:pPr>
                      <a:r>
                        <a:rPr lang="en-US" sz="1570" dirty="0">
                          <a:solidFill>
                            <a:schemeClr val="tx1"/>
                          </a:solidFill>
                          <a:effectLst/>
                        </a:rPr>
                        <a:t>P-1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¬R</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3</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09"/>
                  </a:ext>
                </a:extLst>
              </a:tr>
              <a:tr h="237744">
                <a:tc>
                  <a:txBody>
                    <a:bodyPr/>
                    <a:lstStyle/>
                    <a:p>
                      <a:pPr marL="0" marR="0" indent="0" algn="ctr">
                        <a:spcBef>
                          <a:spcPts val="0"/>
                        </a:spcBef>
                        <a:spcAft>
                          <a:spcPts val="0"/>
                        </a:spcAft>
                      </a:pPr>
                      <a:r>
                        <a:rPr lang="en-US" sz="1570" dirty="0">
                          <a:solidFill>
                            <a:schemeClr val="tx1"/>
                          </a:solidFill>
                          <a:effectLst/>
                        </a:rPr>
                        <a:t>P-2</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¬R</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4</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0"/>
                  </a:ext>
                </a:extLst>
              </a:tr>
              <a:tr h="237744">
                <a:tc>
                  <a:txBody>
                    <a:bodyPr/>
                    <a:lstStyle/>
                    <a:p>
                      <a:pPr marL="0" marR="0" indent="0" algn="ctr">
                        <a:spcBef>
                          <a:spcPts val="0"/>
                        </a:spcBef>
                        <a:spcAft>
                          <a:spcPts val="0"/>
                        </a:spcAft>
                      </a:pPr>
                      <a:r>
                        <a:rPr lang="en-US" sz="1570" dirty="0">
                          <a:solidFill>
                            <a:schemeClr val="tx1"/>
                          </a:solidFill>
                          <a:effectLst/>
                        </a:rPr>
                        <a:t>P-3</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R–</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5</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1"/>
                  </a:ext>
                </a:extLst>
              </a:tr>
              <a:tr h="237744">
                <a:tc>
                  <a:txBody>
                    <a:bodyPr/>
                    <a:lstStyle/>
                    <a:p>
                      <a:pPr marL="0" marR="0" indent="0" algn="ctr">
                        <a:spcBef>
                          <a:spcPts val="0"/>
                        </a:spcBef>
                        <a:spcAft>
                          <a:spcPts val="0"/>
                        </a:spcAft>
                      </a:pPr>
                      <a:r>
                        <a:rPr lang="en-US" sz="1570" dirty="0">
                          <a:solidFill>
                            <a:schemeClr val="tx1"/>
                          </a:solidFill>
                          <a:effectLst/>
                        </a:rPr>
                        <a:t>P-4</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¬R</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2"/>
                  </a:ext>
                </a:extLst>
              </a:tr>
              <a:tr h="237744">
                <a:tc>
                  <a:txBody>
                    <a:bodyPr/>
                    <a:lstStyle/>
                    <a:p>
                      <a:pPr marL="0" marR="0" indent="0" algn="ctr">
                        <a:spcBef>
                          <a:spcPts val="0"/>
                        </a:spcBef>
                        <a:spcAft>
                          <a:spcPts val="0"/>
                        </a:spcAft>
                      </a:pPr>
                      <a:r>
                        <a:rPr lang="en-US" sz="1570" dirty="0">
                          <a:solidFill>
                            <a:schemeClr val="tx1"/>
                          </a:solidFill>
                          <a:effectLst/>
                        </a:rPr>
                        <a:t>P-5</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R-</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2</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3"/>
                  </a:ext>
                </a:extLst>
              </a:tr>
              <a:tr h="237744">
                <a:tc>
                  <a:txBody>
                    <a:bodyPr/>
                    <a:lstStyle/>
                    <a:p>
                      <a:pPr marL="0" marR="0" indent="0" algn="ctr">
                        <a:spcBef>
                          <a:spcPts val="0"/>
                        </a:spcBef>
                        <a:spcAft>
                          <a:spcPts val="0"/>
                        </a:spcAft>
                      </a:pPr>
                      <a:r>
                        <a:rPr lang="en-US" sz="1570">
                          <a:solidFill>
                            <a:schemeClr val="tx1"/>
                          </a:solidFill>
                          <a:effectLst/>
                        </a:rPr>
                        <a:t>P-6</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R+</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4"/>
                  </a:ext>
                </a:extLst>
              </a:tr>
              <a:tr h="237744">
                <a:tc>
                  <a:txBody>
                    <a:bodyPr/>
                    <a:lstStyle/>
                    <a:p>
                      <a:pPr marL="0" marR="0" indent="0" algn="ctr">
                        <a:spcBef>
                          <a:spcPts val="0"/>
                        </a:spcBef>
                        <a:spcAft>
                          <a:spcPts val="0"/>
                        </a:spcAft>
                      </a:pPr>
                      <a:r>
                        <a:rPr lang="en-US" sz="1570" dirty="0">
                          <a:solidFill>
                            <a:schemeClr val="tx1"/>
                          </a:solidFill>
                          <a:effectLst/>
                        </a:rPr>
                        <a:t>P-7</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¬R</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2</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5"/>
                  </a:ext>
                </a:extLst>
              </a:tr>
              <a:tr h="237744">
                <a:tc>
                  <a:txBody>
                    <a:bodyPr/>
                    <a:lstStyle/>
                    <a:p>
                      <a:pPr marL="0" marR="0" indent="0" algn="ctr">
                        <a:spcBef>
                          <a:spcPts val="0"/>
                        </a:spcBef>
                        <a:spcAft>
                          <a:spcPts val="0"/>
                        </a:spcAft>
                      </a:pPr>
                      <a:r>
                        <a:rPr lang="en-US" sz="1570" dirty="0">
                          <a:solidFill>
                            <a:schemeClr val="tx1"/>
                          </a:solidFill>
                          <a:effectLst/>
                        </a:rPr>
                        <a:t>P-8</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R–</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3</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6"/>
                  </a:ext>
                </a:extLst>
              </a:tr>
              <a:tr h="237744">
                <a:tc>
                  <a:txBody>
                    <a:bodyPr/>
                    <a:lstStyle/>
                    <a:p>
                      <a:pPr marL="0" marR="0" indent="0" algn="ctr">
                        <a:spcBef>
                          <a:spcPts val="0"/>
                        </a:spcBef>
                        <a:spcAft>
                          <a:spcPts val="0"/>
                        </a:spcAft>
                      </a:pPr>
                      <a:r>
                        <a:rPr lang="en-US" sz="1570">
                          <a:solidFill>
                            <a:schemeClr val="tx1"/>
                          </a:solidFill>
                          <a:effectLst/>
                        </a:rPr>
                        <a:t>P-9</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R++</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7"/>
                  </a:ext>
                </a:extLst>
              </a:tr>
              <a:tr h="237744">
                <a:tc>
                  <a:txBody>
                    <a:bodyPr/>
                    <a:lstStyle/>
                    <a:p>
                      <a:pPr marL="0" marR="0" indent="0" algn="ctr">
                        <a:spcBef>
                          <a:spcPts val="0"/>
                        </a:spcBef>
                        <a:spcAft>
                          <a:spcPts val="0"/>
                        </a:spcAft>
                      </a:pPr>
                      <a:r>
                        <a:rPr lang="en-US" sz="1570" dirty="0">
                          <a:solidFill>
                            <a:schemeClr val="tx1"/>
                          </a:solidFill>
                          <a:effectLst/>
                        </a:rPr>
                        <a:t>P-10</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R++</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2</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8"/>
                  </a:ext>
                </a:extLst>
              </a:tr>
              <a:tr h="237744">
                <a:tc>
                  <a:txBody>
                    <a:bodyPr/>
                    <a:lstStyle/>
                    <a:p>
                      <a:pPr marL="0" marR="0" indent="0" algn="ctr">
                        <a:spcBef>
                          <a:spcPts val="0"/>
                        </a:spcBef>
                        <a:spcAft>
                          <a:spcPts val="0"/>
                        </a:spcAft>
                      </a:pPr>
                      <a:r>
                        <a:rPr lang="en-US" sz="1570" dirty="0">
                          <a:solidFill>
                            <a:schemeClr val="tx1"/>
                          </a:solidFill>
                          <a:effectLst/>
                        </a:rPr>
                        <a:t>P-11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Ra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dirty="0">
                          <a:solidFill>
                            <a:schemeClr val="tx1"/>
                          </a:solidFill>
                          <a:effectLst/>
                        </a:rPr>
                        <a:t>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9"/>
                  </a:ext>
                </a:extLst>
              </a:tr>
              <a:tr h="237744">
                <a:tc>
                  <a:txBody>
                    <a:bodyPr/>
                    <a:lstStyle/>
                    <a:p>
                      <a:pPr marL="0" marR="0" indent="0" algn="ctr">
                        <a:spcBef>
                          <a:spcPts val="0"/>
                        </a:spcBef>
                        <a:spcAft>
                          <a:spcPts val="0"/>
                        </a:spcAft>
                      </a:pPr>
                      <a:r>
                        <a:rPr lang="en-US" sz="1570">
                          <a:solidFill>
                            <a:schemeClr val="tx1"/>
                          </a:solidFill>
                          <a:effectLst/>
                        </a:rPr>
                        <a:t>P-12</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Ra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dirty="0">
                          <a:solidFill>
                            <a:schemeClr val="tx1"/>
                          </a:solidFill>
                          <a:effectLst/>
                        </a:rPr>
                        <a:t>4</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20"/>
                  </a:ext>
                </a:extLst>
              </a:tr>
              <a:tr h="237744">
                <a:tc>
                  <a:txBody>
                    <a:bodyPr/>
                    <a:lstStyle/>
                    <a:p>
                      <a:pPr marL="0" marR="0" indent="0" algn="ctr">
                        <a:spcBef>
                          <a:spcPts val="0"/>
                        </a:spcBef>
                        <a:spcAft>
                          <a:spcPts val="0"/>
                        </a:spcAft>
                      </a:pPr>
                      <a:r>
                        <a:rPr lang="en-US" sz="1570" dirty="0">
                          <a:solidFill>
                            <a:schemeClr val="tx1"/>
                          </a:solidFill>
                          <a:effectLst/>
                        </a:rPr>
                        <a:t>A-1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E59C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E59C00"/>
                    </a:solidFill>
                  </a:tcPr>
                </a:tc>
                <a:extLst>
                  <a:ext uri="{0D108BD9-81ED-4DB2-BD59-A6C34878D82A}">
                    <a16:rowId xmlns:a16="http://schemas.microsoft.com/office/drawing/2014/main" val="10021"/>
                  </a:ext>
                </a:extLst>
              </a:tr>
              <a:tr h="237744">
                <a:tc>
                  <a:txBody>
                    <a:bodyPr/>
                    <a:lstStyle/>
                    <a:p>
                      <a:pPr marL="0" marR="0" indent="0" algn="ctr">
                        <a:spcBef>
                          <a:spcPts val="0"/>
                        </a:spcBef>
                        <a:spcAft>
                          <a:spcPts val="0"/>
                        </a:spcAft>
                      </a:pPr>
                      <a:r>
                        <a:rPr lang="en-US" sz="1570" dirty="0">
                          <a:solidFill>
                            <a:schemeClr val="tx1"/>
                          </a:solidFill>
                          <a:effectLst/>
                        </a:rPr>
                        <a:t>A-2</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E59C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E59C00"/>
                    </a:solidFill>
                  </a:tcPr>
                </a:tc>
                <a:extLst>
                  <a:ext uri="{0D108BD9-81ED-4DB2-BD59-A6C34878D82A}">
                    <a16:rowId xmlns:a16="http://schemas.microsoft.com/office/drawing/2014/main" val="10022"/>
                  </a:ext>
                </a:extLst>
              </a:tr>
              <a:tr h="237744">
                <a:tc>
                  <a:txBody>
                    <a:bodyPr/>
                    <a:lstStyle/>
                    <a:p>
                      <a:pPr marL="0" marR="0" indent="0" algn="ctr">
                        <a:spcBef>
                          <a:spcPts val="0"/>
                        </a:spcBef>
                        <a:spcAft>
                          <a:spcPts val="0"/>
                        </a:spcAft>
                      </a:pPr>
                      <a:r>
                        <a:rPr lang="en-US" sz="1570">
                          <a:solidFill>
                            <a:schemeClr val="tx1"/>
                          </a:solidFill>
                          <a:effectLst/>
                        </a:rPr>
                        <a:t>A-3</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E59C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E59C00"/>
                    </a:solidFill>
                  </a:tcPr>
                </a:tc>
                <a:extLst>
                  <a:ext uri="{0D108BD9-81ED-4DB2-BD59-A6C34878D82A}">
                    <a16:rowId xmlns:a16="http://schemas.microsoft.com/office/drawing/2014/main" val="10023"/>
                  </a:ext>
                </a:extLst>
              </a:tr>
              <a:tr h="237744">
                <a:tc>
                  <a:txBody>
                    <a:bodyPr/>
                    <a:lstStyle/>
                    <a:p>
                      <a:pPr marL="0" marR="0" indent="0" algn="ctr">
                        <a:spcBef>
                          <a:spcPts val="0"/>
                        </a:spcBef>
                        <a:spcAft>
                          <a:spcPts val="0"/>
                        </a:spcAft>
                      </a:pPr>
                      <a:r>
                        <a:rPr lang="en-US" sz="1570" dirty="0">
                          <a:solidFill>
                            <a:schemeClr val="tx1"/>
                          </a:solidFill>
                          <a:effectLst/>
                        </a:rPr>
                        <a:t>A-4</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E59C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dirty="0" err="1">
                          <a:solidFill>
                            <a:schemeClr val="tx1"/>
                          </a:solidFill>
                          <a:effectLst/>
                        </a:rPr>
                        <a:t>na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dirty="0" err="1">
                          <a:solidFill>
                            <a:schemeClr val="tx1"/>
                          </a:solidFill>
                          <a:effectLst/>
                        </a:rPr>
                        <a:t>na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E59C00"/>
                    </a:solidFill>
                  </a:tcPr>
                </a:tc>
                <a:extLst>
                  <a:ext uri="{0D108BD9-81ED-4DB2-BD59-A6C34878D82A}">
                    <a16:rowId xmlns:a16="http://schemas.microsoft.com/office/drawing/2014/main" val="10024"/>
                  </a:ext>
                </a:extLst>
              </a:tr>
              <a:tr h="237744">
                <a:tc>
                  <a:txBody>
                    <a:bodyPr/>
                    <a:lstStyle/>
                    <a:p>
                      <a:pPr marL="0" marR="0" indent="0" algn="ctr">
                        <a:spcBef>
                          <a:spcPts val="0"/>
                        </a:spcBef>
                        <a:spcAft>
                          <a:spcPts val="0"/>
                        </a:spcAft>
                      </a:pPr>
                      <a:r>
                        <a:rPr lang="en-US" sz="1570" dirty="0">
                          <a:solidFill>
                            <a:schemeClr val="tx1"/>
                          </a:solidFill>
                          <a:effectLst/>
                        </a:rPr>
                        <a:t>A-5</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B w="19050" cap="flat" cmpd="sng" algn="ctr">
                      <a:solidFill>
                        <a:schemeClr val="tx1"/>
                      </a:solidFill>
                      <a:prstDash val="solid"/>
                      <a:round/>
                      <a:headEnd type="none" w="med" len="med"/>
                      <a:tailEnd type="none" w="med" len="med"/>
                    </a:lnB>
                    <a:solidFill>
                      <a:srgbClr val="E59C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B w="19050" cap="flat" cmpd="sng" algn="ctr">
                      <a:solidFill>
                        <a:schemeClr val="tx1"/>
                      </a:solidFill>
                      <a:prstDash val="solid"/>
                      <a:round/>
                      <a:headEnd type="none" w="med" len="med"/>
                      <a:tailEnd type="none" w="med" len="med"/>
                    </a:lnB>
                    <a:solidFill>
                      <a:srgbClr val="E59C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B w="19050" cap="flat" cmpd="sng" algn="ctr">
                      <a:solidFill>
                        <a:schemeClr val="tx1"/>
                      </a:solidFill>
                      <a:prstDash val="solid"/>
                      <a:round/>
                      <a:headEnd type="none" w="med" len="med"/>
                      <a:tailEnd type="none" w="med" len="med"/>
                    </a:lnB>
                    <a:solidFill>
                      <a:srgbClr val="E59C00"/>
                    </a:solidFill>
                  </a:tcPr>
                </a:tc>
                <a:tc>
                  <a:txBody>
                    <a:bodyPr/>
                    <a:lstStyle/>
                    <a:p>
                      <a:pPr marL="0" marR="0" indent="0" algn="ctr">
                        <a:spcBef>
                          <a:spcPts val="0"/>
                        </a:spcBef>
                        <a:spcAft>
                          <a:spcPts val="0"/>
                        </a:spcAft>
                      </a:pPr>
                      <a:r>
                        <a:rPr lang="en-US" sz="1570">
                          <a:solidFill>
                            <a:schemeClr val="tx1"/>
                          </a:solidFill>
                          <a:effectLst/>
                        </a:rPr>
                        <a:t>NC</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B w="19050" cap="flat" cmpd="sng" algn="ctr">
                      <a:solidFill>
                        <a:schemeClr val="tx1"/>
                      </a:solidFill>
                      <a:prstDash val="solid"/>
                      <a:round/>
                      <a:headEnd type="none" w="med" len="med"/>
                      <a:tailEnd type="none" w="med" len="med"/>
                    </a:lnB>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B w="19050" cap="flat" cmpd="sng" algn="ctr">
                      <a:solidFill>
                        <a:schemeClr val="tx1"/>
                      </a:solidFill>
                      <a:prstDash val="solid"/>
                      <a:round/>
                      <a:headEnd type="none" w="med" len="med"/>
                      <a:tailEnd type="none" w="med" len="med"/>
                    </a:lnB>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B w="19050" cap="flat" cmpd="sng" algn="ctr">
                      <a:solidFill>
                        <a:schemeClr val="tx1"/>
                      </a:solidFill>
                      <a:prstDash val="solid"/>
                      <a:round/>
                      <a:headEnd type="none" w="med" len="med"/>
                      <a:tailEnd type="none" w="med" len="med"/>
                    </a:lnB>
                    <a:solidFill>
                      <a:srgbClr val="E59C00"/>
                    </a:solidFill>
                  </a:tcPr>
                </a:tc>
                <a:tc>
                  <a:txBody>
                    <a:bodyPr/>
                    <a:lstStyle/>
                    <a:p>
                      <a:pPr marL="0" marR="0" indent="0" algn="ctr">
                        <a:spcBef>
                          <a:spcPts val="0"/>
                        </a:spcBef>
                        <a:spcAft>
                          <a:spcPts val="0"/>
                        </a:spcAft>
                      </a:pPr>
                      <a:r>
                        <a:rPr lang="en-US" sz="1570" dirty="0" err="1">
                          <a:solidFill>
                            <a:schemeClr val="tx1"/>
                          </a:solidFill>
                          <a:effectLst/>
                        </a:rPr>
                        <a:t>na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B w="19050" cap="flat" cmpd="sng" algn="ctr">
                      <a:solidFill>
                        <a:schemeClr val="tx1"/>
                      </a:solidFill>
                      <a:prstDash val="solid"/>
                      <a:round/>
                      <a:headEnd type="none" w="med" len="med"/>
                      <a:tailEnd type="none" w="med" len="med"/>
                    </a:lnB>
                    <a:solidFill>
                      <a:srgbClr val="E59C00"/>
                    </a:solidFill>
                  </a:tcPr>
                </a:tc>
                <a:tc>
                  <a:txBody>
                    <a:bodyPr/>
                    <a:lstStyle/>
                    <a:p>
                      <a:pPr marL="0" marR="0" indent="-68580" algn="ctr">
                        <a:spcBef>
                          <a:spcPts val="0"/>
                        </a:spcBef>
                        <a:spcAft>
                          <a:spcPts val="0"/>
                        </a:spcAft>
                      </a:pPr>
                      <a:r>
                        <a:rPr lang="en-US" sz="1570" dirty="0">
                          <a:solidFill>
                            <a:schemeClr val="tx1"/>
                          </a:solidFill>
                          <a:effectLst/>
                        </a:rPr>
                        <a:t>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solidFill>
                      <a:srgbClr val="E59C00"/>
                    </a:solidFill>
                  </a:tcPr>
                </a:tc>
                <a:extLst>
                  <a:ext uri="{0D108BD9-81ED-4DB2-BD59-A6C34878D82A}">
                    <a16:rowId xmlns:a16="http://schemas.microsoft.com/office/drawing/2014/main" val="10025"/>
                  </a:ext>
                </a:extLst>
              </a:tr>
            </a:tbl>
          </a:graphicData>
        </a:graphic>
      </p:graphicFrame>
      <p:sp>
        <p:nvSpPr>
          <p:cNvPr id="3" name="TextBox 2"/>
          <p:cNvSpPr txBox="1"/>
          <p:nvPr/>
        </p:nvSpPr>
        <p:spPr>
          <a:xfrm>
            <a:off x="1264514" y="4339119"/>
            <a:ext cx="6667500" cy="1754326"/>
          </a:xfrm>
          <a:prstGeom prst="rect">
            <a:avLst/>
          </a:prstGeom>
          <a:solidFill>
            <a:srgbClr val="BBE0E3"/>
          </a:solidFill>
          <a:ln w="28575">
            <a:solidFill>
              <a:schemeClr val="bg1">
                <a:lumMod val="75000"/>
              </a:schemeClr>
            </a:solidFill>
          </a:ln>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sng" strike="noStrike" kern="1200" cap="none" spc="0" normalizeH="0" baseline="0" noProof="0" dirty="0">
                <a:ln>
                  <a:noFill/>
                </a:ln>
                <a:solidFill>
                  <a:srgbClr val="000000"/>
                </a:solidFill>
                <a:effectLst/>
                <a:uLnTx/>
                <a:uFillTx/>
                <a:latin typeface="Times" charset="0"/>
                <a:ea typeface="+mn-ea"/>
                <a:cs typeface="+mn-cs"/>
              </a:rPr>
              <a:t>Evolution example:</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Times"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charset="0"/>
                <a:ea typeface="+mn-ea"/>
                <a:cs typeface="+mn-cs"/>
              </a:rPr>
              <a:t>The </a:t>
            </a:r>
            <a:r>
              <a:rPr kumimoji="0" lang="en-US" sz="1800" b="0" i="0" u="none" strike="noStrike" kern="1200" cap="none" spc="0" normalizeH="0" baseline="0" noProof="0" dirty="0" err="1">
                <a:ln>
                  <a:noFill/>
                </a:ln>
                <a:solidFill>
                  <a:srgbClr val="000000"/>
                </a:solidFill>
                <a:effectLst/>
                <a:uLnTx/>
                <a:uFillTx/>
                <a:latin typeface="Times" charset="0"/>
                <a:ea typeface="+mn-ea"/>
                <a:cs typeface="+mn-cs"/>
              </a:rPr>
              <a:t>Higg’s</a:t>
            </a:r>
            <a:r>
              <a:rPr kumimoji="0" lang="en-US" sz="1800" b="0" i="0" u="none" strike="noStrike" kern="1200" cap="none" spc="0" normalizeH="0" baseline="0" noProof="0" dirty="0">
                <a:ln>
                  <a:noFill/>
                </a:ln>
                <a:solidFill>
                  <a:srgbClr val="000000"/>
                </a:solidFill>
                <a:effectLst/>
                <a:uLnTx/>
                <a:uFillTx/>
                <a:latin typeface="Times" charset="0"/>
                <a:ea typeface="+mn-ea"/>
                <a:cs typeface="+mn-cs"/>
              </a:rPr>
              <a:t> boson was discovered and added to the ontology: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Times"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charset="0"/>
                <a:ea typeface="+mn-ea"/>
                <a:cs typeface="+mn-cs"/>
              </a:rPr>
              <a:t>A-5 </a:t>
            </a:r>
            <a:r>
              <a:rPr kumimoji="0" lang="en-US" sz="1800" b="0" i="0" u="none" strike="noStrike" kern="1200" cap="none" spc="0" normalizeH="0" baseline="0" noProof="0" dirty="0">
                <a:ln>
                  <a:noFill/>
                </a:ln>
                <a:solidFill>
                  <a:srgbClr val="000000"/>
                </a:solidFill>
                <a:effectLst/>
                <a:uLnTx/>
                <a:uFillTx/>
                <a:latin typeface="Times" charset="0"/>
                <a:ea typeface="+mn-ea"/>
                <a:cs typeface="+mn-cs"/>
                <a:sym typeface="Wingdings" panose="05000000000000000000" pitchFamily="2" charset="2"/>
              </a:rPr>
              <a:t> P+1</a:t>
            </a:r>
            <a:r>
              <a:rPr kumimoji="0" lang="en-US" sz="1800" b="0" i="0" u="none" strike="noStrike" kern="1200" cap="none" spc="0" normalizeH="0" baseline="0" noProof="0" dirty="0">
                <a:ln>
                  <a:noFill/>
                </a:ln>
                <a:solidFill>
                  <a:srgbClr val="000000"/>
                </a:solidFill>
                <a:effectLst/>
                <a:uLnTx/>
                <a:uFillTx/>
                <a:latin typeface="Times" charset="0"/>
                <a:ea typeface="+mn-ea"/>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Times" charset="0"/>
              <a:ea typeface="+mn-ea"/>
              <a:cs typeface="+mn-cs"/>
            </a:endParaRPr>
          </a:p>
        </p:txBody>
      </p:sp>
      <p:sp>
        <p:nvSpPr>
          <p:cNvPr id="10" name="Rounded Rectangle 9"/>
          <p:cNvSpPr/>
          <p:nvPr/>
        </p:nvSpPr>
        <p:spPr bwMode="auto">
          <a:xfrm>
            <a:off x="102463" y="1526309"/>
            <a:ext cx="8939071" cy="304800"/>
          </a:xfrm>
          <a:prstGeom prst="roundRect">
            <a:avLst/>
          </a:prstGeom>
          <a:solidFill>
            <a:srgbClr val="BBE0E3">
              <a:alpha val="40000"/>
            </a:srgbClr>
          </a:solid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pitchFamily="122" charset="0"/>
              <a:ea typeface="+mn-ea"/>
              <a:cs typeface="+mn-cs"/>
            </a:endParaRPr>
          </a:p>
        </p:txBody>
      </p:sp>
      <p:sp>
        <p:nvSpPr>
          <p:cNvPr id="6" name="Rounded Rectangle 5"/>
          <p:cNvSpPr/>
          <p:nvPr/>
        </p:nvSpPr>
        <p:spPr bwMode="auto">
          <a:xfrm>
            <a:off x="128728" y="6553200"/>
            <a:ext cx="8939071" cy="304800"/>
          </a:xfrm>
          <a:prstGeom prst="roundRect">
            <a:avLst/>
          </a:prstGeom>
          <a:solidFill>
            <a:srgbClr val="BBE0E3">
              <a:alpha val="40000"/>
            </a:srgbClr>
          </a:solid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pitchFamily="122" charset="0"/>
              <a:ea typeface="+mn-ea"/>
              <a:cs typeface="+mn-cs"/>
            </a:endParaRPr>
          </a:p>
        </p:txBody>
      </p:sp>
      <p:sp>
        <p:nvSpPr>
          <p:cNvPr id="7" name="Down Arrow 6"/>
          <p:cNvSpPr/>
          <p:nvPr/>
        </p:nvSpPr>
        <p:spPr bwMode="auto">
          <a:xfrm flipV="1">
            <a:off x="304800" y="1831108"/>
            <a:ext cx="152400" cy="4722091"/>
          </a:xfrm>
          <a:prstGeom prst="downArrow">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pitchFamily="122" charset="0"/>
              <a:ea typeface="+mn-ea"/>
              <a:cs typeface="+mn-cs"/>
            </a:endParaRPr>
          </a:p>
        </p:txBody>
      </p:sp>
    </p:spTree>
    <p:extLst>
      <p:ext uri="{BB962C8B-B14F-4D97-AF65-F5344CB8AC3E}">
        <p14:creationId xmlns:p14="http://schemas.microsoft.com/office/powerpoint/2010/main" val="86121273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600200"/>
            <a:ext cx="7772400" cy="1470025"/>
          </a:xfrm>
        </p:spPr>
        <p:txBody>
          <a:bodyPr/>
          <a:lstStyle/>
          <a:p>
            <a:r>
              <a:rPr lang="en-US" dirty="0"/>
              <a:t>Post-hoc application of </a:t>
            </a:r>
            <a:br>
              <a:rPr lang="en-US" dirty="0"/>
            </a:br>
            <a:r>
              <a:rPr lang="en-US" dirty="0"/>
              <a:t>realism-based ontology management</a:t>
            </a:r>
            <a:br>
              <a:rPr lang="en-US" dirty="0"/>
            </a:br>
            <a:r>
              <a:rPr lang="en-US" dirty="0"/>
              <a:t>to the Basic Formal Ontology</a:t>
            </a:r>
          </a:p>
        </p:txBody>
      </p:sp>
      <p:sp>
        <p:nvSpPr>
          <p:cNvPr id="5" name="Subtitle 4"/>
          <p:cNvSpPr>
            <a:spLocks noGrp="1"/>
          </p:cNvSpPr>
          <p:nvPr>
            <p:ph type="subTitle" idx="1"/>
          </p:nvPr>
        </p:nvSpPr>
        <p:spPr>
          <a:xfrm>
            <a:off x="1143000" y="3889375"/>
            <a:ext cx="6629400" cy="1752600"/>
          </a:xfrm>
        </p:spPr>
        <p:txBody>
          <a:bodyPr/>
          <a:lstStyle/>
          <a:p>
            <a:r>
              <a:rPr lang="en-US" sz="2000" dirty="0" err="1"/>
              <a:t>Seppãlã</a:t>
            </a:r>
            <a:r>
              <a:rPr lang="en-US" sz="2000" dirty="0"/>
              <a:t> S, Smith B, Ceusters W. </a:t>
            </a:r>
          </a:p>
          <a:p>
            <a:r>
              <a:rPr lang="en-US" sz="2000" dirty="0"/>
              <a:t>Applying the realism-based ontology versioning method for tracking changes in the Basic Formal Ontology. </a:t>
            </a:r>
          </a:p>
          <a:p>
            <a:r>
              <a:rPr lang="en-US" sz="2000" dirty="0"/>
              <a:t>Formal Ontology in Information Systems. Proceedings of the Eight International Conference (FOIS 2014), Amsterdam: IOS Press, 227-240.</a:t>
            </a:r>
          </a:p>
          <a:p>
            <a:endParaRPr lang="en-US" sz="2000" dirty="0"/>
          </a:p>
        </p:txBody>
      </p:sp>
    </p:spTree>
    <p:extLst>
      <p:ext uri="{BB962C8B-B14F-4D97-AF65-F5344CB8AC3E}">
        <p14:creationId xmlns:p14="http://schemas.microsoft.com/office/powerpoint/2010/main" val="275918254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 Qualitative Versioning Method</a:t>
            </a:r>
          </a:p>
        </p:txBody>
      </p:sp>
      <p:sp>
        <p:nvSpPr>
          <p:cNvPr id="3" name="Vertical Text Placeholder 2"/>
          <p:cNvSpPr>
            <a:spLocks noGrp="1"/>
          </p:cNvSpPr>
          <p:nvPr>
            <p:ph idx="1"/>
          </p:nvPr>
        </p:nvSpPr>
        <p:spPr/>
        <p:txBody>
          <a:bodyPr>
            <a:normAutofit/>
          </a:bodyPr>
          <a:lstStyle/>
          <a:p>
            <a:r>
              <a:rPr lang="en-US" dirty="0"/>
              <a:t>Considers representational elements (REs): </a:t>
            </a:r>
          </a:p>
          <a:p>
            <a:pPr lvl="1"/>
            <a:r>
              <a:rPr lang="en-US" dirty="0"/>
              <a:t>Representational units (RUs) </a:t>
            </a:r>
            <a:r>
              <a:rPr lang="en-US" sz="2600" dirty="0"/>
              <a:t>(e.g. categories);</a:t>
            </a:r>
            <a:r>
              <a:rPr lang="en-US" sz="2600" dirty="0">
                <a:solidFill>
                  <a:srgbClr val="7F7F7F"/>
                </a:solidFill>
              </a:rPr>
              <a:t> </a:t>
            </a:r>
            <a:endParaRPr lang="en-US" dirty="0">
              <a:solidFill>
                <a:srgbClr val="7F7F7F"/>
              </a:solidFill>
            </a:endParaRPr>
          </a:p>
          <a:p>
            <a:pPr lvl="1"/>
            <a:r>
              <a:rPr lang="en-US" dirty="0"/>
              <a:t>Representational configurations (RCs): </a:t>
            </a:r>
            <a:br>
              <a:rPr lang="en-US" dirty="0"/>
            </a:br>
            <a:r>
              <a:rPr lang="en-US" sz="2400" dirty="0">
                <a:latin typeface="Wingdings"/>
                <a:ea typeface="Wingdings"/>
                <a:cs typeface="Wingdings"/>
                <a:sym typeface="Wingdings"/>
              </a:rPr>
              <a:t></a:t>
            </a:r>
            <a:r>
              <a:rPr lang="en-US" dirty="0"/>
              <a:t> ‘entity type + relation + entity type’ triples</a:t>
            </a:r>
            <a:br>
              <a:rPr lang="en-US" dirty="0"/>
            </a:br>
            <a:r>
              <a:rPr lang="en-US" dirty="0"/>
              <a:t>     (e.g. ‘process </a:t>
            </a:r>
            <a:r>
              <a:rPr lang="en-US" dirty="0" err="1"/>
              <a:t>is_a</a:t>
            </a:r>
            <a:r>
              <a:rPr lang="en-US" dirty="0"/>
              <a:t> </a:t>
            </a:r>
            <a:r>
              <a:rPr lang="en-US" dirty="0" err="1"/>
              <a:t>occurrent</a:t>
            </a:r>
            <a:r>
              <a:rPr lang="en-US" dirty="0"/>
              <a:t>’). </a:t>
            </a:r>
          </a:p>
          <a:p>
            <a:r>
              <a:rPr lang="en-US" dirty="0"/>
              <a:t>Keeps track of changes: </a:t>
            </a:r>
          </a:p>
          <a:p>
            <a:pPr lvl="1"/>
            <a:r>
              <a:rPr lang="en-US" dirty="0"/>
              <a:t>Between successive versions of the ontology;</a:t>
            </a:r>
          </a:p>
          <a:p>
            <a:pPr lvl="1"/>
            <a:r>
              <a:rPr lang="en-US" dirty="0"/>
              <a:t>By tagging each RE in the earlier version as a </a:t>
            </a:r>
            <a:r>
              <a:rPr lang="en-US" i="1" dirty="0"/>
              <a:t>match</a:t>
            </a:r>
            <a:r>
              <a:rPr lang="en-US" dirty="0"/>
              <a:t> or </a:t>
            </a:r>
            <a:r>
              <a:rPr lang="en-US" i="1" dirty="0"/>
              <a:t>mismatch</a:t>
            </a:r>
            <a:r>
              <a:rPr lang="en-US" dirty="0"/>
              <a:t> with the corresponding POR/latest version;</a:t>
            </a:r>
          </a:p>
          <a:p>
            <a:pPr lvl="1"/>
            <a:r>
              <a:rPr lang="en-US" dirty="0"/>
              <a:t>Changes explained by 22 configurations based on </a:t>
            </a:r>
            <a:br>
              <a:rPr lang="en-US" dirty="0"/>
            </a:br>
            <a:r>
              <a:rPr lang="en-US" dirty="0"/>
              <a:t>6 types of errors.</a:t>
            </a:r>
          </a:p>
        </p:txBody>
      </p:sp>
      <p:sp>
        <p:nvSpPr>
          <p:cNvPr id="7" name="Rectangle 6"/>
          <p:cNvSpPr/>
          <p:nvPr/>
        </p:nvSpPr>
        <p:spPr>
          <a:xfrm>
            <a:off x="0" y="6396335"/>
            <a:ext cx="9144000" cy="461665"/>
          </a:xfrm>
          <a:prstGeom prst="rect">
            <a:avLst/>
          </a:prstGeom>
        </p:spPr>
        <p:txBody>
          <a:bodyPr wrap="squar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err="1">
                <a:ln>
                  <a:noFill/>
                </a:ln>
                <a:solidFill>
                  <a:srgbClr val="FFFFFF"/>
                </a:solidFill>
                <a:effectLst/>
                <a:uLnTx/>
                <a:uFillTx/>
                <a:latin typeface="Times" charset="0"/>
                <a:ea typeface="+mn-ea"/>
                <a:cs typeface="+mn-cs"/>
              </a:rPr>
              <a:t>Seppãlã</a:t>
            </a:r>
            <a:r>
              <a:rPr kumimoji="0" lang="en-US" sz="1200" b="0" i="0" u="none" strike="noStrike" kern="1200" cap="none" spc="0" normalizeH="0" baseline="0" noProof="0" dirty="0">
                <a:ln>
                  <a:noFill/>
                </a:ln>
                <a:solidFill>
                  <a:srgbClr val="FFFFFF"/>
                </a:solidFill>
                <a:effectLst/>
                <a:uLnTx/>
                <a:uFillTx/>
                <a:latin typeface="Times" charset="0"/>
                <a:ea typeface="+mn-ea"/>
                <a:cs typeface="+mn-cs"/>
              </a:rPr>
              <a:t> S, Smith B, Ceusters W. Applying the realism-based ontology versioning method for tracking changes in the Basic Formal Ontology. Formal Ontology in Information Systems. Proceedings of the Eight International Conference (FOIS 2014), Amsterdam: IOS Press, 227-240.</a:t>
            </a:r>
          </a:p>
        </p:txBody>
      </p:sp>
    </p:spTree>
    <p:extLst>
      <p:ext uri="{BB962C8B-B14F-4D97-AF65-F5344CB8AC3E}">
        <p14:creationId xmlns:p14="http://schemas.microsoft.com/office/powerpoint/2010/main" val="1374560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5715000" y="23091"/>
            <a:ext cx="3429000" cy="762000"/>
          </a:xfrm>
        </p:spPr>
        <p:txBody>
          <a:bodyPr/>
          <a:lstStyle/>
          <a:p>
            <a:r>
              <a:rPr lang="en-US" sz="3500" dirty="0"/>
              <a:t>Changes in BFO</a:t>
            </a:r>
          </a:p>
        </p:txBody>
      </p:sp>
      <p:graphicFrame>
        <p:nvGraphicFramePr>
          <p:cNvPr id="6" name="Table 5"/>
          <p:cNvGraphicFramePr>
            <a:graphicFrameLocks noGrp="1"/>
          </p:cNvGraphicFramePr>
          <p:nvPr>
            <p:extLst/>
          </p:nvPr>
        </p:nvGraphicFramePr>
        <p:xfrm>
          <a:off x="0" y="609599"/>
          <a:ext cx="9144000" cy="5786735"/>
        </p:xfrm>
        <a:graphic>
          <a:graphicData uri="http://schemas.openxmlformats.org/drawingml/2006/table">
            <a:tbl>
              <a:tblPr firstRow="1" bandRow="1">
                <a:tableStyleId>{2D5ABB26-0587-4C30-8999-92F81FD0307C}</a:tableStyleId>
              </a:tblPr>
              <a:tblGrid>
                <a:gridCol w="778305">
                  <a:extLst>
                    <a:ext uri="{9D8B030D-6E8A-4147-A177-3AD203B41FA5}">
                      <a16:colId xmlns:a16="http://schemas.microsoft.com/office/drawing/2014/main" val="20000"/>
                    </a:ext>
                  </a:extLst>
                </a:gridCol>
                <a:gridCol w="1604940">
                  <a:extLst>
                    <a:ext uri="{9D8B030D-6E8A-4147-A177-3AD203B41FA5}">
                      <a16:colId xmlns:a16="http://schemas.microsoft.com/office/drawing/2014/main" val="20001"/>
                    </a:ext>
                  </a:extLst>
                </a:gridCol>
                <a:gridCol w="6760755">
                  <a:extLst>
                    <a:ext uri="{9D8B030D-6E8A-4147-A177-3AD203B41FA5}">
                      <a16:colId xmlns:a16="http://schemas.microsoft.com/office/drawing/2014/main" val="20002"/>
                    </a:ext>
                  </a:extLst>
                </a:gridCol>
              </a:tblGrid>
              <a:tr h="599637">
                <a:tc>
                  <a:txBody>
                    <a:bodyPr/>
                    <a:lstStyle/>
                    <a:p>
                      <a:pPr marL="0" indent="0" algn="ctr">
                        <a:spcBef>
                          <a:spcPts val="2400"/>
                        </a:spcBef>
                        <a:spcAft>
                          <a:spcPts val="1200"/>
                        </a:spcAft>
                      </a:pPr>
                      <a:r>
                        <a:rPr lang="fr-CH" sz="1700" b="1" kern="1600" dirty="0">
                          <a:effectLst/>
                          <a:latin typeface="+mn-lt"/>
                          <a:cs typeface="Arial"/>
                        </a:rPr>
                        <a:t># of </a:t>
                      </a:r>
                      <a:r>
                        <a:rPr lang="fr-CH" sz="1700" b="1" kern="1600" dirty="0" err="1">
                          <a:effectLst/>
                          <a:latin typeface="+mn-lt"/>
                          <a:cs typeface="Arial"/>
                        </a:rPr>
                        <a:t>REs</a:t>
                      </a:r>
                      <a:endParaRPr lang="fr-CH" sz="1700" b="1" kern="1600" dirty="0">
                        <a:effectLst/>
                        <a:latin typeface="+mn-lt"/>
                        <a:cs typeface="Arial"/>
                      </a:endParaRPr>
                    </a:p>
                  </a:txBody>
                  <a:tcPr marL="0" marR="0" marT="0" marB="0" anchor="ctr">
                    <a:lnL w="3175" cap="flat" cmpd="sng" algn="ctr">
                      <a:solidFill>
                        <a:prstClr val="white">
                          <a:lumMod val="50000"/>
                        </a:prstClr>
                      </a:solidFill>
                      <a:prstDash val="solid"/>
                      <a:round/>
                      <a:headEnd type="none" w="med" len="med"/>
                      <a:tailEnd type="none" w="med" len="med"/>
                    </a:lnL>
                    <a:lnR w="3175" cap="flat" cmpd="sng" algn="ctr">
                      <a:solidFill>
                        <a:prstClr val="white">
                          <a:lumMod val="50000"/>
                        </a:prstClr>
                      </a:solidFill>
                      <a:prstDash val="solid"/>
                      <a:round/>
                      <a:headEnd type="none" w="med" len="med"/>
                      <a:tailEnd type="none" w="med" len="med"/>
                    </a:lnR>
                    <a:lnT w="3175" cap="flat" cmpd="sng" algn="ctr">
                      <a:solidFill>
                        <a:prstClr val="white">
                          <a:lumMod val="50000"/>
                        </a:prstClr>
                      </a:solidFill>
                      <a:prstDash val="solid"/>
                      <a:round/>
                      <a:headEnd type="none" w="med" len="med"/>
                      <a:tailEnd type="none" w="med" len="med"/>
                    </a:lnT>
                    <a:lnB w="3175" cap="flat" cmpd="sng" algn="ctr">
                      <a:solidFill>
                        <a:prstClr val="white">
                          <a:lumMod val="50000"/>
                        </a:prstClr>
                      </a:solidFill>
                      <a:prstDash val="solid"/>
                      <a:round/>
                      <a:headEnd type="none" w="med" len="med"/>
                      <a:tailEnd type="none" w="med" len="med"/>
                    </a:lnB>
                    <a:solidFill>
                      <a:schemeClr val="bg1"/>
                    </a:solidFill>
                  </a:tcPr>
                </a:tc>
                <a:tc>
                  <a:txBody>
                    <a:bodyPr/>
                    <a:lstStyle/>
                    <a:p>
                      <a:pPr marL="0" indent="0" algn="ctr">
                        <a:spcBef>
                          <a:spcPts val="2400"/>
                        </a:spcBef>
                        <a:spcAft>
                          <a:spcPts val="1200"/>
                        </a:spcAft>
                      </a:pPr>
                      <a:r>
                        <a:rPr lang="en-US" sz="1700" b="1" kern="1600">
                          <a:effectLst/>
                        </a:rPr>
                        <a:t>Configuration patterns</a:t>
                      </a:r>
                      <a:endParaRPr lang="fr-CH" sz="1700" b="1" kern="1600">
                        <a:effectLst/>
                        <a:latin typeface="Times New Roman"/>
                        <a:cs typeface="Arial"/>
                      </a:endParaRPr>
                    </a:p>
                  </a:txBody>
                  <a:tcPr marL="0" marR="0" marT="0" marB="0" anchor="ctr">
                    <a:lnL w="3175" cap="flat" cmpd="sng" algn="ctr">
                      <a:solidFill>
                        <a:prstClr val="white">
                          <a:lumMod val="50000"/>
                        </a:prstClr>
                      </a:solidFill>
                      <a:prstDash val="solid"/>
                      <a:round/>
                      <a:headEnd type="none" w="med" len="med"/>
                      <a:tailEnd type="none" w="med" len="med"/>
                    </a:lnL>
                    <a:lnR w="3175" cap="flat" cmpd="sng" algn="ctr">
                      <a:solidFill>
                        <a:prstClr val="white">
                          <a:lumMod val="50000"/>
                        </a:prstClr>
                      </a:solidFill>
                      <a:prstDash val="solid"/>
                      <a:round/>
                      <a:headEnd type="none" w="med" len="med"/>
                      <a:tailEnd type="none" w="med" len="med"/>
                    </a:lnR>
                    <a:lnT w="3175" cap="flat" cmpd="sng" algn="ctr">
                      <a:solidFill>
                        <a:prstClr val="white">
                          <a:lumMod val="50000"/>
                        </a:prstClr>
                      </a:solidFill>
                      <a:prstDash val="solid"/>
                      <a:round/>
                      <a:headEnd type="none" w="med" len="med"/>
                      <a:tailEnd type="none" w="med" len="med"/>
                    </a:lnT>
                    <a:lnB w="3175" cap="flat" cmpd="sng" algn="ctr">
                      <a:solidFill>
                        <a:prstClr val="white">
                          <a:lumMod val="50000"/>
                        </a:prstClr>
                      </a:solidFill>
                      <a:prstDash val="solid"/>
                      <a:round/>
                      <a:headEnd type="none" w="med" len="med"/>
                      <a:tailEnd type="none" w="med" len="med"/>
                    </a:lnB>
                    <a:solidFill>
                      <a:schemeClr val="bg1"/>
                    </a:solidFill>
                  </a:tcPr>
                </a:tc>
                <a:tc>
                  <a:txBody>
                    <a:bodyPr/>
                    <a:lstStyle/>
                    <a:p>
                      <a:pPr marL="288290" indent="-288290" algn="ctr">
                        <a:spcBef>
                          <a:spcPts val="2400"/>
                        </a:spcBef>
                        <a:spcAft>
                          <a:spcPts val="1200"/>
                        </a:spcAft>
                      </a:pPr>
                      <a:r>
                        <a:rPr lang="en-US" sz="1700" b="1" kern="1600">
                          <a:effectLst/>
                        </a:rPr>
                        <a:t>Explanations</a:t>
                      </a:r>
                      <a:endParaRPr lang="fr-CH" sz="1700" b="1" kern="1600">
                        <a:effectLst/>
                        <a:latin typeface="Times New Roman"/>
                        <a:cs typeface="Arial"/>
                      </a:endParaRPr>
                    </a:p>
                  </a:txBody>
                  <a:tcPr marL="0" marR="0" marT="0" marB="0" anchor="ctr">
                    <a:lnL w="3175" cap="flat" cmpd="sng" algn="ctr">
                      <a:solidFill>
                        <a:prstClr val="white">
                          <a:lumMod val="50000"/>
                        </a:prstClr>
                      </a:solidFill>
                      <a:prstDash val="solid"/>
                      <a:round/>
                      <a:headEnd type="none" w="med" len="med"/>
                      <a:tailEnd type="none" w="med" len="med"/>
                    </a:lnL>
                    <a:lnR w="3175" cap="flat" cmpd="sng" algn="ctr">
                      <a:solidFill>
                        <a:prstClr val="white">
                          <a:lumMod val="50000"/>
                        </a:prstClr>
                      </a:solidFill>
                      <a:prstDash val="solid"/>
                      <a:round/>
                      <a:headEnd type="none" w="med" len="med"/>
                      <a:tailEnd type="none" w="med" len="med"/>
                    </a:lnR>
                    <a:lnT w="3175" cap="flat" cmpd="sng" algn="ctr">
                      <a:solidFill>
                        <a:prstClr val="white">
                          <a:lumMod val="50000"/>
                        </a:prstClr>
                      </a:solidFill>
                      <a:prstDash val="solid"/>
                      <a:round/>
                      <a:headEnd type="none" w="med" len="med"/>
                      <a:tailEnd type="none" w="med" len="med"/>
                    </a:lnT>
                    <a:lnB w="3175" cap="flat" cmpd="sng" algn="ctr">
                      <a:solidFill>
                        <a:prstClr val="white">
                          <a:lumMod val="50000"/>
                        </a:prstClr>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77244">
                <a:tc>
                  <a:txBody>
                    <a:bodyPr/>
                    <a:lstStyle/>
                    <a:p>
                      <a:pPr marL="88900" indent="-88900" algn="ctr">
                        <a:spcBef>
                          <a:spcPts val="2400"/>
                        </a:spcBef>
                        <a:spcAft>
                          <a:spcPts val="1200"/>
                        </a:spcAft>
                      </a:pPr>
                      <a:r>
                        <a:rPr lang="fr-CH" sz="1700" b="0" kern="1600">
                          <a:effectLst/>
                          <a:latin typeface="+mn-lt"/>
                          <a:cs typeface="Arial"/>
                        </a:rPr>
                        <a:t>81</a:t>
                      </a:r>
                    </a:p>
                  </a:txBody>
                  <a:tcPr>
                    <a:lnL w="3175" cap="flat" cmpd="sng" algn="ctr">
                      <a:solidFill>
                        <a:prstClr val="white">
                          <a:lumMod val="50000"/>
                        </a:prstClr>
                      </a:solidFill>
                      <a:prstDash val="solid"/>
                      <a:round/>
                      <a:headEnd type="none" w="med" len="med"/>
                      <a:tailEnd type="none" w="med" len="med"/>
                    </a:lnL>
                    <a:lnR w="3175" cap="flat" cmpd="sng" algn="ctr">
                      <a:solidFill>
                        <a:prstClr val="white">
                          <a:lumMod val="50000"/>
                        </a:prstClr>
                      </a:solidFill>
                      <a:prstDash val="solid"/>
                      <a:round/>
                      <a:headEnd type="none" w="med" len="med"/>
                      <a:tailEnd type="none" w="med" len="med"/>
                    </a:lnR>
                    <a:lnT w="3175" cap="flat" cmpd="sng" algn="ctr">
                      <a:solidFill>
                        <a:prstClr val="white">
                          <a:lumMod val="50000"/>
                        </a:prstClr>
                      </a:solidFill>
                      <a:prstDash val="solid"/>
                      <a:round/>
                      <a:headEnd type="none" w="med" len="med"/>
                      <a:tailEnd type="none" w="med" len="med"/>
                    </a:lnT>
                    <a:lnB w="3175" cap="flat" cmpd="sng" algn="ctr">
                      <a:solidFill>
                        <a:prstClr val="white">
                          <a:lumMod val="50000"/>
                        </a:prstClr>
                      </a:solidFill>
                      <a:prstDash val="solid"/>
                      <a:round/>
                      <a:headEnd type="none" w="med" len="med"/>
                      <a:tailEnd type="none" w="med" len="med"/>
                    </a:lnB>
                    <a:solidFill>
                      <a:schemeClr val="bg1"/>
                    </a:solidFill>
                  </a:tcPr>
                </a:tc>
                <a:tc>
                  <a:txBody>
                    <a:bodyPr/>
                    <a:lstStyle/>
                    <a:p>
                      <a:pPr marL="88900" indent="-88900">
                        <a:spcBef>
                          <a:spcPts val="2400"/>
                        </a:spcBef>
                        <a:spcAft>
                          <a:spcPts val="1200"/>
                        </a:spcAft>
                      </a:pPr>
                      <a:r>
                        <a:rPr lang="en-US" sz="1700" kern="1600">
                          <a:effectLst/>
                        </a:rPr>
                        <a:t>P+1 P+1 P+1</a:t>
                      </a:r>
                      <a:endParaRPr lang="fr-CH" sz="1700" b="1" kern="1600">
                        <a:effectLst/>
                        <a:latin typeface="Times New Roman"/>
                        <a:cs typeface="Arial"/>
                      </a:endParaRPr>
                    </a:p>
                  </a:txBody>
                  <a:tcPr>
                    <a:lnL w="3175" cap="flat" cmpd="sng" algn="ctr">
                      <a:solidFill>
                        <a:prstClr val="white">
                          <a:lumMod val="50000"/>
                        </a:prstClr>
                      </a:solidFill>
                      <a:prstDash val="solid"/>
                      <a:round/>
                      <a:headEnd type="none" w="med" len="med"/>
                      <a:tailEnd type="none" w="med" len="med"/>
                    </a:lnL>
                    <a:lnR w="3175" cap="flat" cmpd="sng" algn="ctr">
                      <a:solidFill>
                        <a:prstClr val="white">
                          <a:lumMod val="50000"/>
                        </a:prstClr>
                      </a:solidFill>
                      <a:prstDash val="solid"/>
                      <a:round/>
                      <a:headEnd type="none" w="med" len="med"/>
                      <a:tailEnd type="none" w="med" len="med"/>
                    </a:lnR>
                    <a:lnT w="3175" cap="flat" cmpd="sng" algn="ctr">
                      <a:solidFill>
                        <a:prstClr val="white">
                          <a:lumMod val="50000"/>
                        </a:prstClr>
                      </a:solidFill>
                      <a:prstDash val="solid"/>
                      <a:round/>
                      <a:headEnd type="none" w="med" len="med"/>
                      <a:tailEnd type="none" w="med" len="med"/>
                    </a:lnT>
                    <a:lnB w="3175" cap="flat" cmpd="sng" algn="ctr">
                      <a:solidFill>
                        <a:prstClr val="white">
                          <a:lumMod val="50000"/>
                        </a:prstClr>
                      </a:solidFill>
                      <a:prstDash val="solid"/>
                      <a:round/>
                      <a:headEnd type="none" w="med" len="med"/>
                      <a:tailEnd type="none" w="med" len="med"/>
                    </a:lnB>
                    <a:solidFill>
                      <a:schemeClr val="bg1"/>
                    </a:solidFill>
                  </a:tcPr>
                </a:tc>
                <a:tc>
                  <a:txBody>
                    <a:bodyPr/>
                    <a:lstStyle/>
                    <a:p>
                      <a:pPr marL="84138" indent="-1588">
                        <a:spcBef>
                          <a:spcPts val="2400"/>
                        </a:spcBef>
                        <a:spcAft>
                          <a:spcPts val="1200"/>
                        </a:spcAft>
                      </a:pPr>
                      <a:r>
                        <a:rPr lang="en-US" sz="1700" kern="1600" dirty="0">
                          <a:effectLst/>
                        </a:rPr>
                        <a:t>No changes </a:t>
                      </a:r>
                      <a:r>
                        <a:rPr lang="en-US" sz="1700" kern="1600" dirty="0">
                          <a:solidFill>
                            <a:schemeClr val="bg1">
                              <a:lumMod val="50000"/>
                            </a:schemeClr>
                          </a:solidFill>
                          <a:effectLst/>
                        </a:rPr>
                        <a:t>(e.g.</a:t>
                      </a:r>
                      <a:r>
                        <a:rPr lang="en-US" sz="1700" kern="1600" baseline="0" dirty="0">
                          <a:solidFill>
                            <a:schemeClr val="bg1">
                              <a:lumMod val="50000"/>
                            </a:schemeClr>
                          </a:solidFill>
                          <a:effectLst/>
                        </a:rPr>
                        <a:t> </a:t>
                      </a:r>
                      <a:r>
                        <a:rPr lang="en-US" sz="1700" kern="1600" dirty="0">
                          <a:solidFill>
                            <a:schemeClr val="bg1">
                              <a:lumMod val="50000"/>
                            </a:schemeClr>
                          </a:solidFill>
                          <a:effectLst/>
                        </a:rPr>
                        <a:t>‘continuant</a:t>
                      </a:r>
                      <a:r>
                        <a:rPr lang="en-US" sz="1700" kern="1600" baseline="0" dirty="0">
                          <a:solidFill>
                            <a:schemeClr val="bg1">
                              <a:lumMod val="50000"/>
                            </a:schemeClr>
                          </a:solidFill>
                          <a:effectLst/>
                        </a:rPr>
                        <a:t>’, ‘realizable entity’)</a:t>
                      </a:r>
                      <a:endParaRPr lang="fr-CH" sz="1700" b="1" kern="1600" dirty="0">
                        <a:solidFill>
                          <a:schemeClr val="bg1">
                            <a:lumMod val="50000"/>
                          </a:schemeClr>
                        </a:solidFill>
                        <a:effectLst/>
                        <a:latin typeface="Times New Roman"/>
                        <a:cs typeface="Arial"/>
                      </a:endParaRPr>
                    </a:p>
                  </a:txBody>
                  <a:tcPr marL="0" marR="0" marT="0" marB="0">
                    <a:lnL w="3175" cap="flat" cmpd="sng" algn="ctr">
                      <a:solidFill>
                        <a:prstClr val="white">
                          <a:lumMod val="50000"/>
                        </a:prstClr>
                      </a:solidFill>
                      <a:prstDash val="solid"/>
                      <a:round/>
                      <a:headEnd type="none" w="med" len="med"/>
                      <a:tailEnd type="none" w="med" len="med"/>
                    </a:lnL>
                    <a:lnR w="3175" cap="flat" cmpd="sng" algn="ctr">
                      <a:solidFill>
                        <a:prstClr val="white">
                          <a:lumMod val="50000"/>
                        </a:prstClr>
                      </a:solidFill>
                      <a:prstDash val="solid"/>
                      <a:round/>
                      <a:headEnd type="none" w="med" len="med"/>
                      <a:tailEnd type="none" w="med" len="med"/>
                    </a:lnR>
                    <a:lnT w="3175" cap="flat" cmpd="sng" algn="ctr">
                      <a:solidFill>
                        <a:prstClr val="white">
                          <a:lumMod val="50000"/>
                        </a:prstClr>
                      </a:solidFill>
                      <a:prstDash val="solid"/>
                      <a:round/>
                      <a:headEnd type="none" w="med" len="med"/>
                      <a:tailEnd type="none" w="med" len="med"/>
                    </a:lnT>
                    <a:lnB w="3175" cap="flat" cmpd="sng" algn="ctr">
                      <a:solidFill>
                        <a:prstClr val="white">
                          <a:lumMod val="50000"/>
                        </a:prst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565865">
                <a:tc>
                  <a:txBody>
                    <a:bodyPr/>
                    <a:lstStyle/>
                    <a:p>
                      <a:pPr marL="288290" indent="-288290" algn="ctr">
                        <a:spcBef>
                          <a:spcPts val="2400"/>
                        </a:spcBef>
                        <a:spcAft>
                          <a:spcPts val="1200"/>
                        </a:spcAft>
                      </a:pPr>
                      <a:r>
                        <a:rPr lang="fr-CH" sz="1700" b="0" kern="1600">
                          <a:solidFill>
                            <a:schemeClr val="tx1"/>
                          </a:solidFill>
                          <a:effectLst/>
                          <a:latin typeface="+mn-lt"/>
                          <a:ea typeface="+mn-ea"/>
                          <a:cs typeface="Arial"/>
                        </a:rPr>
                        <a:t>46</a:t>
                      </a:r>
                    </a:p>
                  </a:txBody>
                  <a:tcPr>
                    <a:lnL w="3175" cap="flat" cmpd="sng" algn="ctr">
                      <a:solidFill>
                        <a:prstClr val="white">
                          <a:lumMod val="50000"/>
                        </a:prstClr>
                      </a:solidFill>
                      <a:prstDash val="solid"/>
                      <a:round/>
                      <a:headEnd type="none" w="med" len="med"/>
                      <a:tailEnd type="none" w="med" len="med"/>
                    </a:lnL>
                    <a:lnR w="3175" cap="flat" cmpd="sng" algn="ctr">
                      <a:solidFill>
                        <a:prstClr val="white">
                          <a:lumMod val="50000"/>
                        </a:prstClr>
                      </a:solidFill>
                      <a:prstDash val="solid"/>
                      <a:round/>
                      <a:headEnd type="none" w="med" len="med"/>
                      <a:tailEnd type="none" w="med" len="med"/>
                    </a:lnR>
                    <a:lnT w="3175" cap="flat" cmpd="sng" algn="ctr">
                      <a:solidFill>
                        <a:prstClr val="white">
                          <a:lumMod val="50000"/>
                        </a:prstClr>
                      </a:solidFill>
                      <a:prstDash val="solid"/>
                      <a:round/>
                      <a:headEnd type="none" w="med" len="med"/>
                      <a:tailEnd type="none" w="med" len="med"/>
                    </a:lnT>
                    <a:lnB w="3175" cap="flat" cmpd="sng" algn="ctr">
                      <a:solidFill>
                        <a:prstClr val="white">
                          <a:lumMod val="50000"/>
                        </a:prstClr>
                      </a:solidFill>
                      <a:prstDash val="solid"/>
                      <a:round/>
                      <a:headEnd type="none" w="med" len="med"/>
                      <a:tailEnd type="none" w="med" len="med"/>
                    </a:lnB>
                    <a:solidFill>
                      <a:schemeClr val="bg1"/>
                    </a:solidFill>
                  </a:tcPr>
                </a:tc>
                <a:tc>
                  <a:txBody>
                    <a:bodyPr/>
                    <a:lstStyle/>
                    <a:p>
                      <a:pPr marL="288290" indent="-288290">
                        <a:spcBef>
                          <a:spcPts val="2400"/>
                        </a:spcBef>
                        <a:spcAft>
                          <a:spcPts val="1200"/>
                        </a:spcAft>
                      </a:pPr>
                      <a:r>
                        <a:rPr lang="en-US" sz="1700" b="1" kern="1600">
                          <a:solidFill>
                            <a:schemeClr val="tx2"/>
                          </a:solidFill>
                          <a:effectLst/>
                        </a:rPr>
                        <a:t>A–5 A–5</a:t>
                      </a:r>
                      <a:r>
                        <a:rPr lang="en-US" sz="1700" kern="1600">
                          <a:effectLst/>
                        </a:rPr>
                        <a:t> P+1</a:t>
                      </a:r>
                      <a:endParaRPr lang="fr-CH" sz="1700" b="1" kern="1600">
                        <a:effectLst/>
                        <a:latin typeface="Times New Roman"/>
                        <a:cs typeface="Arial"/>
                      </a:endParaRPr>
                    </a:p>
                  </a:txBody>
                  <a:tcPr>
                    <a:lnL w="3175" cap="flat" cmpd="sng" algn="ctr">
                      <a:solidFill>
                        <a:prstClr val="white">
                          <a:lumMod val="50000"/>
                        </a:prstClr>
                      </a:solidFill>
                      <a:prstDash val="solid"/>
                      <a:round/>
                      <a:headEnd type="none" w="med" len="med"/>
                      <a:tailEnd type="none" w="med" len="med"/>
                    </a:lnL>
                    <a:lnR w="3175" cap="flat" cmpd="sng" algn="ctr">
                      <a:solidFill>
                        <a:prstClr val="white">
                          <a:lumMod val="50000"/>
                        </a:prstClr>
                      </a:solidFill>
                      <a:prstDash val="solid"/>
                      <a:round/>
                      <a:headEnd type="none" w="med" len="med"/>
                      <a:tailEnd type="none" w="med" len="med"/>
                    </a:lnR>
                    <a:lnT w="3175" cap="flat" cmpd="sng" algn="ctr">
                      <a:solidFill>
                        <a:prstClr val="white">
                          <a:lumMod val="50000"/>
                        </a:prstClr>
                      </a:solidFill>
                      <a:prstDash val="solid"/>
                      <a:round/>
                      <a:headEnd type="none" w="med" len="med"/>
                      <a:tailEnd type="none" w="med" len="med"/>
                    </a:lnT>
                    <a:lnB w="3175" cap="flat" cmpd="sng" algn="ctr">
                      <a:solidFill>
                        <a:prstClr val="white">
                          <a:lumMod val="50000"/>
                        </a:prstClr>
                      </a:solidFill>
                      <a:prstDash val="solid"/>
                      <a:round/>
                      <a:headEnd type="none" w="med" len="med"/>
                      <a:tailEnd type="none" w="med" len="med"/>
                    </a:lnB>
                    <a:solidFill>
                      <a:schemeClr val="bg1"/>
                    </a:solidFill>
                  </a:tcPr>
                </a:tc>
                <a:tc>
                  <a:txBody>
                    <a:bodyPr/>
                    <a:lstStyle/>
                    <a:p>
                      <a:pPr marL="84138" indent="-1588">
                        <a:spcBef>
                          <a:spcPts val="2400"/>
                        </a:spcBef>
                        <a:spcAft>
                          <a:spcPts val="1200"/>
                        </a:spcAft>
                      </a:pPr>
                      <a:r>
                        <a:rPr lang="en-US" sz="1700" kern="1600">
                          <a:effectLst/>
                        </a:rPr>
                        <a:t>REs that were </a:t>
                      </a:r>
                      <a:r>
                        <a:rPr lang="en-US" sz="1700" b="1" kern="1600">
                          <a:solidFill>
                            <a:schemeClr val="tx2"/>
                          </a:solidFill>
                          <a:effectLst/>
                        </a:rPr>
                        <a:t>not considered</a:t>
                      </a:r>
                      <a:r>
                        <a:rPr lang="en-US" sz="1700" b="1" kern="1600">
                          <a:effectLst/>
                        </a:rPr>
                        <a:t> </a:t>
                      </a:r>
                      <a:r>
                        <a:rPr lang="en-US" sz="1700" kern="1600">
                          <a:effectLst/>
                        </a:rPr>
                        <a:t>at all were </a:t>
                      </a:r>
                      <a:r>
                        <a:rPr lang="en-US" sz="1700" b="1" kern="1600">
                          <a:solidFill>
                            <a:schemeClr val="tx2"/>
                          </a:solidFill>
                          <a:effectLst/>
                          <a:latin typeface="+mn-lt"/>
                          <a:ea typeface="+mn-ea"/>
                          <a:cs typeface="+mn-cs"/>
                        </a:rPr>
                        <a:t>introduced</a:t>
                      </a:r>
                      <a:r>
                        <a:rPr lang="en-US" sz="1700" kern="1600">
                          <a:effectLst/>
                        </a:rPr>
                        <a:t> in the last version</a:t>
                      </a:r>
                      <a:r>
                        <a:rPr lang="en-US" sz="1700" kern="1600">
                          <a:solidFill>
                            <a:srgbClr val="7F7F7F"/>
                          </a:solidFill>
                          <a:effectLst/>
                        </a:rPr>
                        <a:t> (e.g.</a:t>
                      </a:r>
                      <a:r>
                        <a:rPr lang="en-US" sz="1700" kern="1600" baseline="0">
                          <a:solidFill>
                            <a:srgbClr val="7F7F7F"/>
                          </a:solidFill>
                          <a:effectLst/>
                        </a:rPr>
                        <a:t> </a:t>
                      </a:r>
                      <a:r>
                        <a:rPr lang="en-US" sz="1700" kern="1600">
                          <a:solidFill>
                            <a:srgbClr val="7F7F7F"/>
                          </a:solidFill>
                          <a:effectLst/>
                        </a:rPr>
                        <a:t>‘continuant</a:t>
                      </a:r>
                      <a:r>
                        <a:rPr lang="en-US" sz="1700" kern="1600" baseline="0">
                          <a:solidFill>
                            <a:srgbClr val="7F7F7F"/>
                          </a:solidFill>
                          <a:effectLst/>
                        </a:rPr>
                        <a:t> fiat boundray’)</a:t>
                      </a:r>
                      <a:endParaRPr lang="fr-CH" sz="1700" b="1" kern="1600">
                        <a:solidFill>
                          <a:srgbClr val="7F7F7F"/>
                        </a:solidFill>
                        <a:effectLst/>
                        <a:latin typeface="Times New Roman"/>
                        <a:cs typeface="Arial"/>
                      </a:endParaRPr>
                    </a:p>
                  </a:txBody>
                  <a:tcPr marL="0" marR="0" marT="0" marB="0">
                    <a:lnL w="3175" cap="flat" cmpd="sng" algn="ctr">
                      <a:solidFill>
                        <a:prstClr val="white">
                          <a:lumMod val="50000"/>
                        </a:prstClr>
                      </a:solidFill>
                      <a:prstDash val="solid"/>
                      <a:round/>
                      <a:headEnd type="none" w="med" len="med"/>
                      <a:tailEnd type="none" w="med" len="med"/>
                    </a:lnL>
                    <a:lnR w="3175" cap="flat" cmpd="sng" algn="ctr">
                      <a:solidFill>
                        <a:prstClr val="white">
                          <a:lumMod val="50000"/>
                        </a:prstClr>
                      </a:solidFill>
                      <a:prstDash val="solid"/>
                      <a:round/>
                      <a:headEnd type="none" w="med" len="med"/>
                      <a:tailEnd type="none" w="med" len="med"/>
                    </a:lnR>
                    <a:lnT w="3175" cap="flat" cmpd="sng" algn="ctr">
                      <a:solidFill>
                        <a:prstClr val="white">
                          <a:lumMod val="50000"/>
                        </a:prstClr>
                      </a:solidFill>
                      <a:prstDash val="solid"/>
                      <a:round/>
                      <a:headEnd type="none" w="med" len="med"/>
                      <a:tailEnd type="none" w="med" len="med"/>
                    </a:lnT>
                    <a:lnB w="3175" cap="flat" cmpd="sng" algn="ctr">
                      <a:solidFill>
                        <a:prstClr val="white">
                          <a:lumMod val="50000"/>
                        </a:prst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565865">
                <a:tc>
                  <a:txBody>
                    <a:bodyPr/>
                    <a:lstStyle/>
                    <a:p>
                      <a:pPr marL="288290" indent="-288290" algn="ctr">
                        <a:spcBef>
                          <a:spcPts val="2400"/>
                        </a:spcBef>
                        <a:spcAft>
                          <a:spcPts val="1200"/>
                        </a:spcAft>
                      </a:pPr>
                      <a:r>
                        <a:rPr lang="fr-CH" sz="1700" b="0" kern="1600">
                          <a:effectLst/>
                          <a:latin typeface="+mn-lt"/>
                          <a:cs typeface="Arial"/>
                        </a:rPr>
                        <a:t>40</a:t>
                      </a:r>
                    </a:p>
                  </a:txBody>
                  <a:tcPr>
                    <a:lnL w="3175" cap="flat" cmpd="sng" algn="ctr">
                      <a:solidFill>
                        <a:prstClr val="white">
                          <a:lumMod val="50000"/>
                        </a:prstClr>
                      </a:solidFill>
                      <a:prstDash val="solid"/>
                      <a:round/>
                      <a:headEnd type="none" w="med" len="med"/>
                      <a:tailEnd type="none" w="med" len="med"/>
                    </a:lnL>
                    <a:lnR w="3175" cap="flat" cmpd="sng" algn="ctr">
                      <a:solidFill>
                        <a:prstClr val="white">
                          <a:lumMod val="50000"/>
                        </a:prstClr>
                      </a:solidFill>
                      <a:prstDash val="solid"/>
                      <a:round/>
                      <a:headEnd type="none" w="med" len="med"/>
                      <a:tailEnd type="none" w="med" len="med"/>
                    </a:lnR>
                    <a:lnT w="3175" cap="flat" cmpd="sng" algn="ctr">
                      <a:solidFill>
                        <a:prstClr val="white">
                          <a:lumMod val="50000"/>
                        </a:prstClr>
                      </a:solidFill>
                      <a:prstDash val="solid"/>
                      <a:round/>
                      <a:headEnd type="none" w="med" len="med"/>
                      <a:tailEnd type="none" w="med" len="med"/>
                    </a:lnT>
                    <a:lnB w="3175" cap="flat" cmpd="sng" algn="ctr">
                      <a:solidFill>
                        <a:prstClr val="white">
                          <a:lumMod val="50000"/>
                        </a:prstClr>
                      </a:solidFill>
                      <a:prstDash val="solid"/>
                      <a:round/>
                      <a:headEnd type="none" w="med" len="med"/>
                      <a:tailEnd type="none" w="med" len="med"/>
                    </a:lnB>
                    <a:solidFill>
                      <a:schemeClr val="bg1"/>
                    </a:solidFill>
                  </a:tcPr>
                </a:tc>
                <a:tc>
                  <a:txBody>
                    <a:bodyPr/>
                    <a:lstStyle/>
                    <a:p>
                      <a:pPr marL="288290" indent="-288290">
                        <a:spcBef>
                          <a:spcPts val="2400"/>
                        </a:spcBef>
                        <a:spcAft>
                          <a:spcPts val="1200"/>
                        </a:spcAft>
                      </a:pPr>
                      <a:r>
                        <a:rPr lang="en-US" sz="1700" kern="1600">
                          <a:effectLst/>
                        </a:rPr>
                        <a:t>P–6 P–6 A+2</a:t>
                      </a:r>
                      <a:endParaRPr lang="fr-CH" sz="1700" b="1" kern="1600">
                        <a:effectLst/>
                        <a:latin typeface="Times New Roman"/>
                        <a:cs typeface="Arial"/>
                      </a:endParaRPr>
                    </a:p>
                  </a:txBody>
                  <a:tcPr>
                    <a:lnL w="3175" cap="flat" cmpd="sng" algn="ctr">
                      <a:solidFill>
                        <a:prstClr val="white">
                          <a:lumMod val="50000"/>
                        </a:prstClr>
                      </a:solidFill>
                      <a:prstDash val="solid"/>
                      <a:round/>
                      <a:headEnd type="none" w="med" len="med"/>
                      <a:tailEnd type="none" w="med" len="med"/>
                    </a:lnL>
                    <a:lnR w="3175" cap="flat" cmpd="sng" algn="ctr">
                      <a:solidFill>
                        <a:prstClr val="white">
                          <a:lumMod val="50000"/>
                        </a:prstClr>
                      </a:solidFill>
                      <a:prstDash val="solid"/>
                      <a:round/>
                      <a:headEnd type="none" w="med" len="med"/>
                      <a:tailEnd type="none" w="med" len="med"/>
                    </a:lnR>
                    <a:lnT w="3175" cap="flat" cmpd="sng" algn="ctr">
                      <a:solidFill>
                        <a:prstClr val="white">
                          <a:lumMod val="50000"/>
                        </a:prstClr>
                      </a:solidFill>
                      <a:prstDash val="solid"/>
                      <a:round/>
                      <a:headEnd type="none" w="med" len="med"/>
                      <a:tailEnd type="none" w="med" len="med"/>
                    </a:lnT>
                    <a:lnB w="3175" cap="flat" cmpd="sng" algn="ctr">
                      <a:solidFill>
                        <a:prstClr val="white">
                          <a:lumMod val="50000"/>
                        </a:prstClr>
                      </a:solidFill>
                      <a:prstDash val="solid"/>
                      <a:round/>
                      <a:headEnd type="none" w="med" len="med"/>
                      <a:tailEnd type="none" w="med" len="med"/>
                    </a:lnB>
                    <a:solidFill>
                      <a:schemeClr val="bg1"/>
                    </a:solidFill>
                  </a:tcPr>
                </a:tc>
                <a:tc>
                  <a:txBody>
                    <a:bodyPr/>
                    <a:lstStyle/>
                    <a:p>
                      <a:pPr marL="84138" indent="-1588">
                        <a:spcBef>
                          <a:spcPts val="2400"/>
                        </a:spcBef>
                        <a:spcAft>
                          <a:spcPts val="1200"/>
                        </a:spcAft>
                      </a:pPr>
                      <a:r>
                        <a:rPr lang="en-US" sz="1700" kern="1600">
                          <a:effectLst/>
                        </a:rPr>
                        <a:t>REs previously considered objectively relevant are now considered not relevant </a:t>
                      </a:r>
                      <a:r>
                        <a:rPr lang="en-US" sz="1700" kern="1600">
                          <a:solidFill>
                            <a:srgbClr val="7F7F7F"/>
                          </a:solidFill>
                          <a:effectLst/>
                        </a:rPr>
                        <a:t>(e.g.</a:t>
                      </a:r>
                      <a:r>
                        <a:rPr lang="en-US" sz="1700" kern="1600" baseline="0">
                          <a:solidFill>
                            <a:srgbClr val="7F7F7F"/>
                          </a:solidFill>
                          <a:effectLst/>
                        </a:rPr>
                        <a:t> </a:t>
                      </a:r>
                      <a:r>
                        <a:rPr lang="en-US" sz="1700" kern="1600">
                          <a:solidFill>
                            <a:srgbClr val="7F7F7F"/>
                          </a:solidFill>
                          <a:effectLst/>
                        </a:rPr>
                        <a:t>‘BFO1-process</a:t>
                      </a:r>
                      <a:r>
                        <a:rPr lang="en-US" sz="1700" kern="1600" baseline="0">
                          <a:solidFill>
                            <a:srgbClr val="7F7F7F"/>
                          </a:solidFill>
                          <a:effectLst/>
                        </a:rPr>
                        <a:t>’)</a:t>
                      </a:r>
                      <a:endParaRPr lang="fr-CH" sz="1700" b="1" kern="1600">
                        <a:effectLst/>
                        <a:latin typeface="Times New Roman"/>
                        <a:cs typeface="Arial"/>
                      </a:endParaRPr>
                    </a:p>
                  </a:txBody>
                  <a:tcPr marL="0" marR="0" marT="0" marB="0">
                    <a:lnL w="3175" cap="flat" cmpd="sng" algn="ctr">
                      <a:solidFill>
                        <a:prstClr val="white">
                          <a:lumMod val="50000"/>
                        </a:prstClr>
                      </a:solidFill>
                      <a:prstDash val="solid"/>
                      <a:round/>
                      <a:headEnd type="none" w="med" len="med"/>
                      <a:tailEnd type="none" w="med" len="med"/>
                    </a:lnL>
                    <a:lnR w="3175" cap="flat" cmpd="sng" algn="ctr">
                      <a:solidFill>
                        <a:prstClr val="white">
                          <a:lumMod val="50000"/>
                        </a:prstClr>
                      </a:solidFill>
                      <a:prstDash val="solid"/>
                      <a:round/>
                      <a:headEnd type="none" w="med" len="med"/>
                      <a:tailEnd type="none" w="med" len="med"/>
                    </a:lnR>
                    <a:lnT w="3175" cap="flat" cmpd="sng" algn="ctr">
                      <a:solidFill>
                        <a:prstClr val="white">
                          <a:lumMod val="50000"/>
                        </a:prstClr>
                      </a:solidFill>
                      <a:prstDash val="solid"/>
                      <a:round/>
                      <a:headEnd type="none" w="med" len="med"/>
                      <a:tailEnd type="none" w="med" len="med"/>
                    </a:lnT>
                    <a:lnB w="3175" cap="flat" cmpd="sng" algn="ctr">
                      <a:solidFill>
                        <a:prstClr val="white">
                          <a:lumMod val="50000"/>
                        </a:prst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565865">
                <a:tc>
                  <a:txBody>
                    <a:bodyPr/>
                    <a:lstStyle/>
                    <a:p>
                      <a:pPr marL="288290" indent="-288290" algn="ctr">
                        <a:spcBef>
                          <a:spcPts val="2400"/>
                        </a:spcBef>
                        <a:spcAft>
                          <a:spcPts val="1200"/>
                        </a:spcAft>
                      </a:pPr>
                      <a:r>
                        <a:rPr lang="fr-CH" sz="1700" b="0" kern="1600">
                          <a:effectLst/>
                          <a:latin typeface="+mn-lt"/>
                          <a:cs typeface="Arial"/>
                        </a:rPr>
                        <a:t>13</a:t>
                      </a:r>
                    </a:p>
                  </a:txBody>
                  <a:tcPr>
                    <a:lnL w="3175" cap="flat" cmpd="sng" algn="ctr">
                      <a:solidFill>
                        <a:prstClr val="white">
                          <a:lumMod val="50000"/>
                        </a:prstClr>
                      </a:solidFill>
                      <a:prstDash val="solid"/>
                      <a:round/>
                      <a:headEnd type="none" w="med" len="med"/>
                      <a:tailEnd type="none" w="med" len="med"/>
                    </a:lnL>
                    <a:lnR w="3175" cap="flat" cmpd="sng" algn="ctr">
                      <a:solidFill>
                        <a:prstClr val="white">
                          <a:lumMod val="50000"/>
                        </a:prstClr>
                      </a:solidFill>
                      <a:prstDash val="solid"/>
                      <a:round/>
                      <a:headEnd type="none" w="med" len="med"/>
                      <a:tailEnd type="none" w="med" len="med"/>
                    </a:lnR>
                    <a:lnT w="3175" cap="flat" cmpd="sng" algn="ctr">
                      <a:solidFill>
                        <a:prstClr val="white">
                          <a:lumMod val="50000"/>
                        </a:prstClr>
                      </a:solidFill>
                      <a:prstDash val="solid"/>
                      <a:round/>
                      <a:headEnd type="none" w="med" len="med"/>
                      <a:tailEnd type="none" w="med" len="med"/>
                    </a:lnT>
                    <a:lnB w="3175" cap="flat" cmpd="sng" algn="ctr">
                      <a:solidFill>
                        <a:prstClr val="white">
                          <a:lumMod val="50000"/>
                        </a:prstClr>
                      </a:solidFill>
                      <a:prstDash val="solid"/>
                      <a:round/>
                      <a:headEnd type="none" w="med" len="med"/>
                      <a:tailEnd type="none" w="med" len="med"/>
                    </a:lnB>
                    <a:solidFill>
                      <a:schemeClr val="bg1"/>
                    </a:solidFill>
                  </a:tcPr>
                </a:tc>
                <a:tc>
                  <a:txBody>
                    <a:bodyPr/>
                    <a:lstStyle/>
                    <a:p>
                      <a:pPr marL="288290" indent="-288290">
                        <a:spcBef>
                          <a:spcPts val="2400"/>
                        </a:spcBef>
                        <a:spcAft>
                          <a:spcPts val="1200"/>
                        </a:spcAft>
                      </a:pPr>
                      <a:r>
                        <a:rPr lang="en-US" sz="1700" kern="1600">
                          <a:effectLst/>
                        </a:rPr>
                        <a:t>A–1 A–1 P+1</a:t>
                      </a:r>
                      <a:endParaRPr lang="fr-CH" sz="1700" b="1" kern="1600">
                        <a:effectLst/>
                        <a:latin typeface="Times New Roman"/>
                        <a:cs typeface="Arial"/>
                      </a:endParaRPr>
                    </a:p>
                  </a:txBody>
                  <a:tcPr>
                    <a:lnL w="3175" cap="flat" cmpd="sng" algn="ctr">
                      <a:solidFill>
                        <a:prstClr val="white">
                          <a:lumMod val="50000"/>
                        </a:prstClr>
                      </a:solidFill>
                      <a:prstDash val="solid"/>
                      <a:round/>
                      <a:headEnd type="none" w="med" len="med"/>
                      <a:tailEnd type="none" w="med" len="med"/>
                    </a:lnL>
                    <a:lnR w="3175" cap="flat" cmpd="sng" algn="ctr">
                      <a:solidFill>
                        <a:prstClr val="white">
                          <a:lumMod val="50000"/>
                        </a:prstClr>
                      </a:solidFill>
                      <a:prstDash val="solid"/>
                      <a:round/>
                      <a:headEnd type="none" w="med" len="med"/>
                      <a:tailEnd type="none" w="med" len="med"/>
                    </a:lnR>
                    <a:lnT w="3175" cap="flat" cmpd="sng" algn="ctr">
                      <a:solidFill>
                        <a:prstClr val="white">
                          <a:lumMod val="50000"/>
                        </a:prstClr>
                      </a:solidFill>
                      <a:prstDash val="solid"/>
                      <a:round/>
                      <a:headEnd type="none" w="med" len="med"/>
                      <a:tailEnd type="none" w="med" len="med"/>
                    </a:lnT>
                    <a:lnB w="3175" cap="flat" cmpd="sng" algn="ctr">
                      <a:solidFill>
                        <a:prstClr val="white">
                          <a:lumMod val="50000"/>
                        </a:prstClr>
                      </a:solidFill>
                      <a:prstDash val="solid"/>
                      <a:round/>
                      <a:headEnd type="none" w="med" len="med"/>
                      <a:tailEnd type="none" w="med" len="med"/>
                    </a:lnB>
                    <a:solidFill>
                      <a:schemeClr val="bg1"/>
                    </a:solidFill>
                  </a:tcPr>
                </a:tc>
                <a:tc>
                  <a:txBody>
                    <a:bodyPr/>
                    <a:lstStyle/>
                    <a:p>
                      <a:pPr marL="84138" indent="-1588">
                        <a:spcBef>
                          <a:spcPts val="2400"/>
                        </a:spcBef>
                        <a:spcAft>
                          <a:spcPts val="1200"/>
                        </a:spcAft>
                      </a:pPr>
                      <a:r>
                        <a:rPr lang="en-US" sz="1700" kern="1600">
                          <a:effectLst/>
                        </a:rPr>
                        <a:t>REs that were not believed to be relevant were introduced in the last version </a:t>
                      </a:r>
                      <a:r>
                        <a:rPr lang="en-US" sz="1700" kern="1600">
                          <a:solidFill>
                            <a:srgbClr val="7F7F7F"/>
                          </a:solidFill>
                          <a:effectLst/>
                        </a:rPr>
                        <a:t>(e.g.</a:t>
                      </a:r>
                      <a:r>
                        <a:rPr lang="en-US" sz="1700" kern="1600" baseline="0">
                          <a:solidFill>
                            <a:srgbClr val="7F7F7F"/>
                          </a:solidFill>
                          <a:effectLst/>
                        </a:rPr>
                        <a:t> </a:t>
                      </a:r>
                      <a:r>
                        <a:rPr lang="en-US" sz="1700" kern="1600">
                          <a:solidFill>
                            <a:srgbClr val="7F7F7F"/>
                          </a:solidFill>
                          <a:effectLst/>
                        </a:rPr>
                        <a:t>‘material entity</a:t>
                      </a:r>
                      <a:r>
                        <a:rPr lang="en-US" sz="1700" kern="1600" baseline="0">
                          <a:solidFill>
                            <a:srgbClr val="7F7F7F"/>
                          </a:solidFill>
                          <a:effectLst/>
                        </a:rPr>
                        <a:t>’, </a:t>
                      </a:r>
                      <a:r>
                        <a:rPr lang="en-US" sz="1700" kern="1600">
                          <a:solidFill>
                            <a:srgbClr val="7F7F7F"/>
                          </a:solidFill>
                          <a:effectLst/>
                        </a:rPr>
                        <a:t>‘immaterial entity</a:t>
                      </a:r>
                      <a:r>
                        <a:rPr lang="en-US" sz="1700" kern="1600" baseline="0">
                          <a:solidFill>
                            <a:srgbClr val="7F7F7F"/>
                          </a:solidFill>
                          <a:effectLst/>
                        </a:rPr>
                        <a:t>’)</a:t>
                      </a:r>
                      <a:endParaRPr lang="fr-CH" sz="1700" b="1" kern="1600">
                        <a:effectLst/>
                        <a:latin typeface="Times New Roman"/>
                        <a:cs typeface="Arial"/>
                      </a:endParaRPr>
                    </a:p>
                  </a:txBody>
                  <a:tcPr marL="0" marR="0" marT="0" marB="0">
                    <a:lnL w="3175" cap="flat" cmpd="sng" algn="ctr">
                      <a:solidFill>
                        <a:prstClr val="white">
                          <a:lumMod val="50000"/>
                        </a:prstClr>
                      </a:solidFill>
                      <a:prstDash val="solid"/>
                      <a:round/>
                      <a:headEnd type="none" w="med" len="med"/>
                      <a:tailEnd type="none" w="med" len="med"/>
                    </a:lnL>
                    <a:lnR w="3175" cap="flat" cmpd="sng" algn="ctr">
                      <a:solidFill>
                        <a:prstClr val="white">
                          <a:lumMod val="50000"/>
                        </a:prstClr>
                      </a:solidFill>
                      <a:prstDash val="solid"/>
                      <a:round/>
                      <a:headEnd type="none" w="med" len="med"/>
                      <a:tailEnd type="none" w="med" len="med"/>
                    </a:lnR>
                    <a:lnT w="3175" cap="flat" cmpd="sng" algn="ctr">
                      <a:solidFill>
                        <a:prstClr val="white">
                          <a:lumMod val="50000"/>
                        </a:prstClr>
                      </a:solidFill>
                      <a:prstDash val="solid"/>
                      <a:round/>
                      <a:headEnd type="none" w="med" len="med"/>
                      <a:tailEnd type="none" w="med" len="med"/>
                    </a:lnT>
                    <a:lnB w="3175" cap="flat" cmpd="sng" algn="ctr">
                      <a:solidFill>
                        <a:prstClr val="white">
                          <a:lumMod val="50000"/>
                        </a:prstClr>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848798">
                <a:tc>
                  <a:txBody>
                    <a:bodyPr/>
                    <a:lstStyle/>
                    <a:p>
                      <a:pPr marL="288290" indent="-288290" algn="ctr">
                        <a:spcBef>
                          <a:spcPts val="2400"/>
                        </a:spcBef>
                        <a:spcAft>
                          <a:spcPts val="1200"/>
                        </a:spcAft>
                      </a:pPr>
                      <a:r>
                        <a:rPr lang="fr-CH" sz="1700" b="0" kern="1600">
                          <a:effectLst/>
                          <a:latin typeface="+mn-lt"/>
                          <a:cs typeface="Arial"/>
                        </a:rPr>
                        <a:t>12</a:t>
                      </a:r>
                    </a:p>
                  </a:txBody>
                  <a:tcPr>
                    <a:lnL w="3175" cap="flat" cmpd="sng" algn="ctr">
                      <a:solidFill>
                        <a:prstClr val="white">
                          <a:lumMod val="50000"/>
                        </a:prstClr>
                      </a:solidFill>
                      <a:prstDash val="solid"/>
                      <a:round/>
                      <a:headEnd type="none" w="med" len="med"/>
                      <a:tailEnd type="none" w="med" len="med"/>
                    </a:lnL>
                    <a:lnR w="3175" cap="flat" cmpd="sng" algn="ctr">
                      <a:solidFill>
                        <a:prstClr val="white">
                          <a:lumMod val="50000"/>
                        </a:prstClr>
                      </a:solidFill>
                      <a:prstDash val="solid"/>
                      <a:round/>
                      <a:headEnd type="none" w="med" len="med"/>
                      <a:tailEnd type="none" w="med" len="med"/>
                    </a:lnR>
                    <a:lnT w="3175" cap="flat" cmpd="sng" algn="ctr">
                      <a:solidFill>
                        <a:prstClr val="white">
                          <a:lumMod val="50000"/>
                        </a:prstClr>
                      </a:solidFill>
                      <a:prstDash val="solid"/>
                      <a:round/>
                      <a:headEnd type="none" w="med" len="med"/>
                      <a:tailEnd type="none" w="med" len="med"/>
                    </a:lnT>
                    <a:lnB w="3175" cap="flat" cmpd="sng" algn="ctr">
                      <a:solidFill>
                        <a:prstClr val="white">
                          <a:lumMod val="50000"/>
                        </a:prstClr>
                      </a:solidFill>
                      <a:prstDash val="solid"/>
                      <a:round/>
                      <a:headEnd type="none" w="med" len="med"/>
                      <a:tailEnd type="none" w="med" len="med"/>
                    </a:lnB>
                    <a:solidFill>
                      <a:schemeClr val="bg1"/>
                    </a:solidFill>
                  </a:tcPr>
                </a:tc>
                <a:tc>
                  <a:txBody>
                    <a:bodyPr/>
                    <a:lstStyle/>
                    <a:p>
                      <a:pPr marL="288290" indent="-288290">
                        <a:spcBef>
                          <a:spcPts val="2400"/>
                        </a:spcBef>
                        <a:spcAft>
                          <a:spcPts val="1200"/>
                        </a:spcAft>
                      </a:pPr>
                      <a:r>
                        <a:rPr lang="en-US" sz="1700" b="1" kern="1600">
                          <a:solidFill>
                            <a:schemeClr val="accent3">
                              <a:lumMod val="75000"/>
                            </a:schemeClr>
                          </a:solidFill>
                          <a:effectLst/>
                        </a:rPr>
                        <a:t>P–12 P–12 </a:t>
                      </a:r>
                      <a:r>
                        <a:rPr lang="en-US" sz="1700" kern="1600">
                          <a:effectLst/>
                        </a:rPr>
                        <a:t>A+1</a:t>
                      </a:r>
                      <a:endParaRPr lang="fr-CH" sz="1700" b="1" kern="1600">
                        <a:effectLst/>
                        <a:latin typeface="Times New Roman"/>
                        <a:cs typeface="Arial"/>
                      </a:endParaRPr>
                    </a:p>
                  </a:txBody>
                  <a:tcPr>
                    <a:lnL w="3175" cap="flat" cmpd="sng" algn="ctr">
                      <a:solidFill>
                        <a:prstClr val="white">
                          <a:lumMod val="50000"/>
                        </a:prstClr>
                      </a:solidFill>
                      <a:prstDash val="solid"/>
                      <a:round/>
                      <a:headEnd type="none" w="med" len="med"/>
                      <a:tailEnd type="none" w="med" len="med"/>
                    </a:lnL>
                    <a:lnR w="3175" cap="flat" cmpd="sng" algn="ctr">
                      <a:solidFill>
                        <a:prstClr val="white">
                          <a:lumMod val="50000"/>
                        </a:prstClr>
                      </a:solidFill>
                      <a:prstDash val="solid"/>
                      <a:round/>
                      <a:headEnd type="none" w="med" len="med"/>
                      <a:tailEnd type="none" w="med" len="med"/>
                    </a:lnR>
                    <a:lnT w="3175" cap="flat" cmpd="sng" algn="ctr">
                      <a:solidFill>
                        <a:prstClr val="white">
                          <a:lumMod val="50000"/>
                        </a:prstClr>
                      </a:solidFill>
                      <a:prstDash val="solid"/>
                      <a:round/>
                      <a:headEnd type="none" w="med" len="med"/>
                      <a:tailEnd type="none" w="med" len="med"/>
                    </a:lnT>
                    <a:lnB w="3175" cap="flat" cmpd="sng" algn="ctr">
                      <a:solidFill>
                        <a:prstClr val="white">
                          <a:lumMod val="50000"/>
                        </a:prstClr>
                      </a:solidFill>
                      <a:prstDash val="solid"/>
                      <a:round/>
                      <a:headEnd type="none" w="med" len="med"/>
                      <a:tailEnd type="none" w="med" len="med"/>
                    </a:lnB>
                    <a:solidFill>
                      <a:schemeClr val="bg1"/>
                    </a:solidFill>
                  </a:tcPr>
                </a:tc>
                <a:tc>
                  <a:txBody>
                    <a:bodyPr/>
                    <a:lstStyle/>
                    <a:p>
                      <a:pPr marL="84138" indent="-1588">
                        <a:spcBef>
                          <a:spcPts val="2400"/>
                        </a:spcBef>
                        <a:spcAft>
                          <a:spcPts val="1200"/>
                        </a:spcAft>
                      </a:pPr>
                      <a:r>
                        <a:rPr lang="en-US" sz="1700" kern="1600">
                          <a:effectLst/>
                        </a:rPr>
                        <a:t>REs that </a:t>
                      </a:r>
                      <a:r>
                        <a:rPr lang="en-US" sz="1700" b="1" kern="1600">
                          <a:solidFill>
                            <a:schemeClr val="accent3">
                              <a:lumMod val="75000"/>
                            </a:schemeClr>
                          </a:solidFill>
                          <a:effectLst/>
                        </a:rPr>
                        <a:t>referred ambiguously </a:t>
                      </a:r>
                      <a:r>
                        <a:rPr lang="en-US" sz="1700" kern="1600">
                          <a:effectLst/>
                        </a:rPr>
                        <a:t>were </a:t>
                      </a:r>
                      <a:r>
                        <a:rPr lang="en-US" sz="1700" b="1" kern="1600">
                          <a:solidFill>
                            <a:srgbClr val="77933C"/>
                          </a:solidFill>
                          <a:effectLst/>
                        </a:rPr>
                        <a:t>deleted</a:t>
                      </a:r>
                      <a:r>
                        <a:rPr lang="en-US" sz="1700" kern="1600">
                          <a:solidFill>
                            <a:srgbClr val="77933C"/>
                          </a:solidFill>
                          <a:effectLst/>
                        </a:rPr>
                        <a:t> </a:t>
                      </a:r>
                      <a:r>
                        <a:rPr lang="en-US" sz="1700" kern="1600">
                          <a:effectLst/>
                        </a:rPr>
                        <a:t>in the latest version because the POR does in fact not objectively exist </a:t>
                      </a:r>
                      <a:r>
                        <a:rPr lang="en-US" sz="1700" kern="1600">
                          <a:solidFill>
                            <a:srgbClr val="7F7F7F"/>
                          </a:solidFill>
                          <a:effectLst/>
                        </a:rPr>
                        <a:t>(e.g.</a:t>
                      </a:r>
                      <a:r>
                        <a:rPr lang="en-US" sz="1700" kern="1600" baseline="0">
                          <a:solidFill>
                            <a:srgbClr val="7F7F7F"/>
                          </a:solidFill>
                          <a:effectLst/>
                        </a:rPr>
                        <a:t> dependent </a:t>
                      </a:r>
                      <a:r>
                        <a:rPr lang="en-US" sz="1700" kern="1600">
                          <a:solidFill>
                            <a:srgbClr val="7F7F7F"/>
                          </a:solidFill>
                          <a:effectLst/>
                        </a:rPr>
                        <a:t>continuant</a:t>
                      </a:r>
                      <a:r>
                        <a:rPr lang="en-US" sz="1700" kern="1600" baseline="0">
                          <a:solidFill>
                            <a:srgbClr val="7F7F7F"/>
                          </a:solidFill>
                          <a:effectLst/>
                        </a:rPr>
                        <a:t>’, ‘realizable entity is_a dependent </a:t>
                      </a:r>
                      <a:r>
                        <a:rPr lang="en-US" sz="1700" kern="1600">
                          <a:solidFill>
                            <a:srgbClr val="7F7F7F"/>
                          </a:solidFill>
                          <a:effectLst/>
                        </a:rPr>
                        <a:t>continuant</a:t>
                      </a:r>
                      <a:r>
                        <a:rPr lang="en-US" sz="1700" kern="1600" baseline="0">
                          <a:solidFill>
                            <a:srgbClr val="7F7F7F"/>
                          </a:solidFill>
                          <a:effectLst/>
                        </a:rPr>
                        <a:t>’ )</a:t>
                      </a:r>
                      <a:endParaRPr lang="fr-CH" sz="1700" b="1" kern="1600">
                        <a:effectLst/>
                        <a:latin typeface="Times New Roman"/>
                        <a:cs typeface="Arial"/>
                      </a:endParaRPr>
                    </a:p>
                  </a:txBody>
                  <a:tcPr marL="0" marR="0" marT="0" marB="0">
                    <a:lnL w="3175" cap="flat" cmpd="sng" algn="ctr">
                      <a:solidFill>
                        <a:prstClr val="white">
                          <a:lumMod val="50000"/>
                        </a:prstClr>
                      </a:solidFill>
                      <a:prstDash val="solid"/>
                      <a:round/>
                      <a:headEnd type="none" w="med" len="med"/>
                      <a:tailEnd type="none" w="med" len="med"/>
                    </a:lnL>
                    <a:lnR w="3175" cap="flat" cmpd="sng" algn="ctr">
                      <a:solidFill>
                        <a:prstClr val="white">
                          <a:lumMod val="50000"/>
                        </a:prstClr>
                      </a:solidFill>
                      <a:prstDash val="solid"/>
                      <a:round/>
                      <a:headEnd type="none" w="med" len="med"/>
                      <a:tailEnd type="none" w="med" len="med"/>
                    </a:lnR>
                    <a:lnT w="3175" cap="flat" cmpd="sng" algn="ctr">
                      <a:solidFill>
                        <a:prstClr val="white">
                          <a:lumMod val="50000"/>
                        </a:prstClr>
                      </a:solidFill>
                      <a:prstDash val="solid"/>
                      <a:round/>
                      <a:headEnd type="none" w="med" len="med"/>
                      <a:tailEnd type="none" w="med" len="med"/>
                    </a:lnT>
                    <a:lnB w="3175" cap="flat" cmpd="sng" algn="ctr">
                      <a:solidFill>
                        <a:prstClr val="white">
                          <a:lumMod val="50000"/>
                        </a:prstClr>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565865">
                <a:tc>
                  <a:txBody>
                    <a:bodyPr/>
                    <a:lstStyle/>
                    <a:p>
                      <a:pPr marL="288290" indent="-288290" algn="ctr">
                        <a:spcBef>
                          <a:spcPts val="2400"/>
                        </a:spcBef>
                        <a:spcAft>
                          <a:spcPts val="1200"/>
                        </a:spcAft>
                      </a:pPr>
                      <a:r>
                        <a:rPr lang="fr-CH" sz="1700" b="0" kern="1600">
                          <a:effectLst/>
                          <a:latin typeface="+mn-lt"/>
                          <a:cs typeface="Arial"/>
                        </a:rPr>
                        <a:t>11</a:t>
                      </a:r>
                    </a:p>
                  </a:txBody>
                  <a:tcPr>
                    <a:lnL w="3175" cap="flat" cmpd="sng" algn="ctr">
                      <a:solidFill>
                        <a:prstClr val="white">
                          <a:lumMod val="50000"/>
                        </a:prstClr>
                      </a:solidFill>
                      <a:prstDash val="solid"/>
                      <a:round/>
                      <a:headEnd type="none" w="med" len="med"/>
                      <a:tailEnd type="none" w="med" len="med"/>
                    </a:lnL>
                    <a:lnR w="3175" cap="flat" cmpd="sng" algn="ctr">
                      <a:solidFill>
                        <a:prstClr val="white">
                          <a:lumMod val="50000"/>
                        </a:prstClr>
                      </a:solidFill>
                      <a:prstDash val="solid"/>
                      <a:round/>
                      <a:headEnd type="none" w="med" len="med"/>
                      <a:tailEnd type="none" w="med" len="med"/>
                    </a:lnR>
                    <a:lnT w="3175" cap="flat" cmpd="sng" algn="ctr">
                      <a:solidFill>
                        <a:prstClr val="white">
                          <a:lumMod val="50000"/>
                        </a:prstClr>
                      </a:solidFill>
                      <a:prstDash val="solid"/>
                      <a:round/>
                      <a:headEnd type="none" w="med" len="med"/>
                      <a:tailEnd type="none" w="med" len="med"/>
                    </a:lnT>
                    <a:lnB w="3175" cap="flat" cmpd="sng" algn="ctr">
                      <a:solidFill>
                        <a:prstClr val="white">
                          <a:lumMod val="50000"/>
                        </a:prstClr>
                      </a:solidFill>
                      <a:prstDash val="solid"/>
                      <a:round/>
                      <a:headEnd type="none" w="med" len="med"/>
                      <a:tailEnd type="none" w="med" len="med"/>
                    </a:lnB>
                    <a:solidFill>
                      <a:schemeClr val="bg1"/>
                    </a:solidFill>
                  </a:tcPr>
                </a:tc>
                <a:tc>
                  <a:txBody>
                    <a:bodyPr/>
                    <a:lstStyle/>
                    <a:p>
                      <a:pPr marL="288290" indent="-288290">
                        <a:spcBef>
                          <a:spcPts val="2400"/>
                        </a:spcBef>
                        <a:spcAft>
                          <a:spcPts val="1200"/>
                        </a:spcAft>
                      </a:pPr>
                      <a:r>
                        <a:rPr lang="en-US" sz="1700" b="1" kern="1600">
                          <a:solidFill>
                            <a:schemeClr val="tx2"/>
                          </a:solidFill>
                          <a:effectLst/>
                        </a:rPr>
                        <a:t>A–5</a:t>
                      </a:r>
                      <a:r>
                        <a:rPr lang="en-US" sz="1700" kern="1600">
                          <a:effectLst/>
                        </a:rPr>
                        <a:t> P+1 P+1</a:t>
                      </a:r>
                      <a:endParaRPr lang="fr-CH" sz="1700" b="1" kern="1600">
                        <a:effectLst/>
                        <a:latin typeface="Times New Roman"/>
                        <a:cs typeface="Arial"/>
                      </a:endParaRPr>
                    </a:p>
                  </a:txBody>
                  <a:tcPr>
                    <a:lnL w="3175" cap="flat" cmpd="sng" algn="ctr">
                      <a:solidFill>
                        <a:prstClr val="white">
                          <a:lumMod val="50000"/>
                        </a:prstClr>
                      </a:solidFill>
                      <a:prstDash val="solid"/>
                      <a:round/>
                      <a:headEnd type="none" w="med" len="med"/>
                      <a:tailEnd type="none" w="med" len="med"/>
                    </a:lnL>
                    <a:lnR w="3175" cap="flat" cmpd="sng" algn="ctr">
                      <a:solidFill>
                        <a:prstClr val="white">
                          <a:lumMod val="50000"/>
                        </a:prstClr>
                      </a:solidFill>
                      <a:prstDash val="solid"/>
                      <a:round/>
                      <a:headEnd type="none" w="med" len="med"/>
                      <a:tailEnd type="none" w="med" len="med"/>
                    </a:lnR>
                    <a:lnT w="3175" cap="flat" cmpd="sng" algn="ctr">
                      <a:solidFill>
                        <a:prstClr val="white">
                          <a:lumMod val="50000"/>
                        </a:prstClr>
                      </a:solidFill>
                      <a:prstDash val="solid"/>
                      <a:round/>
                      <a:headEnd type="none" w="med" len="med"/>
                      <a:tailEnd type="none" w="med" len="med"/>
                    </a:lnT>
                    <a:lnB w="3175" cap="flat" cmpd="sng" algn="ctr">
                      <a:solidFill>
                        <a:prstClr val="white">
                          <a:lumMod val="50000"/>
                        </a:prstClr>
                      </a:solidFill>
                      <a:prstDash val="solid"/>
                      <a:round/>
                      <a:headEnd type="none" w="med" len="med"/>
                      <a:tailEnd type="none" w="med" len="med"/>
                    </a:lnB>
                    <a:solidFill>
                      <a:schemeClr val="bg1"/>
                    </a:solidFill>
                  </a:tcPr>
                </a:tc>
                <a:tc>
                  <a:txBody>
                    <a:bodyPr/>
                    <a:lstStyle/>
                    <a:p>
                      <a:pPr marL="84138" indent="-1588">
                        <a:spcBef>
                          <a:spcPts val="2400"/>
                        </a:spcBef>
                        <a:spcAft>
                          <a:spcPts val="1200"/>
                        </a:spcAft>
                      </a:pPr>
                      <a:r>
                        <a:rPr lang="en-US" sz="1700" kern="1600">
                          <a:effectLst/>
                        </a:rPr>
                        <a:t>REs that were </a:t>
                      </a:r>
                      <a:r>
                        <a:rPr lang="en-US" sz="1700" b="1" kern="1600">
                          <a:solidFill>
                            <a:srgbClr val="1F497D"/>
                          </a:solidFill>
                          <a:effectLst/>
                        </a:rPr>
                        <a:t>not considered </a:t>
                      </a:r>
                      <a:r>
                        <a:rPr lang="en-US" sz="1700" kern="1600">
                          <a:effectLst/>
                        </a:rPr>
                        <a:t>at all were </a:t>
                      </a:r>
                      <a:r>
                        <a:rPr lang="en-US" sz="1700" b="1" kern="1600">
                          <a:solidFill>
                            <a:schemeClr val="tx2"/>
                          </a:solidFill>
                          <a:effectLst/>
                          <a:latin typeface="+mn-lt"/>
                          <a:ea typeface="+mn-ea"/>
                          <a:cs typeface="+mn-cs"/>
                        </a:rPr>
                        <a:t>introduced</a:t>
                      </a:r>
                      <a:r>
                        <a:rPr lang="en-US" sz="1700" kern="1600">
                          <a:effectLst/>
                        </a:rPr>
                        <a:t> in newer versions </a:t>
                      </a:r>
                      <a:r>
                        <a:rPr lang="en-US" sz="1700" kern="1600">
                          <a:solidFill>
                            <a:srgbClr val="7F7F7F"/>
                          </a:solidFill>
                          <a:effectLst/>
                        </a:rPr>
                        <a:t>(e.g.</a:t>
                      </a:r>
                      <a:r>
                        <a:rPr lang="en-US" sz="1700" kern="1600" baseline="0">
                          <a:solidFill>
                            <a:srgbClr val="7F7F7F"/>
                          </a:solidFill>
                          <a:effectLst/>
                        </a:rPr>
                        <a:t> </a:t>
                      </a:r>
                      <a:r>
                        <a:rPr lang="en-US" sz="1700" kern="1600">
                          <a:solidFill>
                            <a:srgbClr val="7F7F7F"/>
                          </a:solidFill>
                          <a:effectLst/>
                        </a:rPr>
                        <a:t>‘continuant</a:t>
                      </a:r>
                      <a:r>
                        <a:rPr lang="en-US" sz="1700" kern="1600" baseline="0">
                          <a:solidFill>
                            <a:srgbClr val="7F7F7F"/>
                          </a:solidFill>
                          <a:effectLst/>
                        </a:rPr>
                        <a:t> fiat boundray is_a immaterial entity’)</a:t>
                      </a:r>
                      <a:endParaRPr lang="fr-CH" sz="1700" b="1" kern="1600">
                        <a:effectLst/>
                        <a:latin typeface="Times New Roman"/>
                        <a:cs typeface="Arial"/>
                      </a:endParaRPr>
                    </a:p>
                  </a:txBody>
                  <a:tcPr marL="0" marR="0" marT="0" marB="0">
                    <a:lnL w="3175" cap="flat" cmpd="sng" algn="ctr">
                      <a:solidFill>
                        <a:prstClr val="white">
                          <a:lumMod val="50000"/>
                        </a:prstClr>
                      </a:solidFill>
                      <a:prstDash val="solid"/>
                      <a:round/>
                      <a:headEnd type="none" w="med" len="med"/>
                      <a:tailEnd type="none" w="med" len="med"/>
                    </a:lnL>
                    <a:lnR w="3175" cap="flat" cmpd="sng" algn="ctr">
                      <a:solidFill>
                        <a:prstClr val="white">
                          <a:lumMod val="50000"/>
                        </a:prstClr>
                      </a:solidFill>
                      <a:prstDash val="solid"/>
                      <a:round/>
                      <a:headEnd type="none" w="med" len="med"/>
                      <a:tailEnd type="none" w="med" len="med"/>
                    </a:lnR>
                    <a:lnT w="3175" cap="flat" cmpd="sng" algn="ctr">
                      <a:solidFill>
                        <a:prstClr val="white">
                          <a:lumMod val="50000"/>
                        </a:prstClr>
                      </a:solidFill>
                      <a:prstDash val="solid"/>
                      <a:round/>
                      <a:headEnd type="none" w="med" len="med"/>
                      <a:tailEnd type="none" w="med" len="med"/>
                    </a:lnT>
                    <a:lnB w="3175" cap="flat" cmpd="sng" algn="ctr">
                      <a:solidFill>
                        <a:prstClr val="white">
                          <a:lumMod val="50000"/>
                        </a:prstClr>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848798">
                <a:tc>
                  <a:txBody>
                    <a:bodyPr/>
                    <a:lstStyle/>
                    <a:p>
                      <a:pPr marL="288290" indent="-288290" algn="ctr">
                        <a:spcBef>
                          <a:spcPts val="2400"/>
                        </a:spcBef>
                        <a:spcAft>
                          <a:spcPts val="1200"/>
                        </a:spcAft>
                      </a:pPr>
                      <a:r>
                        <a:rPr lang="fr-CH" sz="1700" b="0" kern="1600">
                          <a:effectLst/>
                          <a:latin typeface="+mn-lt"/>
                          <a:cs typeface="Arial"/>
                        </a:rPr>
                        <a:t>5</a:t>
                      </a:r>
                    </a:p>
                  </a:txBody>
                  <a:tcPr>
                    <a:lnL w="3175" cap="flat" cmpd="sng" algn="ctr">
                      <a:solidFill>
                        <a:prstClr val="white">
                          <a:lumMod val="50000"/>
                        </a:prstClr>
                      </a:solidFill>
                      <a:prstDash val="solid"/>
                      <a:round/>
                      <a:headEnd type="none" w="med" len="med"/>
                      <a:tailEnd type="none" w="med" len="med"/>
                    </a:lnL>
                    <a:lnR w="3175" cap="flat" cmpd="sng" algn="ctr">
                      <a:solidFill>
                        <a:prstClr val="white">
                          <a:lumMod val="50000"/>
                        </a:prstClr>
                      </a:solidFill>
                      <a:prstDash val="solid"/>
                      <a:round/>
                      <a:headEnd type="none" w="med" len="med"/>
                      <a:tailEnd type="none" w="med" len="med"/>
                    </a:lnR>
                    <a:lnT w="3175" cap="flat" cmpd="sng" algn="ctr">
                      <a:solidFill>
                        <a:prstClr val="white">
                          <a:lumMod val="50000"/>
                        </a:prstClr>
                      </a:solidFill>
                      <a:prstDash val="solid"/>
                      <a:round/>
                      <a:headEnd type="none" w="med" len="med"/>
                      <a:tailEnd type="none" w="med" len="med"/>
                    </a:lnT>
                    <a:lnB w="3175" cap="flat" cmpd="sng" algn="ctr">
                      <a:solidFill>
                        <a:prstClr val="white">
                          <a:lumMod val="50000"/>
                        </a:prstClr>
                      </a:solidFill>
                      <a:prstDash val="solid"/>
                      <a:round/>
                      <a:headEnd type="none" w="med" len="med"/>
                      <a:tailEnd type="none" w="med" len="med"/>
                    </a:lnB>
                    <a:solidFill>
                      <a:schemeClr val="bg1"/>
                    </a:solidFill>
                  </a:tcPr>
                </a:tc>
                <a:tc>
                  <a:txBody>
                    <a:bodyPr/>
                    <a:lstStyle/>
                    <a:p>
                      <a:pPr marL="288290" indent="-288290">
                        <a:spcBef>
                          <a:spcPts val="2400"/>
                        </a:spcBef>
                        <a:spcAft>
                          <a:spcPts val="1200"/>
                        </a:spcAft>
                      </a:pPr>
                      <a:r>
                        <a:rPr lang="en-US" sz="1700" kern="1600">
                          <a:effectLst/>
                        </a:rPr>
                        <a:t>P–1 P–1 A+1</a:t>
                      </a:r>
                      <a:endParaRPr lang="fr-CH" sz="1700" b="1" kern="1600">
                        <a:effectLst/>
                        <a:latin typeface="Times New Roman"/>
                        <a:cs typeface="Arial"/>
                      </a:endParaRPr>
                    </a:p>
                  </a:txBody>
                  <a:tcPr>
                    <a:lnL w="3175" cap="flat" cmpd="sng" algn="ctr">
                      <a:solidFill>
                        <a:prstClr val="white">
                          <a:lumMod val="50000"/>
                        </a:prstClr>
                      </a:solidFill>
                      <a:prstDash val="solid"/>
                      <a:round/>
                      <a:headEnd type="none" w="med" len="med"/>
                      <a:tailEnd type="none" w="med" len="med"/>
                    </a:lnL>
                    <a:lnR w="3175" cap="flat" cmpd="sng" algn="ctr">
                      <a:solidFill>
                        <a:prstClr val="white">
                          <a:lumMod val="50000"/>
                        </a:prstClr>
                      </a:solidFill>
                      <a:prstDash val="solid"/>
                      <a:round/>
                      <a:headEnd type="none" w="med" len="med"/>
                      <a:tailEnd type="none" w="med" len="med"/>
                    </a:lnR>
                    <a:lnT w="3175" cap="flat" cmpd="sng" algn="ctr">
                      <a:solidFill>
                        <a:prstClr val="white">
                          <a:lumMod val="50000"/>
                        </a:prstClr>
                      </a:solidFill>
                      <a:prstDash val="solid"/>
                      <a:round/>
                      <a:headEnd type="none" w="med" len="med"/>
                      <a:tailEnd type="none" w="med" len="med"/>
                    </a:lnT>
                    <a:lnB w="3175" cap="flat" cmpd="sng" algn="ctr">
                      <a:solidFill>
                        <a:prstClr val="white">
                          <a:lumMod val="50000"/>
                        </a:prstClr>
                      </a:solidFill>
                      <a:prstDash val="solid"/>
                      <a:round/>
                      <a:headEnd type="none" w="med" len="med"/>
                      <a:tailEnd type="none" w="med" len="med"/>
                    </a:lnB>
                    <a:solidFill>
                      <a:schemeClr val="bg1"/>
                    </a:solidFill>
                  </a:tcPr>
                </a:tc>
                <a:tc>
                  <a:txBody>
                    <a:bodyPr/>
                    <a:lstStyle/>
                    <a:p>
                      <a:pPr marL="84138" indent="-1588">
                        <a:spcBef>
                          <a:spcPts val="2400"/>
                        </a:spcBef>
                        <a:spcAft>
                          <a:spcPts val="1200"/>
                        </a:spcAft>
                      </a:pPr>
                      <a:r>
                        <a:rPr lang="en-US" sz="1700" kern="1600">
                          <a:effectLst/>
                        </a:rPr>
                        <a:t>REs were deleted in the latest version because the POR does in fact not objectively exist and the REs did not refer to anything </a:t>
                      </a:r>
                      <a:r>
                        <a:rPr lang="en-US" sz="1700" kern="1600">
                          <a:solidFill>
                            <a:srgbClr val="7F7F7F"/>
                          </a:solidFill>
                          <a:effectLst/>
                        </a:rPr>
                        <a:t>(e.g.</a:t>
                      </a:r>
                      <a:r>
                        <a:rPr lang="en-US" sz="1700" kern="1600" baseline="0">
                          <a:solidFill>
                            <a:srgbClr val="7F7F7F"/>
                          </a:solidFill>
                          <a:effectLst/>
                        </a:rPr>
                        <a:t> </a:t>
                      </a:r>
                      <a:r>
                        <a:rPr lang="en-US" sz="1700" kern="1600">
                          <a:solidFill>
                            <a:srgbClr val="7F7F7F"/>
                          </a:solidFill>
                          <a:effectLst/>
                        </a:rPr>
                        <a:t>‘processual context</a:t>
                      </a:r>
                      <a:r>
                        <a:rPr lang="en-US" sz="1700" kern="1600" baseline="0">
                          <a:solidFill>
                            <a:srgbClr val="7F7F7F"/>
                          </a:solidFill>
                          <a:effectLst/>
                        </a:rPr>
                        <a:t>’)</a:t>
                      </a:r>
                      <a:endParaRPr lang="fr-CH" sz="1700" b="1" kern="1600">
                        <a:effectLst/>
                        <a:latin typeface="Times New Roman"/>
                        <a:cs typeface="Arial"/>
                      </a:endParaRPr>
                    </a:p>
                  </a:txBody>
                  <a:tcPr marL="0" marR="0" marT="0" marB="0">
                    <a:lnL w="3175" cap="flat" cmpd="sng" algn="ctr">
                      <a:solidFill>
                        <a:prstClr val="white">
                          <a:lumMod val="50000"/>
                        </a:prstClr>
                      </a:solidFill>
                      <a:prstDash val="solid"/>
                      <a:round/>
                      <a:headEnd type="none" w="med" len="med"/>
                      <a:tailEnd type="none" w="med" len="med"/>
                    </a:lnL>
                    <a:lnR w="3175" cap="flat" cmpd="sng" algn="ctr">
                      <a:solidFill>
                        <a:prstClr val="white">
                          <a:lumMod val="50000"/>
                        </a:prstClr>
                      </a:solidFill>
                      <a:prstDash val="solid"/>
                      <a:round/>
                      <a:headEnd type="none" w="med" len="med"/>
                      <a:tailEnd type="none" w="med" len="med"/>
                    </a:lnR>
                    <a:lnT w="3175" cap="flat" cmpd="sng" algn="ctr">
                      <a:solidFill>
                        <a:prstClr val="white">
                          <a:lumMod val="50000"/>
                        </a:prstClr>
                      </a:solidFill>
                      <a:prstDash val="solid"/>
                      <a:round/>
                      <a:headEnd type="none" w="med" len="med"/>
                      <a:tailEnd type="none" w="med" len="med"/>
                    </a:lnT>
                    <a:lnB w="3175" cap="flat" cmpd="sng" algn="ctr">
                      <a:solidFill>
                        <a:prstClr val="white">
                          <a:lumMod val="50000"/>
                        </a:prstClr>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848798">
                <a:tc>
                  <a:txBody>
                    <a:bodyPr/>
                    <a:lstStyle/>
                    <a:p>
                      <a:pPr marL="288290" indent="-288290" algn="ctr">
                        <a:spcBef>
                          <a:spcPts val="2400"/>
                        </a:spcBef>
                        <a:spcAft>
                          <a:spcPts val="1200"/>
                        </a:spcAft>
                      </a:pPr>
                      <a:r>
                        <a:rPr lang="fr-CH" sz="1700" b="0" kern="1600" dirty="0">
                          <a:effectLst/>
                          <a:latin typeface="+mn-lt"/>
                          <a:cs typeface="Arial"/>
                        </a:rPr>
                        <a:t>2</a:t>
                      </a:r>
                    </a:p>
                  </a:txBody>
                  <a:tcPr>
                    <a:lnL w="3175" cap="flat" cmpd="sng" algn="ctr">
                      <a:solidFill>
                        <a:prstClr val="white">
                          <a:lumMod val="50000"/>
                        </a:prstClr>
                      </a:solidFill>
                      <a:prstDash val="solid"/>
                      <a:round/>
                      <a:headEnd type="none" w="med" len="med"/>
                      <a:tailEnd type="none" w="med" len="med"/>
                    </a:lnL>
                    <a:lnR w="3175" cap="flat" cmpd="sng" algn="ctr">
                      <a:solidFill>
                        <a:prstClr val="white">
                          <a:lumMod val="50000"/>
                        </a:prstClr>
                      </a:solidFill>
                      <a:prstDash val="solid"/>
                      <a:round/>
                      <a:headEnd type="none" w="med" len="med"/>
                      <a:tailEnd type="none" w="med" len="med"/>
                    </a:lnR>
                    <a:lnT w="3175" cap="flat" cmpd="sng" algn="ctr">
                      <a:solidFill>
                        <a:prstClr val="white">
                          <a:lumMod val="50000"/>
                        </a:prstClr>
                      </a:solidFill>
                      <a:prstDash val="solid"/>
                      <a:round/>
                      <a:headEnd type="none" w="med" len="med"/>
                      <a:tailEnd type="none" w="med" len="med"/>
                    </a:lnT>
                    <a:lnB w="3175" cap="flat" cmpd="sng" algn="ctr">
                      <a:solidFill>
                        <a:prstClr val="white">
                          <a:lumMod val="50000"/>
                        </a:prstClr>
                      </a:solidFill>
                      <a:prstDash val="solid"/>
                      <a:round/>
                      <a:headEnd type="none" w="med" len="med"/>
                      <a:tailEnd type="none" w="med" len="med"/>
                    </a:lnB>
                    <a:solidFill>
                      <a:schemeClr val="bg1"/>
                    </a:solidFill>
                  </a:tcPr>
                </a:tc>
                <a:tc>
                  <a:txBody>
                    <a:bodyPr/>
                    <a:lstStyle/>
                    <a:p>
                      <a:pPr marL="288290" indent="-288290">
                        <a:spcBef>
                          <a:spcPts val="2400"/>
                        </a:spcBef>
                        <a:spcAft>
                          <a:spcPts val="1200"/>
                        </a:spcAft>
                      </a:pPr>
                      <a:r>
                        <a:rPr lang="en-US" sz="1700" b="1" kern="1600" dirty="0">
                          <a:solidFill>
                            <a:schemeClr val="tx2"/>
                          </a:solidFill>
                          <a:effectLst/>
                        </a:rPr>
                        <a:t>A+4</a:t>
                      </a:r>
                      <a:r>
                        <a:rPr lang="en-US" sz="1700" b="0" kern="1600" dirty="0">
                          <a:solidFill>
                            <a:schemeClr val="tx2"/>
                          </a:solidFill>
                          <a:effectLst/>
                        </a:rPr>
                        <a:t> </a:t>
                      </a:r>
                      <a:r>
                        <a:rPr lang="en-US" sz="1700" b="0" kern="1600" dirty="0">
                          <a:effectLst/>
                        </a:rPr>
                        <a:t>P–12 </a:t>
                      </a:r>
                      <a:r>
                        <a:rPr lang="en-US" sz="1700" b="1" kern="1600" dirty="0">
                          <a:solidFill>
                            <a:schemeClr val="accent2"/>
                          </a:solidFill>
                          <a:effectLst/>
                        </a:rPr>
                        <a:t>A+1</a:t>
                      </a:r>
                      <a:endParaRPr lang="fr-CH" sz="1700" b="1" kern="1600" dirty="0">
                        <a:solidFill>
                          <a:schemeClr val="accent2"/>
                        </a:solidFill>
                        <a:effectLst/>
                        <a:latin typeface="Times New Roman"/>
                        <a:cs typeface="Arial"/>
                      </a:endParaRPr>
                    </a:p>
                  </a:txBody>
                  <a:tcPr>
                    <a:lnL w="3175" cap="flat" cmpd="sng" algn="ctr">
                      <a:solidFill>
                        <a:prstClr val="white">
                          <a:lumMod val="50000"/>
                        </a:prstClr>
                      </a:solidFill>
                      <a:prstDash val="solid"/>
                      <a:round/>
                      <a:headEnd type="none" w="med" len="med"/>
                      <a:tailEnd type="none" w="med" len="med"/>
                    </a:lnL>
                    <a:lnR w="3175" cap="flat" cmpd="sng" algn="ctr">
                      <a:solidFill>
                        <a:prstClr val="white">
                          <a:lumMod val="50000"/>
                        </a:prstClr>
                      </a:solidFill>
                      <a:prstDash val="solid"/>
                      <a:round/>
                      <a:headEnd type="none" w="med" len="med"/>
                      <a:tailEnd type="none" w="med" len="med"/>
                    </a:lnR>
                    <a:lnT w="3175" cap="flat" cmpd="sng" algn="ctr">
                      <a:solidFill>
                        <a:prstClr val="white">
                          <a:lumMod val="50000"/>
                        </a:prstClr>
                      </a:solidFill>
                      <a:prstDash val="solid"/>
                      <a:round/>
                      <a:headEnd type="none" w="med" len="med"/>
                      <a:tailEnd type="none" w="med" len="med"/>
                    </a:lnT>
                    <a:lnB w="3175" cap="flat" cmpd="sng" algn="ctr">
                      <a:solidFill>
                        <a:prstClr val="white">
                          <a:lumMod val="50000"/>
                        </a:prstClr>
                      </a:solidFill>
                      <a:prstDash val="solid"/>
                      <a:round/>
                      <a:headEnd type="none" w="med" len="med"/>
                      <a:tailEnd type="none" w="med" len="med"/>
                    </a:lnB>
                    <a:solidFill>
                      <a:schemeClr val="bg1"/>
                    </a:solidFill>
                  </a:tcPr>
                </a:tc>
                <a:tc>
                  <a:txBody>
                    <a:bodyPr/>
                    <a:lstStyle/>
                    <a:p>
                      <a:pPr marL="84138" indent="-1588">
                        <a:spcBef>
                          <a:spcPts val="2400"/>
                        </a:spcBef>
                        <a:spcAft>
                          <a:spcPts val="1200"/>
                        </a:spcAft>
                      </a:pPr>
                      <a:r>
                        <a:rPr lang="en-US" sz="1700" b="0" kern="1600" dirty="0">
                          <a:effectLst/>
                        </a:rPr>
                        <a:t>REs that were </a:t>
                      </a:r>
                      <a:r>
                        <a:rPr lang="en-US" sz="1700" b="1" kern="1600" dirty="0">
                          <a:solidFill>
                            <a:schemeClr val="tx2"/>
                          </a:solidFill>
                          <a:effectLst/>
                        </a:rPr>
                        <a:t>not considered</a:t>
                      </a:r>
                      <a:r>
                        <a:rPr lang="en-US" sz="1700" b="1" kern="1600" dirty="0">
                          <a:effectLst/>
                        </a:rPr>
                        <a:t> </a:t>
                      </a:r>
                      <a:r>
                        <a:rPr lang="en-US" sz="1700" b="0" kern="1600" dirty="0">
                          <a:effectLst/>
                        </a:rPr>
                        <a:t>at all were </a:t>
                      </a:r>
                      <a:r>
                        <a:rPr lang="en-US" sz="1700" b="1" kern="1600" dirty="0">
                          <a:solidFill>
                            <a:schemeClr val="tx2"/>
                          </a:solidFill>
                          <a:effectLst/>
                          <a:latin typeface="+mn-lt"/>
                          <a:ea typeface="+mn-ea"/>
                          <a:cs typeface="+mn-cs"/>
                        </a:rPr>
                        <a:t>introduced</a:t>
                      </a:r>
                      <a:r>
                        <a:rPr lang="en-US" sz="1700" b="0" kern="1600" dirty="0">
                          <a:effectLst/>
                        </a:rPr>
                        <a:t> in a newer version and subsequently </a:t>
                      </a:r>
                      <a:r>
                        <a:rPr lang="en-US" sz="1700" b="1" kern="1600" dirty="0">
                          <a:solidFill>
                            <a:schemeClr val="accent2"/>
                          </a:solidFill>
                          <a:effectLst/>
                        </a:rPr>
                        <a:t>deleted because</a:t>
                      </a:r>
                      <a:r>
                        <a:rPr lang="en-US" sz="1700" b="0" kern="1600" dirty="0">
                          <a:effectLst/>
                        </a:rPr>
                        <a:t> the POR did in fact </a:t>
                      </a:r>
                      <a:r>
                        <a:rPr lang="en-US" sz="1700" b="1" kern="1600" dirty="0">
                          <a:solidFill>
                            <a:schemeClr val="accent2"/>
                          </a:solidFill>
                          <a:effectLst/>
                        </a:rPr>
                        <a:t>not objectively exist </a:t>
                      </a:r>
                      <a:r>
                        <a:rPr lang="en-US" sz="1700" b="0" kern="1600" dirty="0">
                          <a:solidFill>
                            <a:srgbClr val="7F7F7F"/>
                          </a:solidFill>
                          <a:effectLst/>
                        </a:rPr>
                        <a:t>(e.g.</a:t>
                      </a:r>
                      <a:r>
                        <a:rPr lang="en-US" sz="1700" b="0" kern="1600" baseline="0" dirty="0">
                          <a:solidFill>
                            <a:srgbClr val="7F7F7F"/>
                          </a:solidFill>
                          <a:effectLst/>
                        </a:rPr>
                        <a:t> </a:t>
                      </a:r>
                      <a:r>
                        <a:rPr lang="en-US" sz="1700" b="0" kern="1600" dirty="0">
                          <a:solidFill>
                            <a:srgbClr val="7F7F7F"/>
                          </a:solidFill>
                          <a:effectLst/>
                        </a:rPr>
                        <a:t>‘GDC </a:t>
                      </a:r>
                      <a:r>
                        <a:rPr lang="en-US" sz="1700" b="0" kern="1600" dirty="0" err="1">
                          <a:solidFill>
                            <a:srgbClr val="7F7F7F"/>
                          </a:solidFill>
                          <a:effectLst/>
                        </a:rPr>
                        <a:t>is_a</a:t>
                      </a:r>
                      <a:r>
                        <a:rPr lang="en-US" sz="1700" b="0" kern="1600" dirty="0">
                          <a:solidFill>
                            <a:srgbClr val="7F7F7F"/>
                          </a:solidFill>
                          <a:effectLst/>
                        </a:rPr>
                        <a:t> dependent continuant</a:t>
                      </a:r>
                      <a:r>
                        <a:rPr lang="en-US" sz="1700" b="0" kern="1600" baseline="0" dirty="0">
                          <a:solidFill>
                            <a:srgbClr val="7F7F7F"/>
                          </a:solidFill>
                          <a:effectLst/>
                        </a:rPr>
                        <a:t>’)</a:t>
                      </a:r>
                      <a:endParaRPr lang="fr-CH" sz="1700" b="0" kern="1600" dirty="0">
                        <a:effectLst/>
                        <a:latin typeface="Times New Roman"/>
                        <a:cs typeface="Arial"/>
                      </a:endParaRPr>
                    </a:p>
                  </a:txBody>
                  <a:tcPr marL="0" marR="0" marT="0" marB="0">
                    <a:lnL w="3175" cap="flat" cmpd="sng" algn="ctr">
                      <a:solidFill>
                        <a:prstClr val="white">
                          <a:lumMod val="50000"/>
                        </a:prstClr>
                      </a:solidFill>
                      <a:prstDash val="solid"/>
                      <a:round/>
                      <a:headEnd type="none" w="med" len="med"/>
                      <a:tailEnd type="none" w="med" len="med"/>
                    </a:lnL>
                    <a:lnR w="3175" cap="flat" cmpd="sng" algn="ctr">
                      <a:solidFill>
                        <a:prstClr val="white">
                          <a:lumMod val="50000"/>
                        </a:prstClr>
                      </a:solidFill>
                      <a:prstDash val="solid"/>
                      <a:round/>
                      <a:headEnd type="none" w="med" len="med"/>
                      <a:tailEnd type="none" w="med" len="med"/>
                    </a:lnR>
                    <a:lnT w="3175" cap="flat" cmpd="sng" algn="ctr">
                      <a:solidFill>
                        <a:prstClr val="white">
                          <a:lumMod val="50000"/>
                        </a:prstClr>
                      </a:solidFill>
                      <a:prstDash val="solid"/>
                      <a:round/>
                      <a:headEnd type="none" w="med" len="med"/>
                      <a:tailEnd type="none" w="med" len="med"/>
                    </a:lnT>
                    <a:lnB w="3175" cap="flat" cmpd="sng" algn="ctr">
                      <a:solidFill>
                        <a:prstClr val="white">
                          <a:lumMod val="50000"/>
                        </a:prstClr>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bl>
          </a:graphicData>
        </a:graphic>
      </p:graphicFrame>
      <p:sp>
        <p:nvSpPr>
          <p:cNvPr id="12" name="Rectangle 11"/>
          <p:cNvSpPr/>
          <p:nvPr/>
        </p:nvSpPr>
        <p:spPr>
          <a:xfrm>
            <a:off x="0" y="6396335"/>
            <a:ext cx="9144000" cy="461665"/>
          </a:xfrm>
          <a:prstGeom prst="rect">
            <a:avLst/>
          </a:prstGeom>
        </p:spPr>
        <p:txBody>
          <a:bodyPr wrap="squar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err="1">
                <a:ln>
                  <a:noFill/>
                </a:ln>
                <a:solidFill>
                  <a:srgbClr val="FFFFFF"/>
                </a:solidFill>
                <a:effectLst/>
                <a:uLnTx/>
                <a:uFillTx/>
                <a:latin typeface="Times" charset="0"/>
                <a:ea typeface="+mn-ea"/>
                <a:cs typeface="+mn-cs"/>
              </a:rPr>
              <a:t>Seppãlã</a:t>
            </a:r>
            <a:r>
              <a:rPr kumimoji="0" lang="en-US" sz="1200" b="0" i="0" u="none" strike="noStrike" kern="1200" cap="none" spc="0" normalizeH="0" baseline="0" noProof="0" dirty="0">
                <a:ln>
                  <a:noFill/>
                </a:ln>
                <a:solidFill>
                  <a:srgbClr val="FFFFFF"/>
                </a:solidFill>
                <a:effectLst/>
                <a:uLnTx/>
                <a:uFillTx/>
                <a:latin typeface="Times" charset="0"/>
                <a:ea typeface="+mn-ea"/>
                <a:cs typeface="+mn-cs"/>
              </a:rPr>
              <a:t> S, Smith B, Ceusters W. Applying the realism-based ontology versioning method for tracking changes in the Basic Formal Ontology. Formal Ontology in Information Systems. Proceedings of the Eight International Conference (FOIS 2014), Amsterdam: IOS Press, 227-240.</a:t>
            </a:r>
          </a:p>
        </p:txBody>
      </p:sp>
    </p:spTree>
    <p:extLst>
      <p:ext uri="{BB962C8B-B14F-4D97-AF65-F5344CB8AC3E}">
        <p14:creationId xmlns:p14="http://schemas.microsoft.com/office/powerpoint/2010/main" val="108270351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Principles for determining the configurations</a:t>
            </a:r>
          </a:p>
        </p:txBody>
      </p:sp>
      <p:sp>
        <p:nvSpPr>
          <p:cNvPr id="3" name="Vertical Text Placeholder 2"/>
          <p:cNvSpPr>
            <a:spLocks noGrp="1"/>
          </p:cNvSpPr>
          <p:nvPr>
            <p:ph idx="1"/>
          </p:nvPr>
        </p:nvSpPr>
        <p:spPr>
          <a:xfrm>
            <a:off x="228600" y="1447800"/>
            <a:ext cx="8686800" cy="4953000"/>
          </a:xfrm>
        </p:spPr>
        <p:txBody>
          <a:bodyPr>
            <a:noAutofit/>
          </a:bodyPr>
          <a:lstStyle/>
          <a:p>
            <a:pPr>
              <a:buFont typeface="Arial" panose="020B0604020202020204" pitchFamily="34" charset="0"/>
              <a:buChar char="•"/>
            </a:pPr>
            <a:r>
              <a:rPr lang="en-US" sz="2400" u="sng" dirty="0">
                <a:latin typeface="+mn-lt"/>
              </a:rPr>
              <a:t>Principle of Consistency with Established Science </a:t>
            </a:r>
          </a:p>
          <a:p>
            <a:pPr marL="457200" lvl="1" indent="0">
              <a:buNone/>
            </a:pPr>
            <a:r>
              <a:rPr lang="en-US" sz="2000" dirty="0">
                <a:latin typeface="+mn-lt"/>
                <a:ea typeface="Wingdings"/>
                <a:cs typeface="Wingdings"/>
                <a:sym typeface="Wingdings"/>
              </a:rPr>
              <a:t></a:t>
            </a:r>
            <a:r>
              <a:rPr lang="en-US" sz="2000" dirty="0">
                <a:latin typeface="+mn-lt"/>
              </a:rPr>
              <a:t> Assumes the latest version of BFO is most faithful to reality.</a:t>
            </a:r>
          </a:p>
          <a:p>
            <a:pPr>
              <a:buFont typeface="Arial" panose="020B0604020202020204" pitchFamily="34" charset="0"/>
              <a:buChar char="•"/>
            </a:pPr>
            <a:r>
              <a:rPr lang="en-US" sz="2400" u="sng" dirty="0">
                <a:latin typeface="+mn-lt"/>
              </a:rPr>
              <a:t>Reference Ontology Principle</a:t>
            </a:r>
            <a:r>
              <a:rPr lang="en-US" sz="2400" dirty="0">
                <a:latin typeface="+mn-lt"/>
              </a:rPr>
              <a:t> </a:t>
            </a:r>
          </a:p>
          <a:p>
            <a:pPr marL="457200" lvl="1" indent="0">
              <a:buNone/>
            </a:pPr>
            <a:r>
              <a:rPr lang="en-US" sz="2000" dirty="0">
                <a:latin typeface="+mn-lt"/>
                <a:ea typeface="Wingdings"/>
                <a:cs typeface="Wingdings"/>
                <a:sym typeface="Wingdings"/>
              </a:rPr>
              <a:t></a:t>
            </a:r>
            <a:r>
              <a:rPr lang="en-US" sz="2000" dirty="0">
                <a:latin typeface="+mn-lt"/>
              </a:rPr>
              <a:t> include only general terms denoting universals in reality and assertions of relations between their instances.</a:t>
            </a:r>
          </a:p>
          <a:p>
            <a:pPr>
              <a:buFont typeface="Arial" panose="020B0604020202020204" pitchFamily="34" charset="0"/>
              <a:buChar char="•"/>
            </a:pPr>
            <a:r>
              <a:rPr lang="en-US" sz="2400" u="sng" dirty="0">
                <a:latin typeface="+mn-lt"/>
              </a:rPr>
              <a:t>Principle of </a:t>
            </a:r>
            <a:r>
              <a:rPr lang="en-US" sz="2400" u="sng" dirty="0" err="1">
                <a:latin typeface="+mn-lt"/>
              </a:rPr>
              <a:t>Obsoletion</a:t>
            </a:r>
            <a:r>
              <a:rPr lang="en-US" sz="2400" u="sng" dirty="0">
                <a:latin typeface="+mn-lt"/>
              </a:rPr>
              <a:t> </a:t>
            </a:r>
          </a:p>
          <a:p>
            <a:pPr marL="457200" lvl="1" indent="0">
              <a:buNone/>
            </a:pPr>
            <a:r>
              <a:rPr lang="en-US" sz="2000" dirty="0">
                <a:latin typeface="+mn-lt"/>
                <a:ea typeface="Wingdings"/>
                <a:cs typeface="Wingdings"/>
                <a:sym typeface="Wingdings"/>
              </a:rPr>
              <a:t></a:t>
            </a:r>
            <a:r>
              <a:rPr lang="en-US" sz="2000" dirty="0">
                <a:latin typeface="+mn-lt"/>
              </a:rPr>
              <a:t> Do obsolete terms that fail in designation.</a:t>
            </a:r>
          </a:p>
          <a:p>
            <a:pPr>
              <a:buFont typeface="Arial" panose="020B0604020202020204" pitchFamily="34" charset="0"/>
              <a:buChar char="•"/>
            </a:pPr>
            <a:r>
              <a:rPr lang="en-US" sz="2400" u="sng" dirty="0">
                <a:latin typeface="+mn-lt"/>
              </a:rPr>
              <a:t>Principle of Inertia of Existence </a:t>
            </a:r>
          </a:p>
          <a:p>
            <a:pPr marL="457200" lvl="1" indent="0">
              <a:buNone/>
            </a:pPr>
            <a:r>
              <a:rPr lang="en-US" sz="2000" dirty="0">
                <a:latin typeface="+mn-lt"/>
                <a:ea typeface="Wingdings"/>
                <a:cs typeface="Wingdings"/>
                <a:sym typeface="Wingdings"/>
              </a:rPr>
              <a:t></a:t>
            </a:r>
            <a:r>
              <a:rPr lang="en-US" sz="2000" dirty="0">
                <a:latin typeface="+mn-lt"/>
              </a:rPr>
              <a:t> entities in the latest version of BFO have always existed, exist now and will always exist in the future (OE).</a:t>
            </a:r>
          </a:p>
          <a:p>
            <a:pPr>
              <a:buFont typeface="Arial" panose="020B0604020202020204" pitchFamily="34" charset="0"/>
              <a:buChar char="•"/>
            </a:pPr>
            <a:r>
              <a:rPr lang="en-US" sz="2400" u="sng" dirty="0">
                <a:latin typeface="+mn-lt"/>
              </a:rPr>
              <a:t>Principle of Inertia of Relevance</a:t>
            </a:r>
            <a:r>
              <a:rPr lang="en-US" sz="2800" u="sng" dirty="0">
                <a:latin typeface="+mn-lt"/>
              </a:rPr>
              <a:t> </a:t>
            </a:r>
          </a:p>
          <a:p>
            <a:pPr marL="457200" lvl="1" indent="0">
              <a:buNone/>
            </a:pPr>
            <a:r>
              <a:rPr lang="en-US" sz="2000" dirty="0">
                <a:latin typeface="+mn-lt"/>
                <a:ea typeface="Wingdings"/>
                <a:cs typeface="Wingdings"/>
                <a:sym typeface="Wingdings"/>
              </a:rPr>
              <a:t></a:t>
            </a:r>
            <a:r>
              <a:rPr lang="en-US" sz="2000" dirty="0">
                <a:latin typeface="+mn-lt"/>
              </a:rPr>
              <a:t> entities marked as OR in the latest version of BFO have been relevant throughout their entire existence.</a:t>
            </a:r>
          </a:p>
        </p:txBody>
      </p:sp>
      <p:sp>
        <p:nvSpPr>
          <p:cNvPr id="6" name="Rectangle 5"/>
          <p:cNvSpPr/>
          <p:nvPr/>
        </p:nvSpPr>
        <p:spPr>
          <a:xfrm>
            <a:off x="0" y="6396335"/>
            <a:ext cx="9144000" cy="461665"/>
          </a:xfrm>
          <a:prstGeom prst="rect">
            <a:avLst/>
          </a:prstGeom>
        </p:spPr>
        <p:txBody>
          <a:bodyPr wrap="squar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err="1">
                <a:ln>
                  <a:noFill/>
                </a:ln>
                <a:solidFill>
                  <a:srgbClr val="FFFFFF"/>
                </a:solidFill>
                <a:effectLst/>
                <a:uLnTx/>
                <a:uFillTx/>
                <a:latin typeface="Times" charset="0"/>
                <a:ea typeface="+mn-ea"/>
                <a:cs typeface="+mn-cs"/>
              </a:rPr>
              <a:t>Seppãlã</a:t>
            </a:r>
            <a:r>
              <a:rPr kumimoji="0" lang="en-US" sz="1200" b="0" i="0" u="none" strike="noStrike" kern="1200" cap="none" spc="0" normalizeH="0" baseline="0" noProof="0" dirty="0">
                <a:ln>
                  <a:noFill/>
                </a:ln>
                <a:solidFill>
                  <a:srgbClr val="FFFFFF"/>
                </a:solidFill>
                <a:effectLst/>
                <a:uLnTx/>
                <a:uFillTx/>
                <a:latin typeface="Times" charset="0"/>
                <a:ea typeface="+mn-ea"/>
                <a:cs typeface="+mn-cs"/>
              </a:rPr>
              <a:t> S, Smith B, Ceusters W. Applying the realism-based ontology versioning method for tracking changes in the Basic Formal Ontology. Formal Ontology in Information Systems. Proceedings of the Eight International Conference (FOIS 2014), Amsterdam: IOS Press, 227-240.</a:t>
            </a:r>
          </a:p>
        </p:txBody>
      </p:sp>
    </p:spTree>
    <p:extLst>
      <p:ext uri="{BB962C8B-B14F-4D97-AF65-F5344CB8AC3E}">
        <p14:creationId xmlns:p14="http://schemas.microsoft.com/office/powerpoint/2010/main" val="1453023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Explanations of Changes</a:t>
            </a:r>
          </a:p>
        </p:txBody>
      </p:sp>
      <p:sp>
        <p:nvSpPr>
          <p:cNvPr id="7" name="Vertical Text Placeholder 6"/>
          <p:cNvSpPr>
            <a:spLocks noGrp="1"/>
          </p:cNvSpPr>
          <p:nvPr>
            <p:ph idx="1"/>
          </p:nvPr>
        </p:nvSpPr>
        <p:spPr>
          <a:xfrm>
            <a:off x="228600" y="1524000"/>
            <a:ext cx="8686800" cy="4953000"/>
          </a:xfrm>
        </p:spPr>
        <p:txBody>
          <a:bodyPr>
            <a:normAutofit fontScale="92500" lnSpcReduction="10000"/>
          </a:bodyPr>
          <a:lstStyle/>
          <a:p>
            <a:pPr marL="0" indent="0">
              <a:buNone/>
            </a:pPr>
            <a:r>
              <a:rPr lang="en-US" sz="3300" dirty="0"/>
              <a:t>Based on 6 types of errors:</a:t>
            </a:r>
          </a:p>
          <a:p>
            <a:pPr marL="452438" indent="-452438">
              <a:buFont typeface="+mj-lt"/>
              <a:buAutoNum type="arabicPeriod"/>
            </a:pPr>
            <a:r>
              <a:rPr lang="en-US" sz="2800" b="1" u="sng" dirty="0"/>
              <a:t>Assertion errors</a:t>
            </a:r>
            <a:r>
              <a:rPr lang="en-US" sz="2800" dirty="0"/>
              <a:t>: </a:t>
            </a:r>
            <a:r>
              <a:rPr lang="en-US" dirty="0"/>
              <a:t>the previous version wrongly asserted the existence of some portion of reality (POR).</a:t>
            </a:r>
          </a:p>
          <a:p>
            <a:pPr marL="452438" indent="-452438">
              <a:buFont typeface="+mj-lt"/>
              <a:buAutoNum type="arabicPeriod"/>
              <a:tabLst>
                <a:tab pos="452438" algn="l"/>
              </a:tabLst>
            </a:pPr>
            <a:r>
              <a:rPr lang="en-US" sz="2800" b="1" u="sng" dirty="0"/>
              <a:t>Relevance errors</a:t>
            </a:r>
            <a:r>
              <a:rPr lang="en-US" sz="2800" dirty="0"/>
              <a:t>: </a:t>
            </a:r>
            <a:r>
              <a:rPr lang="en-US" dirty="0"/>
              <a:t>the previous version wrongly considered some POR to be objectively relevant to the purposes of the ontology.</a:t>
            </a:r>
          </a:p>
          <a:p>
            <a:pPr marL="452438" indent="-452438">
              <a:buFont typeface="+mj-lt"/>
              <a:buAutoNum type="arabicPeriod"/>
              <a:tabLst>
                <a:tab pos="452438" algn="l"/>
              </a:tabLst>
            </a:pPr>
            <a:r>
              <a:rPr lang="en-US" sz="2800" b="1" u="sng" dirty="0"/>
              <a:t>Omission errors</a:t>
            </a:r>
            <a:r>
              <a:rPr lang="en-US" sz="2800" dirty="0"/>
              <a:t>: </a:t>
            </a:r>
            <a:r>
              <a:rPr lang="en-US" sz="2200" dirty="0"/>
              <a:t>a relevant POR failed to be represented.</a:t>
            </a:r>
          </a:p>
          <a:p>
            <a:pPr marL="452438" indent="-452438">
              <a:buFont typeface="+mj-lt"/>
              <a:buAutoNum type="arabicPeriod"/>
              <a:tabLst>
                <a:tab pos="452438" algn="l"/>
              </a:tabLst>
            </a:pPr>
            <a:r>
              <a:rPr lang="en-US" sz="2800" b="1" u="sng" dirty="0"/>
              <a:t>Encoding errors</a:t>
            </a:r>
            <a:r>
              <a:rPr lang="en-US" sz="2800" dirty="0"/>
              <a:t>: </a:t>
            </a:r>
            <a:r>
              <a:rPr lang="en-US" sz="2200" dirty="0"/>
              <a:t>some term in the previous version failed to refer to the intended POR due to encoding errors, such as spelling mistakes.</a:t>
            </a:r>
          </a:p>
          <a:p>
            <a:pPr marL="452438" indent="-452438">
              <a:buFont typeface="+mj-lt"/>
              <a:buAutoNum type="arabicPeriod"/>
              <a:tabLst>
                <a:tab pos="452438" algn="l"/>
              </a:tabLst>
            </a:pPr>
            <a:r>
              <a:rPr lang="en-US" sz="2800" b="1" u="sng" dirty="0"/>
              <a:t>Redundancy errors</a:t>
            </a:r>
            <a:r>
              <a:rPr lang="en-US" sz="2800" dirty="0"/>
              <a:t>: </a:t>
            </a:r>
            <a:r>
              <a:rPr lang="en-US" sz="2200" dirty="0"/>
              <a:t>two or more distinct terms in a previous version referred to the same POR.</a:t>
            </a:r>
          </a:p>
          <a:p>
            <a:pPr marL="452438" indent="-452438">
              <a:buFont typeface="+mj-lt"/>
              <a:buAutoNum type="arabicPeriod"/>
              <a:tabLst>
                <a:tab pos="452438" algn="l"/>
              </a:tabLst>
            </a:pPr>
            <a:r>
              <a:rPr lang="en-US" sz="2800" b="1" u="sng" dirty="0"/>
              <a:t>Ambiguity error</a:t>
            </a:r>
            <a:r>
              <a:rPr lang="en-US" sz="2800" dirty="0"/>
              <a:t>: </a:t>
            </a:r>
            <a:r>
              <a:rPr lang="en-US" sz="2200" dirty="0"/>
              <a:t>one RE denotes more than one POR.</a:t>
            </a:r>
          </a:p>
        </p:txBody>
      </p:sp>
      <p:sp>
        <p:nvSpPr>
          <p:cNvPr id="8" name="Rectangle 7"/>
          <p:cNvSpPr/>
          <p:nvPr/>
        </p:nvSpPr>
        <p:spPr>
          <a:xfrm>
            <a:off x="0" y="6396335"/>
            <a:ext cx="9144000" cy="461665"/>
          </a:xfrm>
          <a:prstGeom prst="rect">
            <a:avLst/>
          </a:prstGeom>
        </p:spPr>
        <p:txBody>
          <a:bodyPr wrap="squar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err="1">
                <a:ln>
                  <a:noFill/>
                </a:ln>
                <a:solidFill>
                  <a:srgbClr val="FFFFFF"/>
                </a:solidFill>
                <a:effectLst/>
                <a:uLnTx/>
                <a:uFillTx/>
                <a:latin typeface="Times" charset="0"/>
                <a:ea typeface="+mn-ea"/>
                <a:cs typeface="+mn-cs"/>
              </a:rPr>
              <a:t>Seppãlã</a:t>
            </a:r>
            <a:r>
              <a:rPr kumimoji="0" lang="en-US" sz="1200" b="0" i="0" u="none" strike="noStrike" kern="1200" cap="none" spc="0" normalizeH="0" baseline="0" noProof="0" dirty="0">
                <a:ln>
                  <a:noFill/>
                </a:ln>
                <a:solidFill>
                  <a:srgbClr val="FFFFFF"/>
                </a:solidFill>
                <a:effectLst/>
                <a:uLnTx/>
                <a:uFillTx/>
                <a:latin typeface="Times" charset="0"/>
                <a:ea typeface="+mn-ea"/>
                <a:cs typeface="+mn-cs"/>
              </a:rPr>
              <a:t> S, Smith B, Ceusters W. Applying the realism-based ontology versioning method for tracking changes in the Basic Formal Ontology. Formal Ontology in Information Systems. Proceedings of the Eight International Conference (FOIS 2014), Amsterdam: IOS Press, 227-240.</a:t>
            </a:r>
          </a:p>
        </p:txBody>
      </p:sp>
    </p:spTree>
    <p:extLst>
      <p:ext uri="{BB962C8B-B14F-4D97-AF65-F5344CB8AC3E}">
        <p14:creationId xmlns:p14="http://schemas.microsoft.com/office/powerpoint/2010/main" val="1307422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Conclusion</a:t>
            </a:r>
          </a:p>
        </p:txBody>
      </p:sp>
      <p:sp>
        <p:nvSpPr>
          <p:cNvPr id="3" name="Vertical Text Placeholder 2"/>
          <p:cNvSpPr>
            <a:spLocks noGrp="1"/>
          </p:cNvSpPr>
          <p:nvPr>
            <p:ph idx="1"/>
          </p:nvPr>
        </p:nvSpPr>
        <p:spPr/>
        <p:txBody>
          <a:bodyPr>
            <a:normAutofit fontScale="92500"/>
          </a:bodyPr>
          <a:lstStyle/>
          <a:p>
            <a:pPr marL="457200" indent="-457200">
              <a:lnSpc>
                <a:spcPct val="110000"/>
              </a:lnSpc>
              <a:buFont typeface="Arial" panose="020B0604020202020204" pitchFamily="34" charset="0"/>
              <a:buChar char="•"/>
            </a:pPr>
            <a:r>
              <a:rPr lang="en-GB" sz="2800" dirty="0"/>
              <a:t>Identifying the motivations for changes (assigning the right configuration) is hard to do </a:t>
            </a:r>
            <a:r>
              <a:rPr lang="en-GB" sz="2800" i="1" dirty="0"/>
              <a:t>a posteriori.</a:t>
            </a:r>
            <a:endParaRPr lang="fr-CH" sz="2800" dirty="0"/>
          </a:p>
          <a:p>
            <a:pPr marL="457200" indent="-457200">
              <a:lnSpc>
                <a:spcPct val="110000"/>
              </a:lnSpc>
              <a:buFont typeface="Arial" panose="020B0604020202020204" pitchFamily="34" charset="0"/>
              <a:buChar char="•"/>
            </a:pPr>
            <a:r>
              <a:rPr lang="en-GB" sz="2800" dirty="0"/>
              <a:t>For a reliable assessment of the successive versions of an ontology, the method should be applied:</a:t>
            </a:r>
            <a:endParaRPr lang="fr-CH" sz="2800" dirty="0"/>
          </a:p>
          <a:p>
            <a:pPr lvl="1">
              <a:lnSpc>
                <a:spcPct val="110000"/>
              </a:lnSpc>
            </a:pPr>
            <a:r>
              <a:rPr lang="en-GB" dirty="0"/>
              <a:t>In collaboration with its authors,</a:t>
            </a:r>
            <a:endParaRPr lang="fr-CH" dirty="0"/>
          </a:p>
          <a:p>
            <a:pPr lvl="1">
              <a:lnSpc>
                <a:spcPct val="110000"/>
              </a:lnSpc>
            </a:pPr>
            <a:r>
              <a:rPr lang="en-GB" dirty="0"/>
              <a:t>During the revision process.</a:t>
            </a:r>
            <a:endParaRPr lang="fr-CH" dirty="0"/>
          </a:p>
          <a:p>
            <a:pPr marL="457200" indent="-457200">
              <a:lnSpc>
                <a:spcPct val="110000"/>
              </a:lnSpc>
              <a:buFont typeface="Arial" panose="020B0604020202020204" pitchFamily="34" charset="0"/>
              <a:buChar char="•"/>
            </a:pPr>
            <a:r>
              <a:rPr lang="en-GB" sz="2800" dirty="0"/>
              <a:t>The resulting quality assessment tables can be used to systematically complement the specifications with more detailed explanations on the changes.</a:t>
            </a:r>
            <a:endParaRPr lang="fr-CH" sz="2800" dirty="0"/>
          </a:p>
        </p:txBody>
      </p:sp>
      <p:sp>
        <p:nvSpPr>
          <p:cNvPr id="6" name="Rectangle 5"/>
          <p:cNvSpPr/>
          <p:nvPr/>
        </p:nvSpPr>
        <p:spPr>
          <a:xfrm>
            <a:off x="0" y="6396335"/>
            <a:ext cx="9144000" cy="461665"/>
          </a:xfrm>
          <a:prstGeom prst="rect">
            <a:avLst/>
          </a:prstGeom>
        </p:spPr>
        <p:txBody>
          <a:bodyPr wrap="squar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err="1">
                <a:ln>
                  <a:noFill/>
                </a:ln>
                <a:solidFill>
                  <a:srgbClr val="FFFFFF"/>
                </a:solidFill>
                <a:effectLst/>
                <a:uLnTx/>
                <a:uFillTx/>
                <a:latin typeface="Times" charset="0"/>
                <a:ea typeface="+mn-ea"/>
                <a:cs typeface="+mn-cs"/>
              </a:rPr>
              <a:t>Seppãlã</a:t>
            </a:r>
            <a:r>
              <a:rPr kumimoji="0" lang="en-US" sz="1200" b="0" i="0" u="none" strike="noStrike" kern="1200" cap="none" spc="0" normalizeH="0" baseline="0" noProof="0" dirty="0">
                <a:ln>
                  <a:noFill/>
                </a:ln>
                <a:solidFill>
                  <a:srgbClr val="FFFFFF"/>
                </a:solidFill>
                <a:effectLst/>
                <a:uLnTx/>
                <a:uFillTx/>
                <a:latin typeface="Times" charset="0"/>
                <a:ea typeface="+mn-ea"/>
                <a:cs typeface="+mn-cs"/>
              </a:rPr>
              <a:t> S, Smith B, Ceusters W. Applying the realism-based ontology versioning method for tracking changes in the Basic Formal Ontology. Formal Ontology in Information Systems. Proceedings of the Eight International Conference (FOIS 2014), Amsterdam: IOS Press, 227-240.</a:t>
            </a:r>
          </a:p>
        </p:txBody>
      </p:sp>
    </p:spTree>
    <p:extLst>
      <p:ext uri="{BB962C8B-B14F-4D97-AF65-F5344CB8AC3E}">
        <p14:creationId xmlns:p14="http://schemas.microsoft.com/office/powerpoint/2010/main" val="826283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BACC4-DE2B-4A15-982A-1E54B746E02D}"/>
              </a:ext>
            </a:extLst>
          </p:cNvPr>
          <p:cNvSpPr>
            <a:spLocks noGrp="1"/>
          </p:cNvSpPr>
          <p:nvPr>
            <p:ph type="title"/>
          </p:nvPr>
        </p:nvSpPr>
        <p:spPr/>
        <p:txBody>
          <a:bodyPr/>
          <a:lstStyle/>
          <a:p>
            <a:r>
              <a:rPr lang="en-US" dirty="0"/>
              <a:t>Required reading for next week</a:t>
            </a:r>
          </a:p>
        </p:txBody>
      </p:sp>
      <p:sp>
        <p:nvSpPr>
          <p:cNvPr id="3" name="Content Placeholder 2">
            <a:extLst>
              <a:ext uri="{FF2B5EF4-FFF2-40B4-BE49-F238E27FC236}">
                <a16:creationId xmlns:a16="http://schemas.microsoft.com/office/drawing/2014/main" id="{454883FC-75A0-4010-8F77-1E1D8FD614F5}"/>
              </a:ext>
            </a:extLst>
          </p:cNvPr>
          <p:cNvSpPr>
            <a:spLocks noGrp="1"/>
          </p:cNvSpPr>
          <p:nvPr>
            <p:ph idx="1"/>
          </p:nvPr>
        </p:nvSpPr>
        <p:spPr/>
        <p:txBody>
          <a:bodyPr/>
          <a:lstStyle/>
          <a:p>
            <a:r>
              <a:rPr lang="en-US" b="1" dirty="0"/>
              <a:t>R13: </a:t>
            </a:r>
            <a:r>
              <a:rPr lang="en-US" dirty="0" err="1"/>
              <a:t>Amith</a:t>
            </a:r>
            <a:r>
              <a:rPr lang="en-US" dirty="0"/>
              <a:t>, M., et al., </a:t>
            </a:r>
            <a:r>
              <a:rPr lang="en-US" i="1" dirty="0"/>
              <a:t>Assessing the practice of biomedical ontology evaluation: Gaps and opportunities. </a:t>
            </a:r>
            <a:r>
              <a:rPr lang="en-US" dirty="0"/>
              <a:t>J Biomed Inform, 2018. </a:t>
            </a:r>
            <a:r>
              <a:rPr lang="en-US" b="1" dirty="0"/>
              <a:t>80</a:t>
            </a:r>
            <a:r>
              <a:rPr lang="en-US" dirty="0"/>
              <a:t>: p. 1-13. [10] </a:t>
            </a:r>
          </a:p>
          <a:p>
            <a:r>
              <a:rPr lang="en-US" dirty="0">
                <a:hlinkClick r:id="rId2"/>
              </a:rPr>
              <a:t>https://www.sciencedirect.com/science/article/pii/S1532046418300285</a:t>
            </a:r>
            <a:r>
              <a:rPr lang="en-US" dirty="0"/>
              <a:t>  </a:t>
            </a:r>
          </a:p>
        </p:txBody>
      </p:sp>
    </p:spTree>
    <p:extLst>
      <p:ext uri="{BB962C8B-B14F-4D97-AF65-F5344CB8AC3E}">
        <p14:creationId xmlns:p14="http://schemas.microsoft.com/office/powerpoint/2010/main" val="979597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5858" name="AutoShape 2"/>
          <p:cNvSpPr>
            <a:spLocks noGrp="1" noChangeArrowheads="1"/>
          </p:cNvSpPr>
          <p:nvPr>
            <p:ph type="title"/>
          </p:nvPr>
        </p:nvSpPr>
        <p:spPr/>
        <p:txBody>
          <a:bodyPr/>
          <a:lstStyle/>
          <a:p>
            <a:r>
              <a:rPr lang="nl-BE" altLang="en-US"/>
              <a:t>Representational artifacts</a:t>
            </a:r>
            <a:endParaRPr lang="en-GB" altLang="en-US"/>
          </a:p>
        </p:txBody>
      </p:sp>
      <p:graphicFrame>
        <p:nvGraphicFramePr>
          <p:cNvPr id="505906" name="Group 50"/>
          <p:cNvGraphicFramePr>
            <a:graphicFrameLocks noGrp="1"/>
          </p:cNvGraphicFramePr>
          <p:nvPr>
            <p:ph idx="1"/>
            <p:extLst/>
          </p:nvPr>
        </p:nvGraphicFramePr>
        <p:xfrm>
          <a:off x="228600" y="2897505"/>
          <a:ext cx="8686800" cy="3731895"/>
        </p:xfrm>
        <a:graphic>
          <a:graphicData uri="http://schemas.openxmlformats.org/drawingml/2006/table">
            <a:tbl>
              <a:tblPr/>
              <a:tblGrid>
                <a:gridCol w="2895600">
                  <a:extLst>
                    <a:ext uri="{9D8B030D-6E8A-4147-A177-3AD203B41FA5}">
                      <a16:colId xmlns:a16="http://schemas.microsoft.com/office/drawing/2014/main" val="20000"/>
                    </a:ext>
                  </a:extLst>
                </a:gridCol>
                <a:gridCol w="3071854">
                  <a:extLst>
                    <a:ext uri="{9D8B030D-6E8A-4147-A177-3AD203B41FA5}">
                      <a16:colId xmlns:a16="http://schemas.microsoft.com/office/drawing/2014/main" val="20001"/>
                    </a:ext>
                  </a:extLst>
                </a:gridCol>
                <a:gridCol w="2719346">
                  <a:extLst>
                    <a:ext uri="{9D8B030D-6E8A-4147-A177-3AD203B41FA5}">
                      <a16:colId xmlns:a16="http://schemas.microsoft.com/office/drawing/2014/main" val="20002"/>
                    </a:ext>
                  </a:extLst>
                </a:gridCol>
              </a:tblGrid>
              <a:tr h="561975">
                <a:tc>
                  <a:txBody>
                    <a:bodyPr/>
                    <a:lstStyle>
                      <a:lvl1pPr algn="l">
                        <a:spcBef>
                          <a:spcPct val="20000"/>
                        </a:spcBef>
                        <a:defRPr sz="2800">
                          <a:solidFill>
                            <a:srgbClr val="EBE6FC"/>
                          </a:solidFill>
                          <a:latin typeface="Times New Roman" panose="02020603050405020304" pitchFamily="18" charset="0"/>
                        </a:defRPr>
                      </a:lvl1pPr>
                      <a:lvl2pPr algn="l">
                        <a:spcBef>
                          <a:spcPct val="20000"/>
                        </a:spcBef>
                        <a:defRPr sz="2400">
                          <a:solidFill>
                            <a:srgbClr val="EBE6FC"/>
                          </a:solidFill>
                          <a:latin typeface="Times New Roman" panose="02020603050405020304" pitchFamily="18" charset="0"/>
                        </a:defRPr>
                      </a:lvl2pPr>
                      <a:lvl3pPr algn="l">
                        <a:spcBef>
                          <a:spcPct val="20000"/>
                        </a:spcBef>
                        <a:defRPr sz="2000">
                          <a:solidFill>
                            <a:srgbClr val="EBE6FC"/>
                          </a:solidFill>
                          <a:latin typeface="Times New Roman" panose="02020603050405020304" pitchFamily="18" charset="0"/>
                        </a:defRPr>
                      </a:lvl3pPr>
                      <a:lvl4pPr algn="l">
                        <a:spcBef>
                          <a:spcPct val="20000"/>
                        </a:spcBef>
                        <a:defRPr>
                          <a:solidFill>
                            <a:srgbClr val="EBE6FC"/>
                          </a:solidFill>
                          <a:latin typeface="Times New Roman" panose="02020603050405020304" pitchFamily="18" charset="0"/>
                        </a:defRPr>
                      </a:lvl4pPr>
                      <a:lvl5pPr algn="l">
                        <a:spcBef>
                          <a:spcPct val="20000"/>
                        </a:spcBef>
                        <a:defRPr>
                          <a:solidFill>
                            <a:srgbClr val="EBE6FC"/>
                          </a:solidFill>
                          <a:latin typeface="Times New Roman" panose="02020603050405020304" pitchFamily="18" charset="0"/>
                        </a:defRPr>
                      </a:lvl5pPr>
                      <a:lvl6pPr fontAlgn="base">
                        <a:spcBef>
                          <a:spcPct val="20000"/>
                        </a:spcBef>
                        <a:spcAft>
                          <a:spcPct val="0"/>
                        </a:spcAft>
                        <a:defRPr>
                          <a:solidFill>
                            <a:srgbClr val="EBE6FC"/>
                          </a:solidFill>
                          <a:latin typeface="Times New Roman" panose="02020603050405020304" pitchFamily="18" charset="0"/>
                        </a:defRPr>
                      </a:lvl6pPr>
                      <a:lvl7pPr fontAlgn="base">
                        <a:spcBef>
                          <a:spcPct val="20000"/>
                        </a:spcBef>
                        <a:spcAft>
                          <a:spcPct val="0"/>
                        </a:spcAft>
                        <a:defRPr>
                          <a:solidFill>
                            <a:srgbClr val="EBE6FC"/>
                          </a:solidFill>
                          <a:latin typeface="Times New Roman" panose="02020603050405020304" pitchFamily="18" charset="0"/>
                        </a:defRPr>
                      </a:lvl7pPr>
                      <a:lvl8pPr fontAlgn="base">
                        <a:spcBef>
                          <a:spcPct val="20000"/>
                        </a:spcBef>
                        <a:spcAft>
                          <a:spcPct val="0"/>
                        </a:spcAft>
                        <a:defRPr>
                          <a:solidFill>
                            <a:srgbClr val="EBE6FC"/>
                          </a:solidFill>
                          <a:latin typeface="Times New Roman" panose="02020603050405020304" pitchFamily="18" charset="0"/>
                        </a:defRPr>
                      </a:lvl8pPr>
                      <a:lvl9pPr fontAlgn="base">
                        <a:spcBef>
                          <a:spcPct val="20000"/>
                        </a:spcBef>
                        <a:spcAft>
                          <a:spcPct val="0"/>
                        </a:spcAft>
                        <a:defRPr>
                          <a:solidFill>
                            <a:srgbClr val="EBE6FC"/>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a:ln>
                          <a:noFill/>
                        </a:ln>
                        <a:solidFill>
                          <a:srgbClr val="000066"/>
                        </a:solidFill>
                        <a:effectLst/>
                        <a:latin typeface="Times New Roman" panose="02020603050405020304" pitchFamily="18" charset="0"/>
                      </a:endParaRPr>
                    </a:p>
                  </a:txBody>
                  <a:tcPr marL="90645" marR="9064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3B1C5"/>
                    </a:solidFill>
                  </a:tcPr>
                </a:tc>
                <a:tc>
                  <a:txBody>
                    <a:bodyPr/>
                    <a:lstStyle>
                      <a:lvl1pPr algn="l">
                        <a:spcBef>
                          <a:spcPct val="20000"/>
                        </a:spcBef>
                        <a:defRPr sz="2800">
                          <a:solidFill>
                            <a:srgbClr val="EBE6FC"/>
                          </a:solidFill>
                          <a:latin typeface="Times New Roman" panose="02020603050405020304" pitchFamily="18" charset="0"/>
                        </a:defRPr>
                      </a:lvl1pPr>
                      <a:lvl2pPr algn="l">
                        <a:spcBef>
                          <a:spcPct val="20000"/>
                        </a:spcBef>
                        <a:defRPr sz="2400">
                          <a:solidFill>
                            <a:srgbClr val="EBE6FC"/>
                          </a:solidFill>
                          <a:latin typeface="Times New Roman" panose="02020603050405020304" pitchFamily="18" charset="0"/>
                        </a:defRPr>
                      </a:lvl2pPr>
                      <a:lvl3pPr algn="l">
                        <a:spcBef>
                          <a:spcPct val="20000"/>
                        </a:spcBef>
                        <a:defRPr sz="2000">
                          <a:solidFill>
                            <a:srgbClr val="EBE6FC"/>
                          </a:solidFill>
                          <a:latin typeface="Times New Roman" panose="02020603050405020304" pitchFamily="18" charset="0"/>
                        </a:defRPr>
                      </a:lvl3pPr>
                      <a:lvl4pPr algn="l">
                        <a:spcBef>
                          <a:spcPct val="20000"/>
                        </a:spcBef>
                        <a:defRPr>
                          <a:solidFill>
                            <a:srgbClr val="EBE6FC"/>
                          </a:solidFill>
                          <a:latin typeface="Times New Roman" panose="02020603050405020304" pitchFamily="18" charset="0"/>
                        </a:defRPr>
                      </a:lvl4pPr>
                      <a:lvl5pPr algn="l">
                        <a:spcBef>
                          <a:spcPct val="20000"/>
                        </a:spcBef>
                        <a:defRPr>
                          <a:solidFill>
                            <a:srgbClr val="EBE6FC"/>
                          </a:solidFill>
                          <a:latin typeface="Times New Roman" panose="02020603050405020304" pitchFamily="18" charset="0"/>
                        </a:defRPr>
                      </a:lvl5pPr>
                      <a:lvl6pPr fontAlgn="base">
                        <a:spcBef>
                          <a:spcPct val="20000"/>
                        </a:spcBef>
                        <a:spcAft>
                          <a:spcPct val="0"/>
                        </a:spcAft>
                        <a:defRPr>
                          <a:solidFill>
                            <a:srgbClr val="EBE6FC"/>
                          </a:solidFill>
                          <a:latin typeface="Times New Roman" panose="02020603050405020304" pitchFamily="18" charset="0"/>
                        </a:defRPr>
                      </a:lvl6pPr>
                      <a:lvl7pPr fontAlgn="base">
                        <a:spcBef>
                          <a:spcPct val="20000"/>
                        </a:spcBef>
                        <a:spcAft>
                          <a:spcPct val="0"/>
                        </a:spcAft>
                        <a:defRPr>
                          <a:solidFill>
                            <a:srgbClr val="EBE6FC"/>
                          </a:solidFill>
                          <a:latin typeface="Times New Roman" panose="02020603050405020304" pitchFamily="18" charset="0"/>
                        </a:defRPr>
                      </a:lvl7pPr>
                      <a:lvl8pPr fontAlgn="base">
                        <a:spcBef>
                          <a:spcPct val="20000"/>
                        </a:spcBef>
                        <a:spcAft>
                          <a:spcPct val="0"/>
                        </a:spcAft>
                        <a:defRPr>
                          <a:solidFill>
                            <a:srgbClr val="EBE6FC"/>
                          </a:solidFill>
                          <a:latin typeface="Times New Roman" panose="02020603050405020304" pitchFamily="18" charset="0"/>
                        </a:defRPr>
                      </a:lvl8pPr>
                      <a:lvl9pPr fontAlgn="base">
                        <a:spcBef>
                          <a:spcPct val="20000"/>
                        </a:spcBef>
                        <a:spcAft>
                          <a:spcPct val="0"/>
                        </a:spcAft>
                        <a:defRPr>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nl-BE" altLang="en-US" sz="2800" b="1" i="0" u="none" strike="noStrike" cap="none" normalizeH="0" baseline="0">
                          <a:ln>
                            <a:noFill/>
                          </a:ln>
                          <a:solidFill>
                            <a:srgbClr val="000066"/>
                          </a:solidFill>
                          <a:effectLst/>
                          <a:latin typeface="Times New Roman" panose="02020603050405020304" pitchFamily="18" charset="0"/>
                        </a:rPr>
                        <a:t>Non-Formalized</a:t>
                      </a:r>
                      <a:endParaRPr kumimoji="0" lang="en-GB" altLang="en-US" sz="2800" b="1" i="0" u="none" strike="noStrike" cap="none" normalizeH="0" baseline="0">
                        <a:ln>
                          <a:noFill/>
                        </a:ln>
                        <a:solidFill>
                          <a:srgbClr val="000066"/>
                        </a:solidFill>
                        <a:effectLst/>
                        <a:latin typeface="Times New Roman" panose="02020603050405020304" pitchFamily="18" charset="0"/>
                      </a:endParaRPr>
                    </a:p>
                  </a:txBody>
                  <a:tcPr marL="90645" marR="9064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3B1C5"/>
                    </a:solidFill>
                  </a:tcPr>
                </a:tc>
                <a:tc>
                  <a:txBody>
                    <a:bodyPr/>
                    <a:lstStyle>
                      <a:lvl1pPr algn="l">
                        <a:spcBef>
                          <a:spcPct val="20000"/>
                        </a:spcBef>
                        <a:defRPr sz="2800">
                          <a:solidFill>
                            <a:srgbClr val="EBE6FC"/>
                          </a:solidFill>
                          <a:latin typeface="Times New Roman" panose="02020603050405020304" pitchFamily="18" charset="0"/>
                        </a:defRPr>
                      </a:lvl1pPr>
                      <a:lvl2pPr algn="l">
                        <a:spcBef>
                          <a:spcPct val="20000"/>
                        </a:spcBef>
                        <a:defRPr sz="2400">
                          <a:solidFill>
                            <a:srgbClr val="EBE6FC"/>
                          </a:solidFill>
                          <a:latin typeface="Times New Roman" panose="02020603050405020304" pitchFamily="18" charset="0"/>
                        </a:defRPr>
                      </a:lvl2pPr>
                      <a:lvl3pPr algn="l">
                        <a:spcBef>
                          <a:spcPct val="20000"/>
                        </a:spcBef>
                        <a:defRPr sz="2000">
                          <a:solidFill>
                            <a:srgbClr val="EBE6FC"/>
                          </a:solidFill>
                          <a:latin typeface="Times New Roman" panose="02020603050405020304" pitchFamily="18" charset="0"/>
                        </a:defRPr>
                      </a:lvl3pPr>
                      <a:lvl4pPr algn="l">
                        <a:spcBef>
                          <a:spcPct val="20000"/>
                        </a:spcBef>
                        <a:defRPr>
                          <a:solidFill>
                            <a:srgbClr val="EBE6FC"/>
                          </a:solidFill>
                          <a:latin typeface="Times New Roman" panose="02020603050405020304" pitchFamily="18" charset="0"/>
                        </a:defRPr>
                      </a:lvl4pPr>
                      <a:lvl5pPr algn="l">
                        <a:spcBef>
                          <a:spcPct val="20000"/>
                        </a:spcBef>
                        <a:defRPr>
                          <a:solidFill>
                            <a:srgbClr val="EBE6FC"/>
                          </a:solidFill>
                          <a:latin typeface="Times New Roman" panose="02020603050405020304" pitchFamily="18" charset="0"/>
                        </a:defRPr>
                      </a:lvl5pPr>
                      <a:lvl6pPr fontAlgn="base">
                        <a:spcBef>
                          <a:spcPct val="20000"/>
                        </a:spcBef>
                        <a:spcAft>
                          <a:spcPct val="0"/>
                        </a:spcAft>
                        <a:defRPr>
                          <a:solidFill>
                            <a:srgbClr val="EBE6FC"/>
                          </a:solidFill>
                          <a:latin typeface="Times New Roman" panose="02020603050405020304" pitchFamily="18" charset="0"/>
                        </a:defRPr>
                      </a:lvl6pPr>
                      <a:lvl7pPr fontAlgn="base">
                        <a:spcBef>
                          <a:spcPct val="20000"/>
                        </a:spcBef>
                        <a:spcAft>
                          <a:spcPct val="0"/>
                        </a:spcAft>
                        <a:defRPr>
                          <a:solidFill>
                            <a:srgbClr val="EBE6FC"/>
                          </a:solidFill>
                          <a:latin typeface="Times New Roman" panose="02020603050405020304" pitchFamily="18" charset="0"/>
                        </a:defRPr>
                      </a:lvl7pPr>
                      <a:lvl8pPr fontAlgn="base">
                        <a:spcBef>
                          <a:spcPct val="20000"/>
                        </a:spcBef>
                        <a:spcAft>
                          <a:spcPct val="0"/>
                        </a:spcAft>
                        <a:defRPr>
                          <a:solidFill>
                            <a:srgbClr val="EBE6FC"/>
                          </a:solidFill>
                          <a:latin typeface="Times New Roman" panose="02020603050405020304" pitchFamily="18" charset="0"/>
                        </a:defRPr>
                      </a:lvl8pPr>
                      <a:lvl9pPr fontAlgn="base">
                        <a:spcBef>
                          <a:spcPct val="20000"/>
                        </a:spcBef>
                        <a:spcAft>
                          <a:spcPct val="0"/>
                        </a:spcAft>
                        <a:defRPr>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nl-BE" altLang="en-US" sz="2800" b="1" i="0" u="none" strike="noStrike" cap="none" normalizeH="0" baseline="0">
                          <a:ln>
                            <a:noFill/>
                          </a:ln>
                          <a:solidFill>
                            <a:srgbClr val="000066"/>
                          </a:solidFill>
                          <a:effectLst/>
                          <a:latin typeface="Times New Roman" panose="02020603050405020304" pitchFamily="18" charset="0"/>
                        </a:rPr>
                        <a:t>Formalized</a:t>
                      </a:r>
                      <a:endParaRPr kumimoji="0" lang="en-GB" altLang="en-US" sz="2800" b="1" i="0" u="none" strike="noStrike" cap="none" normalizeH="0" baseline="0">
                        <a:ln>
                          <a:noFill/>
                        </a:ln>
                        <a:solidFill>
                          <a:srgbClr val="000066"/>
                        </a:solidFill>
                        <a:effectLst/>
                        <a:latin typeface="Times New Roman" panose="02020603050405020304" pitchFamily="18" charset="0"/>
                      </a:endParaRPr>
                    </a:p>
                  </a:txBody>
                  <a:tcPr marL="90645" marR="9064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3B1C5"/>
                    </a:solidFill>
                  </a:tcPr>
                </a:tc>
                <a:extLst>
                  <a:ext uri="{0D108BD9-81ED-4DB2-BD59-A6C34878D82A}">
                    <a16:rowId xmlns:a16="http://schemas.microsoft.com/office/drawing/2014/main" val="10000"/>
                  </a:ext>
                </a:extLst>
              </a:tr>
              <a:tr h="1219200">
                <a:tc>
                  <a:txBody>
                    <a:bodyPr/>
                    <a:lstStyle>
                      <a:lvl1pPr algn="l">
                        <a:spcBef>
                          <a:spcPct val="20000"/>
                        </a:spcBef>
                        <a:defRPr sz="2800">
                          <a:solidFill>
                            <a:srgbClr val="EBE6FC"/>
                          </a:solidFill>
                          <a:latin typeface="Times New Roman" panose="02020603050405020304" pitchFamily="18" charset="0"/>
                        </a:defRPr>
                      </a:lvl1pPr>
                      <a:lvl2pPr algn="l">
                        <a:spcBef>
                          <a:spcPct val="20000"/>
                        </a:spcBef>
                        <a:defRPr sz="2400">
                          <a:solidFill>
                            <a:srgbClr val="EBE6FC"/>
                          </a:solidFill>
                          <a:latin typeface="Times New Roman" panose="02020603050405020304" pitchFamily="18" charset="0"/>
                        </a:defRPr>
                      </a:lvl2pPr>
                      <a:lvl3pPr algn="l">
                        <a:spcBef>
                          <a:spcPct val="20000"/>
                        </a:spcBef>
                        <a:defRPr sz="2000">
                          <a:solidFill>
                            <a:srgbClr val="EBE6FC"/>
                          </a:solidFill>
                          <a:latin typeface="Times New Roman" panose="02020603050405020304" pitchFamily="18" charset="0"/>
                        </a:defRPr>
                      </a:lvl3pPr>
                      <a:lvl4pPr algn="l">
                        <a:spcBef>
                          <a:spcPct val="20000"/>
                        </a:spcBef>
                        <a:defRPr>
                          <a:solidFill>
                            <a:srgbClr val="EBE6FC"/>
                          </a:solidFill>
                          <a:latin typeface="Times New Roman" panose="02020603050405020304" pitchFamily="18" charset="0"/>
                        </a:defRPr>
                      </a:lvl4pPr>
                      <a:lvl5pPr algn="l">
                        <a:spcBef>
                          <a:spcPct val="20000"/>
                        </a:spcBef>
                        <a:defRPr>
                          <a:solidFill>
                            <a:srgbClr val="EBE6FC"/>
                          </a:solidFill>
                          <a:latin typeface="Times New Roman" panose="02020603050405020304" pitchFamily="18" charset="0"/>
                        </a:defRPr>
                      </a:lvl5pPr>
                      <a:lvl6pPr fontAlgn="base">
                        <a:spcBef>
                          <a:spcPct val="20000"/>
                        </a:spcBef>
                        <a:spcAft>
                          <a:spcPct val="0"/>
                        </a:spcAft>
                        <a:defRPr>
                          <a:solidFill>
                            <a:srgbClr val="EBE6FC"/>
                          </a:solidFill>
                          <a:latin typeface="Times New Roman" panose="02020603050405020304" pitchFamily="18" charset="0"/>
                        </a:defRPr>
                      </a:lvl6pPr>
                      <a:lvl7pPr fontAlgn="base">
                        <a:spcBef>
                          <a:spcPct val="20000"/>
                        </a:spcBef>
                        <a:spcAft>
                          <a:spcPct val="0"/>
                        </a:spcAft>
                        <a:defRPr>
                          <a:solidFill>
                            <a:srgbClr val="EBE6FC"/>
                          </a:solidFill>
                          <a:latin typeface="Times New Roman" panose="02020603050405020304" pitchFamily="18" charset="0"/>
                        </a:defRPr>
                      </a:lvl7pPr>
                      <a:lvl8pPr fontAlgn="base">
                        <a:spcBef>
                          <a:spcPct val="20000"/>
                        </a:spcBef>
                        <a:spcAft>
                          <a:spcPct val="0"/>
                        </a:spcAft>
                        <a:defRPr>
                          <a:solidFill>
                            <a:srgbClr val="EBE6FC"/>
                          </a:solidFill>
                          <a:latin typeface="Times New Roman" panose="02020603050405020304" pitchFamily="18" charset="0"/>
                        </a:defRPr>
                      </a:lvl8pPr>
                      <a:lvl9pPr fontAlgn="base">
                        <a:spcBef>
                          <a:spcPct val="20000"/>
                        </a:spcBef>
                        <a:spcAft>
                          <a:spcPct val="0"/>
                        </a:spcAft>
                        <a:defRPr>
                          <a:solidFill>
                            <a:srgbClr val="EBE6FC"/>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BE" altLang="en-US" sz="2800" b="1" i="0" u="none" strike="noStrike" cap="none" normalizeH="0" baseline="0">
                          <a:ln>
                            <a:noFill/>
                          </a:ln>
                          <a:solidFill>
                            <a:srgbClr val="000066"/>
                          </a:solidFill>
                          <a:effectLst/>
                          <a:latin typeface="Times New Roman" panose="02020603050405020304" pitchFamily="18" charset="0"/>
                        </a:rPr>
                        <a:t>Primarily about </a:t>
                      </a:r>
                      <a:r>
                        <a:rPr kumimoji="0" lang="nl-BE" altLang="en-US" sz="2800" b="1" i="0" u="sng" strike="noStrike" cap="none" normalizeH="0" baseline="0">
                          <a:ln>
                            <a:noFill/>
                          </a:ln>
                          <a:solidFill>
                            <a:srgbClr val="000066"/>
                          </a:solidFill>
                          <a:effectLst/>
                          <a:latin typeface="Times New Roman" panose="02020603050405020304" pitchFamily="18" charset="0"/>
                        </a:rPr>
                        <a:t>particulars</a:t>
                      </a:r>
                      <a:endParaRPr kumimoji="0" lang="en-GB" altLang="en-US" sz="2800" b="1" i="0" u="sng" strike="noStrike" cap="none" normalizeH="0" baseline="0">
                        <a:ln>
                          <a:noFill/>
                        </a:ln>
                        <a:solidFill>
                          <a:srgbClr val="000066"/>
                        </a:solidFill>
                        <a:effectLst/>
                        <a:latin typeface="Times New Roman" panose="02020603050405020304" pitchFamily="18" charset="0"/>
                      </a:endParaRPr>
                    </a:p>
                  </a:txBody>
                  <a:tcPr marL="90645" marR="9064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3B1C5"/>
                    </a:solidFill>
                  </a:tcPr>
                </a:tc>
                <a:tc>
                  <a:txBody>
                    <a:bodyPr/>
                    <a:lstStyle>
                      <a:lvl1pPr algn="l">
                        <a:spcBef>
                          <a:spcPct val="20000"/>
                        </a:spcBef>
                        <a:defRPr sz="2800">
                          <a:solidFill>
                            <a:srgbClr val="EBE6FC"/>
                          </a:solidFill>
                          <a:latin typeface="Times New Roman" panose="02020603050405020304" pitchFamily="18" charset="0"/>
                        </a:defRPr>
                      </a:lvl1pPr>
                      <a:lvl2pPr algn="l">
                        <a:spcBef>
                          <a:spcPct val="20000"/>
                        </a:spcBef>
                        <a:defRPr sz="2400">
                          <a:solidFill>
                            <a:srgbClr val="EBE6FC"/>
                          </a:solidFill>
                          <a:latin typeface="Times New Roman" panose="02020603050405020304" pitchFamily="18" charset="0"/>
                        </a:defRPr>
                      </a:lvl2pPr>
                      <a:lvl3pPr algn="l">
                        <a:spcBef>
                          <a:spcPct val="20000"/>
                        </a:spcBef>
                        <a:defRPr sz="2000">
                          <a:solidFill>
                            <a:srgbClr val="EBE6FC"/>
                          </a:solidFill>
                          <a:latin typeface="Times New Roman" panose="02020603050405020304" pitchFamily="18" charset="0"/>
                        </a:defRPr>
                      </a:lvl3pPr>
                      <a:lvl4pPr algn="l">
                        <a:spcBef>
                          <a:spcPct val="20000"/>
                        </a:spcBef>
                        <a:defRPr>
                          <a:solidFill>
                            <a:srgbClr val="EBE6FC"/>
                          </a:solidFill>
                          <a:latin typeface="Times New Roman" panose="02020603050405020304" pitchFamily="18" charset="0"/>
                        </a:defRPr>
                      </a:lvl4pPr>
                      <a:lvl5pPr algn="l">
                        <a:spcBef>
                          <a:spcPct val="20000"/>
                        </a:spcBef>
                        <a:defRPr>
                          <a:solidFill>
                            <a:srgbClr val="EBE6FC"/>
                          </a:solidFill>
                          <a:latin typeface="Times New Roman" panose="02020603050405020304" pitchFamily="18" charset="0"/>
                        </a:defRPr>
                      </a:lvl5pPr>
                      <a:lvl6pPr fontAlgn="base">
                        <a:spcBef>
                          <a:spcPct val="20000"/>
                        </a:spcBef>
                        <a:spcAft>
                          <a:spcPct val="0"/>
                        </a:spcAft>
                        <a:defRPr>
                          <a:solidFill>
                            <a:srgbClr val="EBE6FC"/>
                          </a:solidFill>
                          <a:latin typeface="Times New Roman" panose="02020603050405020304" pitchFamily="18" charset="0"/>
                        </a:defRPr>
                      </a:lvl6pPr>
                      <a:lvl7pPr fontAlgn="base">
                        <a:spcBef>
                          <a:spcPct val="20000"/>
                        </a:spcBef>
                        <a:spcAft>
                          <a:spcPct val="0"/>
                        </a:spcAft>
                        <a:defRPr>
                          <a:solidFill>
                            <a:srgbClr val="EBE6FC"/>
                          </a:solidFill>
                          <a:latin typeface="Times New Roman" panose="02020603050405020304" pitchFamily="18" charset="0"/>
                        </a:defRPr>
                      </a:lvl7pPr>
                      <a:lvl8pPr fontAlgn="base">
                        <a:spcBef>
                          <a:spcPct val="20000"/>
                        </a:spcBef>
                        <a:spcAft>
                          <a:spcPct val="0"/>
                        </a:spcAft>
                        <a:defRPr>
                          <a:solidFill>
                            <a:srgbClr val="EBE6FC"/>
                          </a:solidFill>
                          <a:latin typeface="Times New Roman" panose="02020603050405020304" pitchFamily="18" charset="0"/>
                        </a:defRPr>
                      </a:lvl8pPr>
                      <a:lvl9pPr fontAlgn="base">
                        <a:spcBef>
                          <a:spcPct val="20000"/>
                        </a:spcBef>
                        <a:spcAft>
                          <a:spcPct val="0"/>
                        </a:spcAft>
                        <a:defRPr>
                          <a:solidFill>
                            <a:srgbClr val="EBE6FC"/>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BE" altLang="en-US" sz="2800" b="0" i="0" u="none" strike="noStrike" cap="none" normalizeH="0" baseline="0">
                          <a:ln>
                            <a:noFill/>
                          </a:ln>
                          <a:solidFill>
                            <a:srgbClr val="000066"/>
                          </a:solidFill>
                          <a:effectLst/>
                          <a:latin typeface="Times New Roman" panose="02020603050405020304" pitchFamily="18" charset="0"/>
                        </a:rPr>
                        <a:t>Progress notes, discharge letters, medical summaries, maps</a:t>
                      </a:r>
                      <a:endParaRPr kumimoji="0" lang="en-GB" altLang="en-US" sz="2800" b="0" i="0" u="none" strike="noStrike" cap="none" normalizeH="0" baseline="0">
                        <a:ln>
                          <a:noFill/>
                        </a:ln>
                        <a:solidFill>
                          <a:srgbClr val="000066"/>
                        </a:solidFill>
                        <a:effectLst/>
                        <a:latin typeface="Times New Roman" panose="02020603050405020304" pitchFamily="18" charset="0"/>
                      </a:endParaRPr>
                    </a:p>
                  </a:txBody>
                  <a:tcPr marL="90645" marR="9064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3B1C5"/>
                    </a:solidFill>
                  </a:tcPr>
                </a:tc>
                <a:tc>
                  <a:txBody>
                    <a:bodyPr/>
                    <a:lstStyle>
                      <a:lvl1pPr algn="l">
                        <a:spcBef>
                          <a:spcPct val="20000"/>
                        </a:spcBef>
                        <a:defRPr sz="2800">
                          <a:solidFill>
                            <a:srgbClr val="EBE6FC"/>
                          </a:solidFill>
                          <a:latin typeface="Times New Roman" panose="02020603050405020304" pitchFamily="18" charset="0"/>
                        </a:defRPr>
                      </a:lvl1pPr>
                      <a:lvl2pPr algn="l">
                        <a:spcBef>
                          <a:spcPct val="20000"/>
                        </a:spcBef>
                        <a:defRPr sz="2400">
                          <a:solidFill>
                            <a:srgbClr val="EBE6FC"/>
                          </a:solidFill>
                          <a:latin typeface="Times New Roman" panose="02020603050405020304" pitchFamily="18" charset="0"/>
                        </a:defRPr>
                      </a:lvl2pPr>
                      <a:lvl3pPr algn="l">
                        <a:spcBef>
                          <a:spcPct val="20000"/>
                        </a:spcBef>
                        <a:defRPr sz="2000">
                          <a:solidFill>
                            <a:srgbClr val="EBE6FC"/>
                          </a:solidFill>
                          <a:latin typeface="Times New Roman" panose="02020603050405020304" pitchFamily="18" charset="0"/>
                        </a:defRPr>
                      </a:lvl3pPr>
                      <a:lvl4pPr algn="l">
                        <a:spcBef>
                          <a:spcPct val="20000"/>
                        </a:spcBef>
                        <a:defRPr>
                          <a:solidFill>
                            <a:srgbClr val="EBE6FC"/>
                          </a:solidFill>
                          <a:latin typeface="Times New Roman" panose="02020603050405020304" pitchFamily="18" charset="0"/>
                        </a:defRPr>
                      </a:lvl4pPr>
                      <a:lvl5pPr algn="l">
                        <a:spcBef>
                          <a:spcPct val="20000"/>
                        </a:spcBef>
                        <a:defRPr>
                          <a:solidFill>
                            <a:srgbClr val="EBE6FC"/>
                          </a:solidFill>
                          <a:latin typeface="Times New Roman" panose="02020603050405020304" pitchFamily="18" charset="0"/>
                        </a:defRPr>
                      </a:lvl5pPr>
                      <a:lvl6pPr fontAlgn="base">
                        <a:spcBef>
                          <a:spcPct val="20000"/>
                        </a:spcBef>
                        <a:spcAft>
                          <a:spcPct val="0"/>
                        </a:spcAft>
                        <a:defRPr>
                          <a:solidFill>
                            <a:srgbClr val="EBE6FC"/>
                          </a:solidFill>
                          <a:latin typeface="Times New Roman" panose="02020603050405020304" pitchFamily="18" charset="0"/>
                        </a:defRPr>
                      </a:lvl6pPr>
                      <a:lvl7pPr fontAlgn="base">
                        <a:spcBef>
                          <a:spcPct val="20000"/>
                        </a:spcBef>
                        <a:spcAft>
                          <a:spcPct val="0"/>
                        </a:spcAft>
                        <a:defRPr>
                          <a:solidFill>
                            <a:srgbClr val="EBE6FC"/>
                          </a:solidFill>
                          <a:latin typeface="Times New Roman" panose="02020603050405020304" pitchFamily="18" charset="0"/>
                        </a:defRPr>
                      </a:lvl7pPr>
                      <a:lvl8pPr fontAlgn="base">
                        <a:spcBef>
                          <a:spcPct val="20000"/>
                        </a:spcBef>
                        <a:spcAft>
                          <a:spcPct val="0"/>
                        </a:spcAft>
                        <a:defRPr>
                          <a:solidFill>
                            <a:srgbClr val="EBE6FC"/>
                          </a:solidFill>
                          <a:latin typeface="Times New Roman" panose="02020603050405020304" pitchFamily="18" charset="0"/>
                        </a:defRPr>
                      </a:lvl8pPr>
                      <a:lvl9pPr fontAlgn="base">
                        <a:spcBef>
                          <a:spcPct val="20000"/>
                        </a:spcBef>
                        <a:spcAft>
                          <a:spcPct val="0"/>
                        </a:spcAft>
                        <a:defRPr>
                          <a:solidFill>
                            <a:srgbClr val="EBE6FC"/>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BE" altLang="en-US" sz="2800" b="0" i="0" u="none" strike="noStrike" cap="none" normalizeH="0" baseline="0">
                          <a:ln>
                            <a:noFill/>
                          </a:ln>
                          <a:solidFill>
                            <a:srgbClr val="000066"/>
                          </a:solidFill>
                          <a:effectLst/>
                          <a:latin typeface="Times New Roman" panose="02020603050405020304" pitchFamily="18" charset="0"/>
                        </a:rPr>
                        <a:t>Inventories, referent tracking database</a:t>
                      </a:r>
                      <a:endParaRPr kumimoji="0" lang="en-GB" altLang="en-US" sz="2800" b="0" i="0" u="none" strike="noStrike" cap="none" normalizeH="0" baseline="0">
                        <a:ln>
                          <a:noFill/>
                        </a:ln>
                        <a:solidFill>
                          <a:srgbClr val="000066"/>
                        </a:solidFill>
                        <a:effectLst/>
                        <a:latin typeface="Times New Roman" panose="02020603050405020304" pitchFamily="18" charset="0"/>
                      </a:endParaRPr>
                    </a:p>
                  </a:txBody>
                  <a:tcPr marL="90645" marR="9064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3B1C5"/>
                    </a:solidFill>
                  </a:tcPr>
                </a:tc>
                <a:extLst>
                  <a:ext uri="{0D108BD9-81ED-4DB2-BD59-A6C34878D82A}">
                    <a16:rowId xmlns:a16="http://schemas.microsoft.com/office/drawing/2014/main" val="10001"/>
                  </a:ext>
                </a:extLst>
              </a:tr>
              <a:tr h="1219200">
                <a:tc>
                  <a:txBody>
                    <a:bodyPr/>
                    <a:lstStyle>
                      <a:lvl1pPr algn="l">
                        <a:spcBef>
                          <a:spcPct val="20000"/>
                        </a:spcBef>
                        <a:defRPr sz="2800">
                          <a:solidFill>
                            <a:srgbClr val="EBE6FC"/>
                          </a:solidFill>
                          <a:latin typeface="Times New Roman" panose="02020603050405020304" pitchFamily="18" charset="0"/>
                        </a:defRPr>
                      </a:lvl1pPr>
                      <a:lvl2pPr algn="l">
                        <a:spcBef>
                          <a:spcPct val="20000"/>
                        </a:spcBef>
                        <a:defRPr sz="2400">
                          <a:solidFill>
                            <a:srgbClr val="EBE6FC"/>
                          </a:solidFill>
                          <a:latin typeface="Times New Roman" panose="02020603050405020304" pitchFamily="18" charset="0"/>
                        </a:defRPr>
                      </a:lvl2pPr>
                      <a:lvl3pPr algn="l">
                        <a:spcBef>
                          <a:spcPct val="20000"/>
                        </a:spcBef>
                        <a:defRPr sz="2000">
                          <a:solidFill>
                            <a:srgbClr val="EBE6FC"/>
                          </a:solidFill>
                          <a:latin typeface="Times New Roman" panose="02020603050405020304" pitchFamily="18" charset="0"/>
                        </a:defRPr>
                      </a:lvl3pPr>
                      <a:lvl4pPr algn="l">
                        <a:spcBef>
                          <a:spcPct val="20000"/>
                        </a:spcBef>
                        <a:defRPr>
                          <a:solidFill>
                            <a:srgbClr val="EBE6FC"/>
                          </a:solidFill>
                          <a:latin typeface="Times New Roman" panose="02020603050405020304" pitchFamily="18" charset="0"/>
                        </a:defRPr>
                      </a:lvl4pPr>
                      <a:lvl5pPr algn="l">
                        <a:spcBef>
                          <a:spcPct val="20000"/>
                        </a:spcBef>
                        <a:defRPr>
                          <a:solidFill>
                            <a:srgbClr val="EBE6FC"/>
                          </a:solidFill>
                          <a:latin typeface="Times New Roman" panose="02020603050405020304" pitchFamily="18" charset="0"/>
                        </a:defRPr>
                      </a:lvl5pPr>
                      <a:lvl6pPr fontAlgn="base">
                        <a:spcBef>
                          <a:spcPct val="20000"/>
                        </a:spcBef>
                        <a:spcAft>
                          <a:spcPct val="0"/>
                        </a:spcAft>
                        <a:defRPr>
                          <a:solidFill>
                            <a:srgbClr val="EBE6FC"/>
                          </a:solidFill>
                          <a:latin typeface="Times New Roman" panose="02020603050405020304" pitchFamily="18" charset="0"/>
                        </a:defRPr>
                      </a:lvl6pPr>
                      <a:lvl7pPr fontAlgn="base">
                        <a:spcBef>
                          <a:spcPct val="20000"/>
                        </a:spcBef>
                        <a:spcAft>
                          <a:spcPct val="0"/>
                        </a:spcAft>
                        <a:defRPr>
                          <a:solidFill>
                            <a:srgbClr val="EBE6FC"/>
                          </a:solidFill>
                          <a:latin typeface="Times New Roman" panose="02020603050405020304" pitchFamily="18" charset="0"/>
                        </a:defRPr>
                      </a:lvl7pPr>
                      <a:lvl8pPr fontAlgn="base">
                        <a:spcBef>
                          <a:spcPct val="20000"/>
                        </a:spcBef>
                        <a:spcAft>
                          <a:spcPct val="0"/>
                        </a:spcAft>
                        <a:defRPr>
                          <a:solidFill>
                            <a:srgbClr val="EBE6FC"/>
                          </a:solidFill>
                          <a:latin typeface="Times New Roman" panose="02020603050405020304" pitchFamily="18" charset="0"/>
                        </a:defRPr>
                      </a:lvl8pPr>
                      <a:lvl9pPr fontAlgn="base">
                        <a:spcBef>
                          <a:spcPct val="20000"/>
                        </a:spcBef>
                        <a:spcAft>
                          <a:spcPct val="0"/>
                        </a:spcAft>
                        <a:defRPr>
                          <a:solidFill>
                            <a:srgbClr val="EBE6FC"/>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BE" altLang="en-US" sz="2800" b="1" i="0" u="none" strike="noStrike" cap="none" normalizeH="0" baseline="0">
                          <a:ln>
                            <a:noFill/>
                          </a:ln>
                          <a:solidFill>
                            <a:srgbClr val="000066"/>
                          </a:solidFill>
                          <a:effectLst/>
                          <a:latin typeface="Times New Roman" panose="02020603050405020304" pitchFamily="18" charset="0"/>
                        </a:rPr>
                        <a:t>Primarily about </a:t>
                      </a:r>
                      <a:r>
                        <a:rPr kumimoji="0" lang="nl-BE" altLang="en-US" sz="2800" b="1" i="0" u="sng" strike="noStrike" cap="none" normalizeH="0" baseline="0">
                          <a:ln>
                            <a:noFill/>
                          </a:ln>
                          <a:solidFill>
                            <a:srgbClr val="000066"/>
                          </a:solidFill>
                          <a:effectLst/>
                          <a:latin typeface="Times New Roman" panose="02020603050405020304" pitchFamily="18" charset="0"/>
                        </a:rPr>
                        <a:t>universals</a:t>
                      </a:r>
                      <a:r>
                        <a:rPr kumimoji="0" lang="nl-BE" altLang="en-US" sz="2800" b="1" i="0" u="none" strike="noStrike" cap="none" normalizeH="0" baseline="0">
                          <a:ln>
                            <a:noFill/>
                          </a:ln>
                          <a:solidFill>
                            <a:srgbClr val="000066"/>
                          </a:solidFill>
                          <a:effectLst/>
                          <a:latin typeface="Times New Roman" panose="02020603050405020304" pitchFamily="18" charset="0"/>
                        </a:rPr>
                        <a:t> and </a:t>
                      </a:r>
                      <a:r>
                        <a:rPr kumimoji="0" lang="nl-BE" altLang="en-US" sz="2800" b="1" i="0" u="sng" strike="noStrike" cap="none" normalizeH="0" baseline="0">
                          <a:ln>
                            <a:noFill/>
                          </a:ln>
                          <a:solidFill>
                            <a:srgbClr val="000066"/>
                          </a:solidFill>
                          <a:effectLst/>
                          <a:latin typeface="Times New Roman" panose="02020603050405020304" pitchFamily="18" charset="0"/>
                        </a:rPr>
                        <a:t>defined classes</a:t>
                      </a:r>
                      <a:endParaRPr kumimoji="0" lang="en-GB" altLang="en-US" sz="2800" b="1" i="0" u="sng" strike="noStrike" cap="none" normalizeH="0" baseline="0">
                        <a:ln>
                          <a:noFill/>
                        </a:ln>
                        <a:solidFill>
                          <a:srgbClr val="000066"/>
                        </a:solidFill>
                        <a:effectLst/>
                        <a:latin typeface="Times New Roman" panose="02020603050405020304" pitchFamily="18" charset="0"/>
                      </a:endParaRPr>
                    </a:p>
                  </a:txBody>
                  <a:tcPr marL="90645" marR="9064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3B1C5"/>
                    </a:solidFill>
                  </a:tcPr>
                </a:tc>
                <a:tc>
                  <a:txBody>
                    <a:bodyPr/>
                    <a:lstStyle>
                      <a:lvl1pPr algn="l">
                        <a:spcBef>
                          <a:spcPct val="20000"/>
                        </a:spcBef>
                        <a:defRPr sz="2800">
                          <a:solidFill>
                            <a:srgbClr val="EBE6FC"/>
                          </a:solidFill>
                          <a:latin typeface="Times New Roman" panose="02020603050405020304" pitchFamily="18" charset="0"/>
                        </a:defRPr>
                      </a:lvl1pPr>
                      <a:lvl2pPr algn="l">
                        <a:spcBef>
                          <a:spcPct val="20000"/>
                        </a:spcBef>
                        <a:defRPr sz="2400">
                          <a:solidFill>
                            <a:srgbClr val="EBE6FC"/>
                          </a:solidFill>
                          <a:latin typeface="Times New Roman" panose="02020603050405020304" pitchFamily="18" charset="0"/>
                        </a:defRPr>
                      </a:lvl2pPr>
                      <a:lvl3pPr algn="l">
                        <a:spcBef>
                          <a:spcPct val="20000"/>
                        </a:spcBef>
                        <a:defRPr sz="2000">
                          <a:solidFill>
                            <a:srgbClr val="EBE6FC"/>
                          </a:solidFill>
                          <a:latin typeface="Times New Roman" panose="02020603050405020304" pitchFamily="18" charset="0"/>
                        </a:defRPr>
                      </a:lvl3pPr>
                      <a:lvl4pPr algn="l">
                        <a:spcBef>
                          <a:spcPct val="20000"/>
                        </a:spcBef>
                        <a:defRPr>
                          <a:solidFill>
                            <a:srgbClr val="EBE6FC"/>
                          </a:solidFill>
                          <a:latin typeface="Times New Roman" panose="02020603050405020304" pitchFamily="18" charset="0"/>
                        </a:defRPr>
                      </a:lvl4pPr>
                      <a:lvl5pPr algn="l">
                        <a:spcBef>
                          <a:spcPct val="20000"/>
                        </a:spcBef>
                        <a:defRPr>
                          <a:solidFill>
                            <a:srgbClr val="EBE6FC"/>
                          </a:solidFill>
                          <a:latin typeface="Times New Roman" panose="02020603050405020304" pitchFamily="18" charset="0"/>
                        </a:defRPr>
                      </a:lvl5pPr>
                      <a:lvl6pPr fontAlgn="base">
                        <a:spcBef>
                          <a:spcPct val="20000"/>
                        </a:spcBef>
                        <a:spcAft>
                          <a:spcPct val="0"/>
                        </a:spcAft>
                        <a:defRPr>
                          <a:solidFill>
                            <a:srgbClr val="EBE6FC"/>
                          </a:solidFill>
                          <a:latin typeface="Times New Roman" panose="02020603050405020304" pitchFamily="18" charset="0"/>
                        </a:defRPr>
                      </a:lvl6pPr>
                      <a:lvl7pPr fontAlgn="base">
                        <a:spcBef>
                          <a:spcPct val="20000"/>
                        </a:spcBef>
                        <a:spcAft>
                          <a:spcPct val="0"/>
                        </a:spcAft>
                        <a:defRPr>
                          <a:solidFill>
                            <a:srgbClr val="EBE6FC"/>
                          </a:solidFill>
                          <a:latin typeface="Times New Roman" panose="02020603050405020304" pitchFamily="18" charset="0"/>
                        </a:defRPr>
                      </a:lvl7pPr>
                      <a:lvl8pPr fontAlgn="base">
                        <a:spcBef>
                          <a:spcPct val="20000"/>
                        </a:spcBef>
                        <a:spcAft>
                          <a:spcPct val="0"/>
                        </a:spcAft>
                        <a:defRPr>
                          <a:solidFill>
                            <a:srgbClr val="EBE6FC"/>
                          </a:solidFill>
                          <a:latin typeface="Times New Roman" panose="02020603050405020304" pitchFamily="18" charset="0"/>
                        </a:defRPr>
                      </a:lvl8pPr>
                      <a:lvl9pPr fontAlgn="base">
                        <a:spcBef>
                          <a:spcPct val="20000"/>
                        </a:spcBef>
                        <a:spcAft>
                          <a:spcPct val="0"/>
                        </a:spcAft>
                        <a:defRPr>
                          <a:solidFill>
                            <a:srgbClr val="EBE6FC"/>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BE" altLang="en-US" sz="2800" b="0" i="0" u="none" strike="noStrike" cap="none" normalizeH="0" baseline="0">
                          <a:ln>
                            <a:noFill/>
                          </a:ln>
                          <a:solidFill>
                            <a:srgbClr val="000066"/>
                          </a:solidFill>
                          <a:effectLst/>
                          <a:latin typeface="Times New Roman" panose="02020603050405020304" pitchFamily="18" charset="0"/>
                        </a:rPr>
                        <a:t>Medical textbooks, scientific theories</a:t>
                      </a:r>
                      <a:endParaRPr kumimoji="0" lang="en-GB" altLang="en-US" sz="2800" b="0" i="0" u="none" strike="noStrike" cap="none" normalizeH="0" baseline="0">
                        <a:ln>
                          <a:noFill/>
                        </a:ln>
                        <a:solidFill>
                          <a:srgbClr val="000066"/>
                        </a:solidFill>
                        <a:effectLst/>
                        <a:latin typeface="Times New Roman" panose="02020603050405020304" pitchFamily="18" charset="0"/>
                      </a:endParaRPr>
                    </a:p>
                  </a:txBody>
                  <a:tcPr marL="90645" marR="9064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3B1C5"/>
                    </a:solidFill>
                  </a:tcPr>
                </a:tc>
                <a:tc>
                  <a:txBody>
                    <a:bodyPr/>
                    <a:lstStyle>
                      <a:lvl1pPr algn="l">
                        <a:spcBef>
                          <a:spcPct val="20000"/>
                        </a:spcBef>
                        <a:defRPr sz="2800">
                          <a:solidFill>
                            <a:srgbClr val="EBE6FC"/>
                          </a:solidFill>
                          <a:latin typeface="Times New Roman" panose="02020603050405020304" pitchFamily="18" charset="0"/>
                        </a:defRPr>
                      </a:lvl1pPr>
                      <a:lvl2pPr algn="l">
                        <a:spcBef>
                          <a:spcPct val="20000"/>
                        </a:spcBef>
                        <a:defRPr sz="2400">
                          <a:solidFill>
                            <a:srgbClr val="EBE6FC"/>
                          </a:solidFill>
                          <a:latin typeface="Times New Roman" panose="02020603050405020304" pitchFamily="18" charset="0"/>
                        </a:defRPr>
                      </a:lvl2pPr>
                      <a:lvl3pPr algn="l">
                        <a:spcBef>
                          <a:spcPct val="20000"/>
                        </a:spcBef>
                        <a:defRPr sz="2000">
                          <a:solidFill>
                            <a:srgbClr val="EBE6FC"/>
                          </a:solidFill>
                          <a:latin typeface="Times New Roman" panose="02020603050405020304" pitchFamily="18" charset="0"/>
                        </a:defRPr>
                      </a:lvl3pPr>
                      <a:lvl4pPr algn="l">
                        <a:spcBef>
                          <a:spcPct val="20000"/>
                        </a:spcBef>
                        <a:defRPr>
                          <a:solidFill>
                            <a:srgbClr val="EBE6FC"/>
                          </a:solidFill>
                          <a:latin typeface="Times New Roman" panose="02020603050405020304" pitchFamily="18" charset="0"/>
                        </a:defRPr>
                      </a:lvl4pPr>
                      <a:lvl5pPr algn="l">
                        <a:spcBef>
                          <a:spcPct val="20000"/>
                        </a:spcBef>
                        <a:defRPr>
                          <a:solidFill>
                            <a:srgbClr val="EBE6FC"/>
                          </a:solidFill>
                          <a:latin typeface="Times New Roman" panose="02020603050405020304" pitchFamily="18" charset="0"/>
                        </a:defRPr>
                      </a:lvl5pPr>
                      <a:lvl6pPr fontAlgn="base">
                        <a:spcBef>
                          <a:spcPct val="20000"/>
                        </a:spcBef>
                        <a:spcAft>
                          <a:spcPct val="0"/>
                        </a:spcAft>
                        <a:defRPr>
                          <a:solidFill>
                            <a:srgbClr val="EBE6FC"/>
                          </a:solidFill>
                          <a:latin typeface="Times New Roman" panose="02020603050405020304" pitchFamily="18" charset="0"/>
                        </a:defRPr>
                      </a:lvl6pPr>
                      <a:lvl7pPr fontAlgn="base">
                        <a:spcBef>
                          <a:spcPct val="20000"/>
                        </a:spcBef>
                        <a:spcAft>
                          <a:spcPct val="0"/>
                        </a:spcAft>
                        <a:defRPr>
                          <a:solidFill>
                            <a:srgbClr val="EBE6FC"/>
                          </a:solidFill>
                          <a:latin typeface="Times New Roman" panose="02020603050405020304" pitchFamily="18" charset="0"/>
                        </a:defRPr>
                      </a:lvl7pPr>
                      <a:lvl8pPr fontAlgn="base">
                        <a:spcBef>
                          <a:spcPct val="20000"/>
                        </a:spcBef>
                        <a:spcAft>
                          <a:spcPct val="0"/>
                        </a:spcAft>
                        <a:defRPr>
                          <a:solidFill>
                            <a:srgbClr val="EBE6FC"/>
                          </a:solidFill>
                          <a:latin typeface="Times New Roman" panose="02020603050405020304" pitchFamily="18" charset="0"/>
                        </a:defRPr>
                      </a:lvl8pPr>
                      <a:lvl9pPr fontAlgn="base">
                        <a:spcBef>
                          <a:spcPct val="20000"/>
                        </a:spcBef>
                        <a:spcAft>
                          <a:spcPct val="0"/>
                        </a:spcAft>
                        <a:defRPr>
                          <a:solidFill>
                            <a:srgbClr val="EBE6FC"/>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BE" altLang="en-US" sz="2800" b="0" i="0" u="none" strike="noStrike" cap="none" normalizeH="0" baseline="0" dirty="0" err="1">
                          <a:ln>
                            <a:noFill/>
                          </a:ln>
                          <a:solidFill>
                            <a:srgbClr val="000066"/>
                          </a:solidFill>
                          <a:effectLst/>
                          <a:latin typeface="Times New Roman" panose="02020603050405020304" pitchFamily="18" charset="0"/>
                        </a:rPr>
                        <a:t>Ontologies</a:t>
                      </a:r>
                      <a:r>
                        <a:rPr kumimoji="0" lang="nl-BE" altLang="en-US" sz="2800" b="0" i="0" u="none" strike="noStrike" cap="none" normalizeH="0" baseline="0" dirty="0">
                          <a:ln>
                            <a:noFill/>
                          </a:ln>
                          <a:solidFill>
                            <a:srgbClr val="000066"/>
                          </a:solidFill>
                          <a:effectLst/>
                          <a:latin typeface="Times New Roman" panose="02020603050405020304" pitchFamily="18" charset="0"/>
                        </a:rPr>
                        <a:t>, </a:t>
                      </a:r>
                      <a:r>
                        <a:rPr kumimoji="0" lang="nl-BE" altLang="en-US" sz="2800" b="0" i="0" u="none" strike="noStrike" cap="none" normalizeH="0" baseline="0" dirty="0" err="1">
                          <a:ln>
                            <a:noFill/>
                          </a:ln>
                          <a:solidFill>
                            <a:srgbClr val="000066"/>
                          </a:solidFill>
                          <a:effectLst/>
                          <a:latin typeface="Times New Roman" panose="02020603050405020304" pitchFamily="18" charset="0"/>
                        </a:rPr>
                        <a:t>terminologies</a:t>
                      </a:r>
                      <a:r>
                        <a:rPr kumimoji="0" lang="nl-BE" altLang="en-US" sz="2800" b="0" i="0" u="none" strike="noStrike" cap="none" normalizeH="0" baseline="0" dirty="0">
                          <a:ln>
                            <a:noFill/>
                          </a:ln>
                          <a:solidFill>
                            <a:srgbClr val="000066"/>
                          </a:solidFill>
                          <a:effectLst/>
                          <a:latin typeface="Times New Roman" panose="02020603050405020304" pitchFamily="18" charset="0"/>
                        </a:rPr>
                        <a:t>,</a:t>
                      </a:r>
                      <a:endParaRPr kumimoji="0" lang="en-GB" altLang="en-US" sz="2800" b="0" i="0" u="none" strike="noStrike" cap="none" normalizeH="0" baseline="0" dirty="0">
                        <a:ln>
                          <a:noFill/>
                        </a:ln>
                        <a:solidFill>
                          <a:srgbClr val="000066"/>
                        </a:solidFill>
                        <a:effectLst/>
                        <a:latin typeface="Times New Roman" panose="02020603050405020304" pitchFamily="18" charset="0"/>
                      </a:endParaRPr>
                    </a:p>
                  </a:txBody>
                  <a:tcPr marL="90645" marR="9064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3B1C5"/>
                    </a:solidFill>
                  </a:tcPr>
                </a:tc>
                <a:extLst>
                  <a:ext uri="{0D108BD9-81ED-4DB2-BD59-A6C34878D82A}">
                    <a16:rowId xmlns:a16="http://schemas.microsoft.com/office/drawing/2014/main" val="10002"/>
                  </a:ext>
                </a:extLst>
              </a:tr>
            </a:tbl>
          </a:graphicData>
        </a:graphic>
      </p:graphicFrame>
      <p:sp>
        <p:nvSpPr>
          <p:cNvPr id="505859" name="Rectangle 3"/>
          <p:cNvSpPr>
            <a:spLocks noGrp="1" noChangeArrowheads="1"/>
          </p:cNvSpPr>
          <p:nvPr>
            <p:ph type="body" sz="half" idx="4294967295"/>
          </p:nvPr>
        </p:nvSpPr>
        <p:spPr>
          <a:xfrm>
            <a:off x="152400" y="1447800"/>
            <a:ext cx="8991600" cy="1066800"/>
          </a:xfrm>
          <a:prstGeom prst="rect">
            <a:avLst/>
          </a:prstGeom>
        </p:spPr>
        <p:txBody>
          <a:bodyPr/>
          <a:lstStyle/>
          <a:p>
            <a:pPr marL="0" indent="0" algn="ctr"/>
            <a:r>
              <a:rPr lang="nl-BE" altLang="en-US" sz="2800" dirty="0" err="1"/>
              <a:t>Ideally</a:t>
            </a:r>
            <a:r>
              <a:rPr lang="nl-BE" altLang="en-US" sz="2800" dirty="0"/>
              <a:t> built out of </a:t>
            </a:r>
            <a:r>
              <a:rPr lang="nl-BE" altLang="en-US" sz="2800" b="1" i="1" dirty="0" err="1"/>
              <a:t>representational</a:t>
            </a:r>
            <a:r>
              <a:rPr lang="nl-BE" altLang="en-US" sz="2800" b="1" i="1" dirty="0"/>
              <a:t> units</a:t>
            </a:r>
            <a:r>
              <a:rPr lang="nl-BE" altLang="en-US" sz="2800" dirty="0"/>
              <a:t> </a:t>
            </a:r>
            <a:r>
              <a:rPr lang="nl-BE" altLang="en-US" sz="2800" dirty="0" err="1"/>
              <a:t>and</a:t>
            </a:r>
            <a:r>
              <a:rPr lang="nl-BE" altLang="en-US" sz="2800" dirty="0"/>
              <a:t> </a:t>
            </a:r>
            <a:r>
              <a:rPr lang="nl-BE" altLang="en-US" sz="2800" dirty="0" err="1"/>
              <a:t>relationships</a:t>
            </a:r>
            <a:r>
              <a:rPr lang="nl-BE" altLang="en-US" sz="2800" dirty="0"/>
              <a:t> </a:t>
            </a:r>
            <a:r>
              <a:rPr lang="nl-BE" altLang="en-US" sz="2800" dirty="0" err="1"/>
              <a:t>that</a:t>
            </a:r>
            <a:r>
              <a:rPr lang="nl-BE" altLang="en-US" sz="2800" dirty="0"/>
              <a:t> </a:t>
            </a:r>
            <a:r>
              <a:rPr lang="nl-BE" altLang="en-US" sz="2800" dirty="0" err="1"/>
              <a:t>mirror</a:t>
            </a:r>
            <a:r>
              <a:rPr lang="nl-BE" altLang="en-US" sz="2800" dirty="0"/>
              <a:t> </a:t>
            </a:r>
            <a:r>
              <a:rPr lang="nl-BE" altLang="en-US" sz="2800" dirty="0" err="1"/>
              <a:t>the</a:t>
            </a:r>
            <a:r>
              <a:rPr lang="nl-BE" altLang="en-US" sz="2800" dirty="0"/>
              <a:t> </a:t>
            </a:r>
            <a:r>
              <a:rPr lang="nl-BE" altLang="en-US" sz="2800" dirty="0" err="1"/>
              <a:t>entities</a:t>
            </a:r>
            <a:r>
              <a:rPr lang="nl-BE" altLang="en-US" sz="2800" dirty="0"/>
              <a:t> </a:t>
            </a:r>
            <a:r>
              <a:rPr lang="nl-BE" altLang="en-US" sz="2800" dirty="0" err="1"/>
              <a:t>and</a:t>
            </a:r>
            <a:r>
              <a:rPr lang="nl-BE" altLang="en-US" sz="2800" dirty="0"/>
              <a:t> </a:t>
            </a:r>
            <a:r>
              <a:rPr lang="nl-BE" altLang="en-US" sz="2800" dirty="0" err="1"/>
              <a:t>their</a:t>
            </a:r>
            <a:r>
              <a:rPr lang="nl-BE" altLang="en-US" sz="2800" dirty="0"/>
              <a:t> </a:t>
            </a:r>
            <a:r>
              <a:rPr lang="nl-BE" altLang="en-US" sz="2800" dirty="0" err="1"/>
              <a:t>relationships</a:t>
            </a:r>
            <a:r>
              <a:rPr lang="nl-BE" altLang="en-US" sz="2800" dirty="0"/>
              <a:t> in </a:t>
            </a:r>
            <a:r>
              <a:rPr lang="nl-BE" altLang="en-US" sz="2800" dirty="0" err="1"/>
              <a:t>reality</a:t>
            </a:r>
            <a:r>
              <a:rPr lang="nl-BE" altLang="en-US" sz="2800" dirty="0"/>
              <a:t>.</a:t>
            </a:r>
          </a:p>
        </p:txBody>
      </p:sp>
    </p:spTree>
    <p:extLst>
      <p:ext uri="{BB962C8B-B14F-4D97-AF65-F5344CB8AC3E}">
        <p14:creationId xmlns:p14="http://schemas.microsoft.com/office/powerpoint/2010/main" val="37321919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lumMod val="50000"/>
                  </a:schemeClr>
                </a:solidFill>
              </a:rPr>
              <a:t>Scientific Realism</a:t>
            </a:r>
          </a:p>
        </p:txBody>
      </p:sp>
      <p:sp>
        <p:nvSpPr>
          <p:cNvPr id="3" name="Content Placeholder 2"/>
          <p:cNvSpPr>
            <a:spLocks noGrp="1"/>
          </p:cNvSpPr>
          <p:nvPr>
            <p:ph idx="1"/>
          </p:nvPr>
        </p:nvSpPr>
        <p:spPr>
          <a:xfrm>
            <a:off x="228600" y="1600200"/>
            <a:ext cx="8686800" cy="5029200"/>
          </a:xfrm>
        </p:spPr>
        <p:txBody>
          <a:bodyPr/>
          <a:lstStyle/>
          <a:p>
            <a:pPr marL="0" indent="0" algn="ctr"/>
            <a:r>
              <a:rPr lang="en-US" sz="2800" dirty="0">
                <a:solidFill>
                  <a:schemeClr val="accent1">
                    <a:lumMod val="50000"/>
                  </a:schemeClr>
                </a:solidFill>
              </a:rPr>
              <a:t>Our best scientific theories give true or approximately true descriptions of observable and unobservable aspects of a mind-independent world.</a:t>
            </a:r>
          </a:p>
          <a:p>
            <a:pPr marL="0" indent="0" algn="ctr"/>
            <a:endParaRPr lang="en-US" sz="2800" dirty="0"/>
          </a:p>
          <a:p>
            <a:pPr marL="0" indent="0" algn="ctr"/>
            <a:endParaRPr lang="en-US" sz="2800" dirty="0"/>
          </a:p>
          <a:p>
            <a:pPr marL="0" indent="0" algn="ctr"/>
            <a:endParaRPr lang="en-US" sz="2800" dirty="0"/>
          </a:p>
          <a:p>
            <a:pPr marL="0" indent="0" algn="ctr"/>
            <a:r>
              <a:rPr lang="en-US" sz="2800" dirty="0"/>
              <a:t>A reference ontology is an ontology that is created in such a way as to serve the representation of what are assumed to be corresponding types in reality. </a:t>
            </a:r>
          </a:p>
        </p:txBody>
      </p:sp>
      <p:sp>
        <p:nvSpPr>
          <p:cNvPr id="4" name="Rectangle 3"/>
          <p:cNvSpPr/>
          <p:nvPr/>
        </p:nvSpPr>
        <p:spPr>
          <a:xfrm>
            <a:off x="3392055" y="3048000"/>
            <a:ext cx="5486400" cy="307777"/>
          </a:xfrm>
          <a:prstGeom prst="rect">
            <a:avLst/>
          </a:prstGeom>
        </p:spPr>
        <p:txBody>
          <a:bodyPr wrap="squar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BBE0E3">
                    <a:lumMod val="50000"/>
                  </a:srgbClr>
                </a:solidFill>
                <a:effectLst/>
                <a:uLnTx/>
                <a:uFillTx/>
                <a:latin typeface="Times" charset="0"/>
                <a:ea typeface="+mn-ea"/>
                <a:cs typeface="+mn-cs"/>
              </a:rPr>
              <a:t>http://plato.stanford.edu/entries/scientific-realism/#WhaSciRea</a:t>
            </a:r>
          </a:p>
        </p:txBody>
      </p:sp>
      <p:sp>
        <p:nvSpPr>
          <p:cNvPr id="5" name="Title 1"/>
          <p:cNvSpPr txBox="1">
            <a:spLocks/>
          </p:cNvSpPr>
          <p:nvPr/>
        </p:nvSpPr>
        <p:spPr>
          <a:xfrm>
            <a:off x="228600" y="3733800"/>
            <a:ext cx="8686800" cy="762000"/>
          </a:xfrm>
          <a:prstGeom prst="rect">
            <a:avLst/>
          </a:prstGeom>
        </p:spPr>
        <p:txBody>
          <a:bodyPr/>
          <a:lstStyle>
            <a:lvl1pPr algn="ctr" rtl="0" eaLnBrk="0" fontAlgn="base" hangingPunct="0">
              <a:spcBef>
                <a:spcPct val="0"/>
              </a:spcBef>
              <a:spcAft>
                <a:spcPct val="0"/>
              </a:spcAft>
              <a:defRPr sz="3600" b="0" i="0">
                <a:solidFill>
                  <a:schemeClr val="bg1"/>
                </a:solidFill>
                <a:latin typeface="Georgia"/>
                <a:ea typeface="ＭＳ Ｐゴシック" pitchFamily="122" charset="-128"/>
                <a:cs typeface="Georgia"/>
              </a:defRPr>
            </a:lvl1pPr>
            <a:lvl2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2pPr>
            <a:lvl3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3pPr>
            <a:lvl4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4pPr>
            <a:lvl5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5pPr>
            <a:lvl6pPr marL="457200" algn="l" rtl="0" fontAlgn="base">
              <a:spcBef>
                <a:spcPct val="0"/>
              </a:spcBef>
              <a:spcAft>
                <a:spcPct val="0"/>
              </a:spcAft>
              <a:defRPr sz="3600">
                <a:solidFill>
                  <a:schemeClr val="bg1"/>
                </a:solidFill>
                <a:latin typeface="Times" pitchFamily="122" charset="0"/>
              </a:defRPr>
            </a:lvl6pPr>
            <a:lvl7pPr marL="914400" algn="l" rtl="0" fontAlgn="base">
              <a:spcBef>
                <a:spcPct val="0"/>
              </a:spcBef>
              <a:spcAft>
                <a:spcPct val="0"/>
              </a:spcAft>
              <a:defRPr sz="3600">
                <a:solidFill>
                  <a:schemeClr val="bg1"/>
                </a:solidFill>
                <a:latin typeface="Times" pitchFamily="122" charset="0"/>
              </a:defRPr>
            </a:lvl7pPr>
            <a:lvl8pPr marL="1371600" algn="l" rtl="0" fontAlgn="base">
              <a:spcBef>
                <a:spcPct val="0"/>
              </a:spcBef>
              <a:spcAft>
                <a:spcPct val="0"/>
              </a:spcAft>
              <a:defRPr sz="3600">
                <a:solidFill>
                  <a:schemeClr val="bg1"/>
                </a:solidFill>
                <a:latin typeface="Times" pitchFamily="122" charset="0"/>
              </a:defRPr>
            </a:lvl8pPr>
            <a:lvl9pPr marL="1828800" algn="l" rtl="0" fontAlgn="base">
              <a:spcBef>
                <a:spcPct val="0"/>
              </a:spcBef>
              <a:spcAft>
                <a:spcPct val="0"/>
              </a:spcAft>
              <a:defRPr sz="3600">
                <a:solidFill>
                  <a:schemeClr val="bg1"/>
                </a:solidFill>
                <a:latin typeface="Times" pitchFamily="122"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0" cap="none" spc="0" normalizeH="0" baseline="0" noProof="0" dirty="0">
                <a:ln>
                  <a:noFill/>
                </a:ln>
                <a:solidFill>
                  <a:srgbClr val="FFFFFF"/>
                </a:solidFill>
                <a:effectLst/>
                <a:uLnTx/>
                <a:uFillTx/>
                <a:latin typeface="Georgia"/>
                <a:ea typeface="ＭＳ Ｐゴシック" pitchFamily="122" charset="-128"/>
              </a:rPr>
              <a:t>Ontological Realism</a:t>
            </a:r>
          </a:p>
        </p:txBody>
      </p:sp>
      <p:sp>
        <p:nvSpPr>
          <p:cNvPr id="6" name="Rectangle 5"/>
          <p:cNvSpPr/>
          <p:nvPr/>
        </p:nvSpPr>
        <p:spPr>
          <a:xfrm>
            <a:off x="228600" y="6022037"/>
            <a:ext cx="8834942" cy="738664"/>
          </a:xfrm>
          <a:prstGeom prst="rect">
            <a:avLst/>
          </a:prstGeom>
        </p:spPr>
        <p:txBody>
          <a:bodyPr wrap="squar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Times" charset="0"/>
                <a:ea typeface="+mn-ea"/>
                <a:cs typeface="+mn-cs"/>
              </a:rPr>
              <a:t>Smith B, Ceusters W. </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Times" charset="0"/>
                <a:ea typeface="+mn-ea"/>
                <a:cs typeface="+mn-cs"/>
              </a:rPr>
              <a:t>Ontological Realism as a Methodology for Coordinated Evolution of Scientific Ontologies. </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Times" charset="0"/>
                <a:ea typeface="+mn-ea"/>
                <a:cs typeface="+mn-cs"/>
              </a:rPr>
              <a:t>Applied Ontology, 2010;5(3-4):139-188.</a:t>
            </a:r>
          </a:p>
        </p:txBody>
      </p:sp>
    </p:spTree>
    <p:extLst>
      <p:ext uri="{BB962C8B-B14F-4D97-AF65-F5344CB8AC3E}">
        <p14:creationId xmlns:p14="http://schemas.microsoft.com/office/powerpoint/2010/main" val="33440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Central research questions</a:t>
            </a:r>
          </a:p>
        </p:txBody>
      </p:sp>
      <p:sp>
        <p:nvSpPr>
          <p:cNvPr id="5" name="Content Placeholder 4"/>
          <p:cNvSpPr>
            <a:spLocks noGrp="1"/>
          </p:cNvSpPr>
          <p:nvPr>
            <p:ph idx="1"/>
          </p:nvPr>
        </p:nvSpPr>
        <p:spPr/>
        <p:txBody>
          <a:bodyPr/>
          <a:lstStyle/>
          <a:p>
            <a:pPr marL="457200" indent="-457200">
              <a:buFont typeface="+mj-lt"/>
              <a:buAutoNum type="arabicParenR"/>
            </a:pPr>
            <a:r>
              <a:rPr lang="en-US" dirty="0"/>
              <a:t>How can ontologies be designed in such a way that: </a:t>
            </a:r>
          </a:p>
          <a:p>
            <a:pPr marL="969963" indent="-452438">
              <a:buFont typeface="+mj-lt"/>
              <a:buAutoNum type="alphaLcParenR"/>
            </a:pPr>
            <a:r>
              <a:rPr lang="en-US" dirty="0"/>
              <a:t>they are faithful representations of reality, and that</a:t>
            </a:r>
          </a:p>
          <a:p>
            <a:pPr marL="969963" indent="-452438">
              <a:buFont typeface="+mj-lt"/>
              <a:buAutoNum type="alphaLcParenR"/>
            </a:pPr>
            <a:r>
              <a:rPr lang="en-US" dirty="0"/>
              <a:t>changes introduced in updates reflect faithfully corresponding changes in reality?</a:t>
            </a:r>
          </a:p>
          <a:p>
            <a:pPr marL="969963" indent="-452438">
              <a:buFont typeface="+mj-lt"/>
              <a:buAutoNum type="alphaLcParenR"/>
            </a:pPr>
            <a:endParaRPr lang="en-US" dirty="0"/>
          </a:p>
          <a:p>
            <a:pPr marL="969963" indent="-452438">
              <a:buFont typeface="+mj-lt"/>
              <a:buAutoNum type="alphaLcParenR"/>
            </a:pPr>
            <a:endParaRPr lang="en-US" dirty="0"/>
          </a:p>
          <a:p>
            <a:pPr marL="457200" indent="-457200">
              <a:buFont typeface="+mj-lt"/>
              <a:buAutoNum type="arabicParenR" startAt="2"/>
            </a:pPr>
            <a:r>
              <a:rPr lang="en-US" dirty="0"/>
              <a:t>What are the requirements for formalisms able to concretize ontologies satisfying (1a) and (1b) to allow users thereof acquiring a faithful representation of the changes in reality by merely looking at the changes in the ontology?</a:t>
            </a:r>
          </a:p>
          <a:p>
            <a:pPr>
              <a:buFont typeface="Arial" panose="020B0604020202020204" pitchFamily="34" charset="0"/>
              <a:buChar char="•"/>
            </a:pPr>
            <a:endParaRPr lang="en-US" dirty="0"/>
          </a:p>
        </p:txBody>
      </p:sp>
    </p:spTree>
    <p:extLst>
      <p:ext uri="{BB962C8B-B14F-4D97-AF65-F5344CB8AC3E}">
        <p14:creationId xmlns:p14="http://schemas.microsoft.com/office/powerpoint/2010/main" val="3445976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3618" name="AutoShape 2"/>
          <p:cNvSpPr>
            <a:spLocks noGrp="1" noChangeArrowheads="1"/>
          </p:cNvSpPr>
          <p:nvPr>
            <p:ph type="title"/>
          </p:nvPr>
        </p:nvSpPr>
        <p:spPr/>
        <p:txBody>
          <a:bodyPr/>
          <a:lstStyle/>
          <a:p>
            <a:r>
              <a:rPr lang="nl-BE" altLang="en-US"/>
              <a:t>Some characteristics of representational units</a:t>
            </a:r>
            <a:endParaRPr lang="en-GB" altLang="en-US"/>
          </a:p>
        </p:txBody>
      </p:sp>
      <p:sp>
        <p:nvSpPr>
          <p:cNvPr id="623619" name="Rectangle 3"/>
          <p:cNvSpPr>
            <a:spLocks noGrp="1" noChangeArrowheads="1"/>
          </p:cNvSpPr>
          <p:nvPr>
            <p:ph idx="1"/>
          </p:nvPr>
        </p:nvSpPr>
        <p:spPr>
          <a:xfrm>
            <a:off x="228600" y="2362200"/>
            <a:ext cx="8686800" cy="4267200"/>
          </a:xfrm>
        </p:spPr>
        <p:txBody>
          <a:bodyPr/>
          <a:lstStyle/>
          <a:p>
            <a:pPr marL="609600" indent="-609600">
              <a:lnSpc>
                <a:spcPct val="90000"/>
              </a:lnSpc>
              <a:buFontTx/>
              <a:buAutoNum type="arabicPeriod"/>
            </a:pPr>
            <a:r>
              <a:rPr lang="en-GB" altLang="en-US" dirty="0"/>
              <a:t>each unit is assumed by the creators of the representation to be veridical, i.e. to conform to some relevant portion of reality (POR) as conceived on the best current scientific understanding;</a:t>
            </a:r>
          </a:p>
          <a:p>
            <a:pPr marL="609600" indent="-609600">
              <a:lnSpc>
                <a:spcPct val="90000"/>
              </a:lnSpc>
              <a:buFontTx/>
              <a:buAutoNum type="arabicPeriod"/>
            </a:pPr>
            <a:endParaRPr lang="en-GB" altLang="en-US" sz="800" dirty="0"/>
          </a:p>
          <a:p>
            <a:pPr marL="609600" indent="-609600">
              <a:lnSpc>
                <a:spcPct val="90000"/>
              </a:lnSpc>
              <a:buFontTx/>
              <a:buAutoNum type="arabicPeriod"/>
            </a:pPr>
            <a:r>
              <a:rPr lang="en-GB" altLang="en-US" dirty="0"/>
              <a:t>several units may correspond to the same POR by presenting different though still veridical views or perspectives;</a:t>
            </a:r>
          </a:p>
          <a:p>
            <a:pPr marL="609600" indent="-609600">
              <a:lnSpc>
                <a:spcPct val="90000"/>
              </a:lnSpc>
              <a:buFontTx/>
              <a:buAutoNum type="arabicPeriod"/>
            </a:pPr>
            <a:endParaRPr lang="en-GB" altLang="en-US" sz="800" dirty="0"/>
          </a:p>
          <a:p>
            <a:pPr marL="609600" indent="-609600">
              <a:lnSpc>
                <a:spcPct val="90000"/>
              </a:lnSpc>
              <a:buFontTx/>
              <a:buAutoNum type="arabicPeriod"/>
            </a:pPr>
            <a:r>
              <a:rPr lang="en-GB" altLang="en-US" dirty="0"/>
              <a:t>what is to be represented by the units in a representation depends on the purposes which the representation is designed to serve.</a:t>
            </a:r>
          </a:p>
        </p:txBody>
      </p:sp>
    </p:spTree>
    <p:extLst>
      <p:ext uri="{BB962C8B-B14F-4D97-AF65-F5344CB8AC3E}">
        <p14:creationId xmlns:p14="http://schemas.microsoft.com/office/powerpoint/2010/main" val="218524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236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2361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2361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3619" grpId="0" uiExpand="1" build="p"/>
    </p:bld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2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22"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Theme">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2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22"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7249</TotalTime>
  <Words>5869</Words>
  <Application>Microsoft Office PowerPoint</Application>
  <PresentationFormat>On-screen Show (4:3)</PresentationFormat>
  <Paragraphs>2031</Paragraphs>
  <Slides>57</Slides>
  <Notes>31</Notes>
  <HiddenSlides>0</HiddenSlides>
  <MMClips>0</MMClips>
  <ScaleCrop>false</ScaleCrop>
  <HeadingPairs>
    <vt:vector size="8" baseType="variant">
      <vt:variant>
        <vt:lpstr>Fonts Used</vt:lpstr>
      </vt:variant>
      <vt:variant>
        <vt:i4>12</vt:i4>
      </vt:variant>
      <vt:variant>
        <vt:lpstr>Theme</vt:lpstr>
      </vt:variant>
      <vt:variant>
        <vt:i4>2</vt:i4>
      </vt:variant>
      <vt:variant>
        <vt:lpstr>Embedded OLE Servers</vt:lpstr>
      </vt:variant>
      <vt:variant>
        <vt:i4>1</vt:i4>
      </vt:variant>
      <vt:variant>
        <vt:lpstr>Slide Titles</vt:lpstr>
      </vt:variant>
      <vt:variant>
        <vt:i4>57</vt:i4>
      </vt:variant>
    </vt:vector>
  </HeadingPairs>
  <TitlesOfParts>
    <vt:vector size="72" baseType="lpstr">
      <vt:lpstr>Batang</vt:lpstr>
      <vt:lpstr>ＭＳ 明朝</vt:lpstr>
      <vt:lpstr>ＭＳ 明朝</vt:lpstr>
      <vt:lpstr>ＭＳ Ｐゴシック</vt:lpstr>
      <vt:lpstr>Arial</vt:lpstr>
      <vt:lpstr>Calibri</vt:lpstr>
      <vt:lpstr>Georgia</vt:lpstr>
      <vt:lpstr>Times</vt:lpstr>
      <vt:lpstr>Times New Roman</vt:lpstr>
      <vt:lpstr>Trebuchet MS</vt:lpstr>
      <vt:lpstr>Verdana</vt:lpstr>
      <vt:lpstr>Wingdings</vt:lpstr>
      <vt:lpstr>Office Theme</vt:lpstr>
      <vt:lpstr>1_Office Theme</vt:lpstr>
      <vt:lpstr>Photo Editor-foto</vt:lpstr>
      <vt:lpstr>BMI508 – Fall 2024 Introduction to Biomedical Ontology  Class 9 – Oct 23, 2024  Principles for Change Management in Ontologies     </vt:lpstr>
      <vt:lpstr>Ontological Realism claims about reality:</vt:lpstr>
      <vt:lpstr>Ontological Realism’s aim for representations:</vt:lpstr>
      <vt:lpstr>Ontological Realism’s aim for representations:</vt:lpstr>
      <vt:lpstr>Scientific Realism</vt:lpstr>
      <vt:lpstr>Representational artifacts</vt:lpstr>
      <vt:lpstr>Scientific Realism</vt:lpstr>
      <vt:lpstr>Central research questions</vt:lpstr>
      <vt:lpstr>Some characteristics of representational units</vt:lpstr>
      <vt:lpstr>What influences the development of ontologies?</vt:lpstr>
      <vt:lpstr>What influences the development of ontologies?</vt:lpstr>
      <vt:lpstr>Reality versus representations, both in evolution</vt:lpstr>
      <vt:lpstr>Reality versus representations, both in evolution</vt:lpstr>
      <vt:lpstr>Reality versus representations, both in evolution</vt:lpstr>
      <vt:lpstr>Reality versus representations, both in evolution</vt:lpstr>
      <vt:lpstr>Reality versus representations, both in evolution</vt:lpstr>
      <vt:lpstr>Milestones in scientific discovery and case assessment.</vt:lpstr>
      <vt:lpstr>Milestones in scientific discovery and case assessment.</vt:lpstr>
      <vt:lpstr>Representation versus reality in ontologies</vt:lpstr>
      <vt:lpstr>Representation versus reality in ontologies</vt:lpstr>
      <vt:lpstr>Representation versus reality in ontologies</vt:lpstr>
      <vt:lpstr>Representation versus reality in EHR</vt:lpstr>
      <vt:lpstr>Representation versus reality in ontologies</vt:lpstr>
      <vt:lpstr>Representation versus reality in an EHR</vt:lpstr>
      <vt:lpstr>Representation versus reality in ontologies</vt:lpstr>
      <vt:lpstr>Representation versus reality in ontologies</vt:lpstr>
      <vt:lpstr>Representation versus reality in ontologies</vt:lpstr>
      <vt:lpstr>A possible ontology evolution</vt:lpstr>
      <vt:lpstr>A possible ontology evolution</vt:lpstr>
      <vt:lpstr>A possible ontology evolution</vt:lpstr>
      <vt:lpstr>A possible ontology evolution</vt:lpstr>
      <vt:lpstr>A possible ontology evolution</vt:lpstr>
      <vt:lpstr>A possible ontology evolution</vt:lpstr>
      <vt:lpstr>Sorts of changes in ontologies: the simplistic main view</vt:lpstr>
      <vt:lpstr>An “optimal” ontology (1)</vt:lpstr>
      <vt:lpstr>An “optimal” ontology (2)</vt:lpstr>
      <vt:lpstr>But things may go wrong …</vt:lpstr>
      <vt:lpstr>Key requirement for versioning</vt:lpstr>
      <vt:lpstr>RU – reality correspondence types</vt:lpstr>
      <vt:lpstr>RU – reality correspondence types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Updating is an active process</vt:lpstr>
      <vt:lpstr>PowerPoint Presentation</vt:lpstr>
      <vt:lpstr>Post-hoc application of  realism-based ontology management to the Basic Formal Ontology</vt:lpstr>
      <vt:lpstr>A Qualitative Versioning Method</vt:lpstr>
      <vt:lpstr>Changes in BFO</vt:lpstr>
      <vt:lpstr>Principles for determining the configurations</vt:lpstr>
      <vt:lpstr>Explanations of Changes</vt:lpstr>
      <vt:lpstr>Conclusion</vt:lpstr>
      <vt:lpstr>Required reading for next week</vt:lpstr>
    </vt:vector>
  </TitlesOfParts>
  <Company>SUNY at Buffalo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Creative/News Services</dc:creator>
  <cp:lastModifiedBy>werner ceusters</cp:lastModifiedBy>
  <cp:revision>414</cp:revision>
  <dcterms:created xsi:type="dcterms:W3CDTF">2011-06-07T20:07:59Z</dcterms:created>
  <dcterms:modified xsi:type="dcterms:W3CDTF">2024-10-23T17:23:41Z</dcterms:modified>
</cp:coreProperties>
</file>