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7"/>
  </p:notesMasterIdLst>
  <p:sldIdLst>
    <p:sldId id="1369" r:id="rId2"/>
    <p:sldId id="387" r:id="rId3"/>
    <p:sldId id="388" r:id="rId4"/>
    <p:sldId id="345" r:id="rId5"/>
    <p:sldId id="346" r:id="rId6"/>
    <p:sldId id="353" r:id="rId7"/>
    <p:sldId id="347" r:id="rId8"/>
    <p:sldId id="441" r:id="rId9"/>
    <p:sldId id="389" r:id="rId10"/>
    <p:sldId id="390" r:id="rId11"/>
    <p:sldId id="391" r:id="rId12"/>
    <p:sldId id="386" r:id="rId13"/>
    <p:sldId id="392" r:id="rId14"/>
    <p:sldId id="393" r:id="rId15"/>
    <p:sldId id="396" r:id="rId16"/>
    <p:sldId id="397" r:id="rId17"/>
    <p:sldId id="398" r:id="rId18"/>
    <p:sldId id="394" r:id="rId19"/>
    <p:sldId id="395" r:id="rId20"/>
    <p:sldId id="308" r:id="rId21"/>
    <p:sldId id="349" r:id="rId22"/>
    <p:sldId id="443" r:id="rId23"/>
    <p:sldId id="309" r:id="rId24"/>
    <p:sldId id="318" r:id="rId25"/>
    <p:sldId id="319" r:id="rId26"/>
    <p:sldId id="343" r:id="rId27"/>
    <p:sldId id="355" r:id="rId28"/>
    <p:sldId id="718" r:id="rId29"/>
    <p:sldId id="403" r:id="rId30"/>
    <p:sldId id="405" r:id="rId31"/>
    <p:sldId id="414" r:id="rId32"/>
    <p:sldId id="416" r:id="rId33"/>
    <p:sldId id="417" r:id="rId34"/>
    <p:sldId id="427" r:id="rId35"/>
    <p:sldId id="428" r:id="rId36"/>
    <p:sldId id="434" r:id="rId37"/>
    <p:sldId id="436" r:id="rId38"/>
    <p:sldId id="432" r:id="rId39"/>
    <p:sldId id="433" r:id="rId40"/>
    <p:sldId id="437" r:id="rId41"/>
    <p:sldId id="438" r:id="rId42"/>
    <p:sldId id="444" r:id="rId43"/>
    <p:sldId id="445" r:id="rId44"/>
    <p:sldId id="439" r:id="rId45"/>
    <p:sldId id="435"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38558A"/>
    <a:srgbClr val="38558B"/>
    <a:srgbClr val="FF0000"/>
    <a:srgbClr val="F6D5A8"/>
    <a:srgbClr val="BBE0E3"/>
    <a:srgbClr val="E59C00"/>
    <a:srgbClr val="000D26"/>
    <a:srgbClr val="D5C13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100" d="100"/>
          <a:sy n="100" d="100"/>
        </p:scale>
        <p:origin x="186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373624-3DD2-4880-94B3-B6970C5689A0}"/>
              </a:ext>
            </a:extLst>
          </p:cNvPr>
          <p:cNvSpPr>
            <a:spLocks noGrp="1" noChangeArrowheads="1"/>
          </p:cNvSpPr>
          <p:nvPr>
            <p:ph type="sldNum" sz="quarter" idx="5"/>
          </p:nvPr>
        </p:nvSpPr>
        <p:spPr>
          <a:ln/>
        </p:spPr>
        <p:txBody>
          <a:bodyPr/>
          <a:lstStyle/>
          <a:p>
            <a:fld id="{746CEA78-582D-4BC9-B043-203AC16D6415}" type="slidenum">
              <a:rPr lang="en-US" altLang="en-US"/>
              <a:pPr/>
              <a:t>10</a:t>
            </a:fld>
            <a:endParaRPr lang="en-US" altLang="en-US"/>
          </a:p>
        </p:txBody>
      </p:sp>
      <p:sp>
        <p:nvSpPr>
          <p:cNvPr id="724994" name="Rectangle 2">
            <a:extLst>
              <a:ext uri="{FF2B5EF4-FFF2-40B4-BE49-F238E27FC236}">
                <a16:creationId xmlns:a16="http://schemas.microsoft.com/office/drawing/2014/main" id="{7BF3C560-38CD-422B-83BB-9F827492BFAE}"/>
              </a:ext>
            </a:extLst>
          </p:cNvPr>
          <p:cNvSpPr>
            <a:spLocks noGrp="1" noRot="1" noChangeAspect="1" noChangeArrowheads="1" noTextEdit="1"/>
          </p:cNvSpPr>
          <p:nvPr>
            <p:ph type="sldImg"/>
          </p:nvPr>
        </p:nvSpPr>
        <p:spPr>
          <a:ln/>
        </p:spPr>
      </p:sp>
      <p:sp>
        <p:nvSpPr>
          <p:cNvPr id="724995" name="Rectangle 3">
            <a:extLst>
              <a:ext uri="{FF2B5EF4-FFF2-40B4-BE49-F238E27FC236}">
                <a16:creationId xmlns:a16="http://schemas.microsoft.com/office/drawing/2014/main" id="{F43D4463-1BCE-4F5C-9791-FDFE313981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D5237D-363A-449D-8D2D-9BD92A95F595}"/>
              </a:ext>
            </a:extLst>
          </p:cNvPr>
          <p:cNvSpPr>
            <a:spLocks noGrp="1" noChangeArrowheads="1"/>
          </p:cNvSpPr>
          <p:nvPr>
            <p:ph type="sldNum" sz="quarter" idx="5"/>
          </p:nvPr>
        </p:nvSpPr>
        <p:spPr>
          <a:ln/>
        </p:spPr>
        <p:txBody>
          <a:bodyPr/>
          <a:lstStyle/>
          <a:p>
            <a:fld id="{353399FB-6740-4932-9EAD-475154FF6A0B}" type="slidenum">
              <a:rPr lang="en-US" altLang="en-US"/>
              <a:pPr/>
              <a:t>11</a:t>
            </a:fld>
            <a:endParaRPr lang="en-US" altLang="en-US"/>
          </a:p>
        </p:txBody>
      </p:sp>
      <p:sp>
        <p:nvSpPr>
          <p:cNvPr id="727042" name="Rectangle 2">
            <a:extLst>
              <a:ext uri="{FF2B5EF4-FFF2-40B4-BE49-F238E27FC236}">
                <a16:creationId xmlns:a16="http://schemas.microsoft.com/office/drawing/2014/main" id="{F5BD7629-6FED-4421-B3F3-369F1363D91E}"/>
              </a:ext>
            </a:extLst>
          </p:cNvPr>
          <p:cNvSpPr>
            <a:spLocks noGrp="1" noRot="1" noChangeAspect="1" noChangeArrowheads="1" noTextEdit="1"/>
          </p:cNvSpPr>
          <p:nvPr>
            <p:ph type="sldImg"/>
          </p:nvPr>
        </p:nvSpPr>
        <p:spPr>
          <a:ln/>
        </p:spPr>
      </p:sp>
      <p:sp>
        <p:nvSpPr>
          <p:cNvPr id="727043" name="Rectangle 3">
            <a:extLst>
              <a:ext uri="{FF2B5EF4-FFF2-40B4-BE49-F238E27FC236}">
                <a16:creationId xmlns:a16="http://schemas.microsoft.com/office/drawing/2014/main" id="{2821F1CA-7A87-47CA-BE44-3EC2F42023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BE4DA0-9191-4D4B-BB9D-F4B1643964F5}"/>
              </a:ext>
            </a:extLst>
          </p:cNvPr>
          <p:cNvSpPr>
            <a:spLocks noGrp="1" noChangeArrowheads="1"/>
          </p:cNvSpPr>
          <p:nvPr>
            <p:ph type="sldNum" sz="quarter" idx="5"/>
          </p:nvPr>
        </p:nvSpPr>
        <p:spPr>
          <a:ln/>
        </p:spPr>
        <p:txBody>
          <a:bodyPr/>
          <a:lstStyle/>
          <a:p>
            <a:fld id="{9EE49689-2B3E-4384-90CB-4F8A5184FB9D}" type="slidenum">
              <a:rPr lang="en-US" altLang="en-US"/>
              <a:pPr/>
              <a:t>12</a:t>
            </a:fld>
            <a:endParaRPr lang="en-US" altLang="en-US"/>
          </a:p>
        </p:txBody>
      </p:sp>
      <p:sp>
        <p:nvSpPr>
          <p:cNvPr id="716802" name="Rectangle 2">
            <a:extLst>
              <a:ext uri="{FF2B5EF4-FFF2-40B4-BE49-F238E27FC236}">
                <a16:creationId xmlns:a16="http://schemas.microsoft.com/office/drawing/2014/main" id="{DFD5728A-36DD-4A49-85F3-E61C3668E495}"/>
              </a:ext>
            </a:extLst>
          </p:cNvPr>
          <p:cNvSpPr>
            <a:spLocks noGrp="1" noRot="1" noChangeAspect="1" noChangeArrowheads="1" noTextEdit="1"/>
          </p:cNvSpPr>
          <p:nvPr>
            <p:ph type="sldImg"/>
          </p:nvPr>
        </p:nvSpPr>
        <p:spPr>
          <a:xfrm>
            <a:off x="1144588" y="685800"/>
            <a:ext cx="4572000" cy="3429000"/>
          </a:xfrm>
          <a:ln/>
        </p:spPr>
      </p:sp>
      <p:sp>
        <p:nvSpPr>
          <p:cNvPr id="716803" name="Rectangle 3">
            <a:extLst>
              <a:ext uri="{FF2B5EF4-FFF2-40B4-BE49-F238E27FC236}">
                <a16:creationId xmlns:a16="http://schemas.microsoft.com/office/drawing/2014/main" id="{DBD851DE-7EA8-4984-A145-A41344A2C844}"/>
              </a:ext>
            </a:extLst>
          </p:cNvPr>
          <p:cNvSpPr>
            <a:spLocks noGrp="1" noChangeArrowheads="1"/>
          </p:cNvSpPr>
          <p:nvPr>
            <p:ph type="body" idx="1"/>
          </p:nvPr>
        </p:nvSpPr>
        <p:spPr>
          <a:xfrm>
            <a:off x="914400" y="5815013"/>
            <a:ext cx="2505075" cy="1169987"/>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9C3EB4-D677-48E0-8559-46A7902D0618}"/>
              </a:ext>
            </a:extLst>
          </p:cNvPr>
          <p:cNvSpPr>
            <a:spLocks noGrp="1" noChangeArrowheads="1"/>
          </p:cNvSpPr>
          <p:nvPr>
            <p:ph type="sldNum" sz="quarter" idx="5"/>
          </p:nvPr>
        </p:nvSpPr>
        <p:spPr>
          <a:ln/>
        </p:spPr>
        <p:txBody>
          <a:bodyPr/>
          <a:lstStyle/>
          <a:p>
            <a:fld id="{F4243F0F-E2EE-433A-8CE6-FADD8052731C}" type="slidenum">
              <a:rPr lang="en-US" altLang="en-US"/>
              <a:pPr/>
              <a:t>13</a:t>
            </a:fld>
            <a:endParaRPr lang="en-US" altLang="en-US"/>
          </a:p>
        </p:txBody>
      </p:sp>
      <p:sp>
        <p:nvSpPr>
          <p:cNvPr id="730114" name="Rectangle 2">
            <a:extLst>
              <a:ext uri="{FF2B5EF4-FFF2-40B4-BE49-F238E27FC236}">
                <a16:creationId xmlns:a16="http://schemas.microsoft.com/office/drawing/2014/main" id="{405E538F-28AF-4754-9312-98A52BFC28EB}"/>
              </a:ext>
            </a:extLst>
          </p:cNvPr>
          <p:cNvSpPr>
            <a:spLocks noGrp="1" noRot="1" noChangeAspect="1" noChangeArrowheads="1" noTextEdit="1"/>
          </p:cNvSpPr>
          <p:nvPr>
            <p:ph type="sldImg"/>
          </p:nvPr>
        </p:nvSpPr>
        <p:spPr>
          <a:ln/>
        </p:spPr>
      </p:sp>
      <p:sp>
        <p:nvSpPr>
          <p:cNvPr id="730115" name="Rectangle 3">
            <a:extLst>
              <a:ext uri="{FF2B5EF4-FFF2-40B4-BE49-F238E27FC236}">
                <a16:creationId xmlns:a16="http://schemas.microsoft.com/office/drawing/2014/main" id="{F74DA4B1-CF09-4880-8378-4B14413E19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EDCF40-5483-42BF-B442-7FC7A503924E}"/>
              </a:ext>
            </a:extLst>
          </p:cNvPr>
          <p:cNvSpPr>
            <a:spLocks noGrp="1" noChangeArrowheads="1"/>
          </p:cNvSpPr>
          <p:nvPr>
            <p:ph type="sldNum" sz="quarter" idx="5"/>
          </p:nvPr>
        </p:nvSpPr>
        <p:spPr>
          <a:ln/>
        </p:spPr>
        <p:txBody>
          <a:bodyPr/>
          <a:lstStyle/>
          <a:p>
            <a:fld id="{809CAE77-20EA-4047-9793-10D21809A519}" type="slidenum">
              <a:rPr lang="en-US" altLang="en-US"/>
              <a:pPr/>
              <a:t>14</a:t>
            </a:fld>
            <a:endParaRPr lang="en-US" altLang="en-US"/>
          </a:p>
        </p:txBody>
      </p:sp>
      <p:sp>
        <p:nvSpPr>
          <p:cNvPr id="732162" name="Rectangle 2">
            <a:extLst>
              <a:ext uri="{FF2B5EF4-FFF2-40B4-BE49-F238E27FC236}">
                <a16:creationId xmlns:a16="http://schemas.microsoft.com/office/drawing/2014/main" id="{E75B1920-3BD6-48E9-959E-A8E34882403A}"/>
              </a:ext>
            </a:extLst>
          </p:cNvPr>
          <p:cNvSpPr>
            <a:spLocks noGrp="1" noRot="1" noChangeAspect="1" noChangeArrowheads="1" noTextEdit="1"/>
          </p:cNvSpPr>
          <p:nvPr>
            <p:ph type="sldImg"/>
          </p:nvPr>
        </p:nvSpPr>
        <p:spPr>
          <a:ln/>
        </p:spPr>
      </p:sp>
      <p:sp>
        <p:nvSpPr>
          <p:cNvPr id="732163" name="Rectangle 3">
            <a:extLst>
              <a:ext uri="{FF2B5EF4-FFF2-40B4-BE49-F238E27FC236}">
                <a16:creationId xmlns:a16="http://schemas.microsoft.com/office/drawing/2014/main" id="{FB3EB210-3356-448F-9ADB-7262653267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E0483C-7CAF-434F-8ED2-DBEE1B68DD04}"/>
              </a:ext>
            </a:extLst>
          </p:cNvPr>
          <p:cNvSpPr>
            <a:spLocks noGrp="1" noChangeArrowheads="1"/>
          </p:cNvSpPr>
          <p:nvPr>
            <p:ph type="sldNum" sz="quarter" idx="5"/>
          </p:nvPr>
        </p:nvSpPr>
        <p:spPr>
          <a:ln/>
        </p:spPr>
        <p:txBody>
          <a:bodyPr/>
          <a:lstStyle/>
          <a:p>
            <a:fld id="{6B3FFF5C-AE38-41CD-B572-D8CC7EBEE1CC}" type="slidenum">
              <a:rPr lang="en-US" altLang="en-US"/>
              <a:pPr/>
              <a:t>15</a:t>
            </a:fld>
            <a:endParaRPr lang="en-US" altLang="en-US"/>
          </a:p>
        </p:txBody>
      </p:sp>
      <p:sp>
        <p:nvSpPr>
          <p:cNvPr id="738306" name="Rectangle 2">
            <a:extLst>
              <a:ext uri="{FF2B5EF4-FFF2-40B4-BE49-F238E27FC236}">
                <a16:creationId xmlns:a16="http://schemas.microsoft.com/office/drawing/2014/main" id="{E7B00F5C-911A-4D8D-9223-55B100DBFB71}"/>
              </a:ext>
            </a:extLst>
          </p:cNvPr>
          <p:cNvSpPr>
            <a:spLocks noGrp="1" noRot="1" noChangeAspect="1" noChangeArrowheads="1" noTextEdit="1"/>
          </p:cNvSpPr>
          <p:nvPr>
            <p:ph type="sldImg"/>
          </p:nvPr>
        </p:nvSpPr>
        <p:spPr>
          <a:ln/>
        </p:spPr>
      </p:sp>
      <p:sp>
        <p:nvSpPr>
          <p:cNvPr id="738307" name="Rectangle 3">
            <a:extLst>
              <a:ext uri="{FF2B5EF4-FFF2-40B4-BE49-F238E27FC236}">
                <a16:creationId xmlns:a16="http://schemas.microsoft.com/office/drawing/2014/main" id="{6676DD35-F7B9-4D32-A29E-D6F238D19C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79F3F0-684E-4305-9536-2B5FD0CA3924}"/>
              </a:ext>
            </a:extLst>
          </p:cNvPr>
          <p:cNvSpPr>
            <a:spLocks noGrp="1" noChangeArrowheads="1"/>
          </p:cNvSpPr>
          <p:nvPr>
            <p:ph type="sldNum" sz="quarter" idx="5"/>
          </p:nvPr>
        </p:nvSpPr>
        <p:spPr>
          <a:ln/>
        </p:spPr>
        <p:txBody>
          <a:bodyPr/>
          <a:lstStyle/>
          <a:p>
            <a:fld id="{0A7819E4-CF81-4F99-93BC-D3D024DEEFC0}" type="slidenum">
              <a:rPr lang="en-US" altLang="en-US"/>
              <a:pPr/>
              <a:t>16</a:t>
            </a:fld>
            <a:endParaRPr lang="en-US" altLang="en-US"/>
          </a:p>
        </p:txBody>
      </p:sp>
      <p:sp>
        <p:nvSpPr>
          <p:cNvPr id="740354" name="Rectangle 2">
            <a:extLst>
              <a:ext uri="{FF2B5EF4-FFF2-40B4-BE49-F238E27FC236}">
                <a16:creationId xmlns:a16="http://schemas.microsoft.com/office/drawing/2014/main" id="{5DA8A3EA-864E-4B58-A02D-7F51BFADF2B7}"/>
              </a:ext>
            </a:extLst>
          </p:cNvPr>
          <p:cNvSpPr>
            <a:spLocks noGrp="1" noRot="1" noChangeAspect="1" noChangeArrowheads="1" noTextEdit="1"/>
          </p:cNvSpPr>
          <p:nvPr>
            <p:ph type="sldImg"/>
          </p:nvPr>
        </p:nvSpPr>
        <p:spPr>
          <a:ln/>
        </p:spPr>
      </p:sp>
      <p:sp>
        <p:nvSpPr>
          <p:cNvPr id="740355" name="Rectangle 3">
            <a:extLst>
              <a:ext uri="{FF2B5EF4-FFF2-40B4-BE49-F238E27FC236}">
                <a16:creationId xmlns:a16="http://schemas.microsoft.com/office/drawing/2014/main" id="{EB273CEF-E713-4355-BDD4-B073573F31C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876000-F610-4C4E-A939-9DF8DA4C52B0}"/>
              </a:ext>
            </a:extLst>
          </p:cNvPr>
          <p:cNvSpPr>
            <a:spLocks noGrp="1" noChangeArrowheads="1"/>
          </p:cNvSpPr>
          <p:nvPr>
            <p:ph type="sldNum" sz="quarter" idx="5"/>
          </p:nvPr>
        </p:nvSpPr>
        <p:spPr>
          <a:ln/>
        </p:spPr>
        <p:txBody>
          <a:bodyPr/>
          <a:lstStyle/>
          <a:p>
            <a:fld id="{C029E7E8-561E-4EE0-AA71-145CE70A0BDB}" type="slidenum">
              <a:rPr lang="en-US" altLang="en-US"/>
              <a:pPr/>
              <a:t>17</a:t>
            </a:fld>
            <a:endParaRPr lang="en-US" altLang="en-US"/>
          </a:p>
        </p:txBody>
      </p:sp>
      <p:sp>
        <p:nvSpPr>
          <p:cNvPr id="742402" name="Rectangle 2">
            <a:extLst>
              <a:ext uri="{FF2B5EF4-FFF2-40B4-BE49-F238E27FC236}">
                <a16:creationId xmlns:a16="http://schemas.microsoft.com/office/drawing/2014/main" id="{648C63BD-0DAB-421C-BBF5-6D67CED4E84B}"/>
              </a:ext>
            </a:extLst>
          </p:cNvPr>
          <p:cNvSpPr>
            <a:spLocks noGrp="1" noRot="1" noChangeAspect="1" noChangeArrowheads="1" noTextEdit="1"/>
          </p:cNvSpPr>
          <p:nvPr>
            <p:ph type="sldImg"/>
          </p:nvPr>
        </p:nvSpPr>
        <p:spPr>
          <a:ln/>
        </p:spPr>
      </p:sp>
      <p:sp>
        <p:nvSpPr>
          <p:cNvPr id="742403" name="Rectangle 3">
            <a:extLst>
              <a:ext uri="{FF2B5EF4-FFF2-40B4-BE49-F238E27FC236}">
                <a16:creationId xmlns:a16="http://schemas.microsoft.com/office/drawing/2014/main" id="{48E37350-99D1-4529-90C0-0C1EBEDEE7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082692-F019-4A12-A729-CA7161279FFB}"/>
              </a:ext>
            </a:extLst>
          </p:cNvPr>
          <p:cNvSpPr>
            <a:spLocks noGrp="1" noChangeArrowheads="1"/>
          </p:cNvSpPr>
          <p:nvPr>
            <p:ph type="sldNum" sz="quarter" idx="5"/>
          </p:nvPr>
        </p:nvSpPr>
        <p:spPr>
          <a:ln/>
        </p:spPr>
        <p:txBody>
          <a:bodyPr/>
          <a:lstStyle/>
          <a:p>
            <a:fld id="{85A49F36-611A-45FB-B794-7A06F8A19573}" type="slidenum">
              <a:rPr lang="en-US" altLang="en-US"/>
              <a:pPr/>
              <a:t>18</a:t>
            </a:fld>
            <a:endParaRPr lang="en-US" altLang="en-US"/>
          </a:p>
        </p:txBody>
      </p:sp>
      <p:sp>
        <p:nvSpPr>
          <p:cNvPr id="734210" name="Rectangle 2">
            <a:extLst>
              <a:ext uri="{FF2B5EF4-FFF2-40B4-BE49-F238E27FC236}">
                <a16:creationId xmlns:a16="http://schemas.microsoft.com/office/drawing/2014/main" id="{441B2058-9760-4B48-B0AC-89C0427256BC}"/>
              </a:ext>
            </a:extLst>
          </p:cNvPr>
          <p:cNvSpPr>
            <a:spLocks noGrp="1" noRot="1" noChangeAspect="1" noChangeArrowheads="1" noTextEdit="1"/>
          </p:cNvSpPr>
          <p:nvPr>
            <p:ph type="sldImg"/>
          </p:nvPr>
        </p:nvSpPr>
        <p:spPr>
          <a:ln/>
        </p:spPr>
      </p:sp>
      <p:sp>
        <p:nvSpPr>
          <p:cNvPr id="734211" name="Rectangle 3">
            <a:extLst>
              <a:ext uri="{FF2B5EF4-FFF2-40B4-BE49-F238E27FC236}">
                <a16:creationId xmlns:a16="http://schemas.microsoft.com/office/drawing/2014/main" id="{60A64D94-E3C1-4357-863A-FEE5BF0006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085061-6EB5-43B2-B4D2-2DF224273956}"/>
              </a:ext>
            </a:extLst>
          </p:cNvPr>
          <p:cNvSpPr>
            <a:spLocks noGrp="1" noChangeArrowheads="1"/>
          </p:cNvSpPr>
          <p:nvPr>
            <p:ph type="sldNum" sz="quarter" idx="5"/>
          </p:nvPr>
        </p:nvSpPr>
        <p:spPr>
          <a:ln/>
        </p:spPr>
        <p:txBody>
          <a:bodyPr/>
          <a:lstStyle/>
          <a:p>
            <a:fld id="{C3629B99-B7F4-470E-9399-82B42B900DC9}" type="slidenum">
              <a:rPr lang="en-US" altLang="en-US"/>
              <a:pPr/>
              <a:t>19</a:t>
            </a:fld>
            <a:endParaRPr lang="en-US" altLang="en-US"/>
          </a:p>
        </p:txBody>
      </p:sp>
      <p:sp>
        <p:nvSpPr>
          <p:cNvPr id="736258" name="Rectangle 2">
            <a:extLst>
              <a:ext uri="{FF2B5EF4-FFF2-40B4-BE49-F238E27FC236}">
                <a16:creationId xmlns:a16="http://schemas.microsoft.com/office/drawing/2014/main" id="{16684E8F-C800-4794-8FAB-9F2068595629}"/>
              </a:ext>
            </a:extLst>
          </p:cNvPr>
          <p:cNvSpPr>
            <a:spLocks noGrp="1" noRot="1" noChangeAspect="1" noChangeArrowheads="1" noTextEdit="1"/>
          </p:cNvSpPr>
          <p:nvPr>
            <p:ph type="sldImg"/>
          </p:nvPr>
        </p:nvSpPr>
        <p:spPr>
          <a:ln/>
        </p:spPr>
      </p:sp>
      <p:sp>
        <p:nvSpPr>
          <p:cNvPr id="736259" name="Rectangle 3">
            <a:extLst>
              <a:ext uri="{FF2B5EF4-FFF2-40B4-BE49-F238E27FC236}">
                <a16:creationId xmlns:a16="http://schemas.microsoft.com/office/drawing/2014/main" id="{1D9DF104-2600-4072-AD92-0EE6BB1A2A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9B8034-AAB9-459B-B424-EA95A486B594}"/>
              </a:ext>
            </a:extLst>
          </p:cNvPr>
          <p:cNvSpPr>
            <a:spLocks noGrp="1" noChangeArrowheads="1"/>
          </p:cNvSpPr>
          <p:nvPr>
            <p:ph type="sldNum" sz="quarter" idx="5"/>
          </p:nvPr>
        </p:nvSpPr>
        <p:spPr>
          <a:ln/>
        </p:spPr>
        <p:txBody>
          <a:bodyPr/>
          <a:lstStyle/>
          <a:p>
            <a:fld id="{89F8D806-955B-46F1-B777-1ECDD705BBF6}" type="slidenum">
              <a:rPr lang="en-US" altLang="en-US"/>
              <a:pPr/>
              <a:t>2</a:t>
            </a:fld>
            <a:endParaRPr lang="en-US" altLang="en-US"/>
          </a:p>
        </p:txBody>
      </p:sp>
      <p:sp>
        <p:nvSpPr>
          <p:cNvPr id="718850" name="Rectangle 2">
            <a:extLst>
              <a:ext uri="{FF2B5EF4-FFF2-40B4-BE49-F238E27FC236}">
                <a16:creationId xmlns:a16="http://schemas.microsoft.com/office/drawing/2014/main" id="{DBB9A38E-F56A-4A1B-9E51-5063F43AF85E}"/>
              </a:ext>
            </a:extLst>
          </p:cNvPr>
          <p:cNvSpPr>
            <a:spLocks noGrp="1" noRot="1" noChangeAspect="1" noChangeArrowheads="1" noTextEdit="1"/>
          </p:cNvSpPr>
          <p:nvPr>
            <p:ph type="sldImg"/>
          </p:nvPr>
        </p:nvSpPr>
        <p:spPr>
          <a:ln/>
        </p:spPr>
      </p:sp>
      <p:sp>
        <p:nvSpPr>
          <p:cNvPr id="718851" name="Rectangle 3">
            <a:extLst>
              <a:ext uri="{FF2B5EF4-FFF2-40B4-BE49-F238E27FC236}">
                <a16:creationId xmlns:a16="http://schemas.microsoft.com/office/drawing/2014/main" id="{9328F199-1D2A-4764-A075-147344ED49D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965764-6850-49C5-AF00-EC3BDFFBCC5A}"/>
              </a:ext>
            </a:extLst>
          </p:cNvPr>
          <p:cNvSpPr>
            <a:spLocks noGrp="1" noChangeArrowheads="1"/>
          </p:cNvSpPr>
          <p:nvPr>
            <p:ph type="sldNum" sz="quarter" idx="5"/>
          </p:nvPr>
        </p:nvSpPr>
        <p:spPr>
          <a:ln/>
        </p:spPr>
        <p:txBody>
          <a:bodyPr/>
          <a:lstStyle/>
          <a:p>
            <a:fld id="{905E7327-0F65-42EF-B73A-3D6630E856C4}" type="slidenum">
              <a:rPr lang="en-US" altLang="en-US"/>
              <a:pPr/>
              <a:t>20</a:t>
            </a:fld>
            <a:endParaRPr lang="en-US" altLang="en-US"/>
          </a:p>
        </p:txBody>
      </p:sp>
      <p:sp>
        <p:nvSpPr>
          <p:cNvPr id="504834" name="Rectangle 2">
            <a:extLst>
              <a:ext uri="{FF2B5EF4-FFF2-40B4-BE49-F238E27FC236}">
                <a16:creationId xmlns:a16="http://schemas.microsoft.com/office/drawing/2014/main" id="{89C82458-7C57-4AF5-958E-2571995E9418}"/>
              </a:ext>
            </a:extLst>
          </p:cNvPr>
          <p:cNvSpPr>
            <a:spLocks noGrp="1" noRot="1" noChangeAspect="1" noChangeArrowheads="1" noTextEdit="1"/>
          </p:cNvSpPr>
          <p:nvPr>
            <p:ph type="sldImg"/>
          </p:nvPr>
        </p:nvSpPr>
        <p:spPr>
          <a:ln/>
        </p:spPr>
      </p:sp>
      <p:sp>
        <p:nvSpPr>
          <p:cNvPr id="504835" name="Rectangle 3">
            <a:extLst>
              <a:ext uri="{FF2B5EF4-FFF2-40B4-BE49-F238E27FC236}">
                <a16:creationId xmlns:a16="http://schemas.microsoft.com/office/drawing/2014/main" id="{02CD7A8A-1337-4106-806B-5B891A9A42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980F24-02A9-4AA9-9036-C25906B3AB1C}"/>
              </a:ext>
            </a:extLst>
          </p:cNvPr>
          <p:cNvSpPr>
            <a:spLocks noGrp="1" noChangeArrowheads="1"/>
          </p:cNvSpPr>
          <p:nvPr>
            <p:ph type="sldNum" sz="quarter" idx="5"/>
          </p:nvPr>
        </p:nvSpPr>
        <p:spPr>
          <a:ln/>
        </p:spPr>
        <p:txBody>
          <a:bodyPr/>
          <a:lstStyle/>
          <a:p>
            <a:fld id="{13D483EC-5BD3-4461-96A5-EB3B5F07AFC0}" type="slidenum">
              <a:rPr lang="en-US" altLang="en-US"/>
              <a:pPr/>
              <a:t>21</a:t>
            </a:fld>
            <a:endParaRPr lang="en-US" altLang="en-US"/>
          </a:p>
        </p:txBody>
      </p:sp>
      <p:sp>
        <p:nvSpPr>
          <p:cNvPr id="638978" name="Rectangle 2">
            <a:extLst>
              <a:ext uri="{FF2B5EF4-FFF2-40B4-BE49-F238E27FC236}">
                <a16:creationId xmlns:a16="http://schemas.microsoft.com/office/drawing/2014/main" id="{1A30B7B3-28A8-401B-AB77-FDAE1B8ABEDF}"/>
              </a:ext>
            </a:extLst>
          </p:cNvPr>
          <p:cNvSpPr>
            <a:spLocks noGrp="1" noRot="1" noChangeAspect="1" noChangeArrowheads="1" noTextEdit="1"/>
          </p:cNvSpPr>
          <p:nvPr>
            <p:ph type="sldImg"/>
          </p:nvPr>
        </p:nvSpPr>
        <p:spPr>
          <a:ln/>
        </p:spPr>
      </p:sp>
      <p:sp>
        <p:nvSpPr>
          <p:cNvPr id="638979" name="Rectangle 3">
            <a:extLst>
              <a:ext uri="{FF2B5EF4-FFF2-40B4-BE49-F238E27FC236}">
                <a16:creationId xmlns:a16="http://schemas.microsoft.com/office/drawing/2014/main" id="{0152F4D3-0161-4868-86D0-B5D4403C49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16F8E-CEEA-49F9-BCFD-F0E10D04767F}"/>
              </a:ext>
            </a:extLst>
          </p:cNvPr>
          <p:cNvSpPr>
            <a:spLocks noGrp="1" noChangeArrowheads="1"/>
          </p:cNvSpPr>
          <p:nvPr>
            <p:ph type="sldNum" sz="quarter" idx="5"/>
          </p:nvPr>
        </p:nvSpPr>
        <p:spPr>
          <a:ln/>
        </p:spPr>
        <p:txBody>
          <a:bodyPr/>
          <a:lstStyle/>
          <a:p>
            <a:fld id="{331A9BA3-09FB-4403-BC0F-E5DCF728A4D8}" type="slidenum">
              <a:rPr lang="en-US" altLang="en-US"/>
              <a:pPr/>
              <a:t>22</a:t>
            </a:fld>
            <a:endParaRPr lang="en-US" altLang="en-US"/>
          </a:p>
        </p:txBody>
      </p:sp>
      <p:sp>
        <p:nvSpPr>
          <p:cNvPr id="880642" name="Rectangle 2">
            <a:extLst>
              <a:ext uri="{FF2B5EF4-FFF2-40B4-BE49-F238E27FC236}">
                <a16:creationId xmlns:a16="http://schemas.microsoft.com/office/drawing/2014/main" id="{946401A5-85F1-4FE0-8F48-7D7E70116E7F}"/>
              </a:ext>
            </a:extLst>
          </p:cNvPr>
          <p:cNvSpPr>
            <a:spLocks noGrp="1" noRot="1" noChangeAspect="1" noChangeArrowheads="1" noTextEdit="1"/>
          </p:cNvSpPr>
          <p:nvPr>
            <p:ph type="sldImg"/>
          </p:nvPr>
        </p:nvSpPr>
        <p:spPr>
          <a:ln/>
        </p:spPr>
      </p:sp>
      <p:sp>
        <p:nvSpPr>
          <p:cNvPr id="880643" name="Rectangle 3">
            <a:extLst>
              <a:ext uri="{FF2B5EF4-FFF2-40B4-BE49-F238E27FC236}">
                <a16:creationId xmlns:a16="http://schemas.microsoft.com/office/drawing/2014/main" id="{2A4A2DC0-0119-4409-AECF-ACE9123310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DDD5B5-EF59-4D35-A2C1-8E5EF66801DE}"/>
              </a:ext>
            </a:extLst>
          </p:cNvPr>
          <p:cNvSpPr>
            <a:spLocks noGrp="1" noChangeArrowheads="1"/>
          </p:cNvSpPr>
          <p:nvPr>
            <p:ph type="sldNum" sz="quarter" idx="5"/>
          </p:nvPr>
        </p:nvSpPr>
        <p:spPr>
          <a:ln/>
        </p:spPr>
        <p:txBody>
          <a:bodyPr/>
          <a:lstStyle/>
          <a:p>
            <a:fld id="{2AF9BAB2-7B0D-4F6A-9A6B-EF37BC95039B}" type="slidenum">
              <a:rPr lang="en-US" altLang="en-US"/>
              <a:pPr/>
              <a:t>23</a:t>
            </a:fld>
            <a:endParaRPr lang="en-US" altLang="en-US"/>
          </a:p>
        </p:txBody>
      </p:sp>
      <p:sp>
        <p:nvSpPr>
          <p:cNvPr id="506882" name="Rectangle 2">
            <a:extLst>
              <a:ext uri="{FF2B5EF4-FFF2-40B4-BE49-F238E27FC236}">
                <a16:creationId xmlns:a16="http://schemas.microsoft.com/office/drawing/2014/main" id="{B34A31B4-4D53-42F6-98C4-5C8AA6F3E5E5}"/>
              </a:ext>
            </a:extLst>
          </p:cNvPr>
          <p:cNvSpPr>
            <a:spLocks noGrp="1" noRot="1" noChangeAspect="1" noChangeArrowheads="1" noTextEdit="1"/>
          </p:cNvSpPr>
          <p:nvPr>
            <p:ph type="sldImg"/>
          </p:nvPr>
        </p:nvSpPr>
        <p:spPr>
          <a:ln/>
        </p:spPr>
      </p:sp>
      <p:sp>
        <p:nvSpPr>
          <p:cNvPr id="506883" name="Rectangle 3">
            <a:extLst>
              <a:ext uri="{FF2B5EF4-FFF2-40B4-BE49-F238E27FC236}">
                <a16:creationId xmlns:a16="http://schemas.microsoft.com/office/drawing/2014/main" id="{8F268E41-53FA-45AB-9E8E-DCECC165D5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3C86EE-F439-4BF9-A188-DF5CB0201152}"/>
              </a:ext>
            </a:extLst>
          </p:cNvPr>
          <p:cNvSpPr>
            <a:spLocks noGrp="1" noChangeArrowheads="1"/>
          </p:cNvSpPr>
          <p:nvPr>
            <p:ph type="sldNum" sz="quarter" idx="5"/>
          </p:nvPr>
        </p:nvSpPr>
        <p:spPr>
          <a:ln/>
        </p:spPr>
        <p:txBody>
          <a:bodyPr/>
          <a:lstStyle/>
          <a:p>
            <a:fld id="{403BC8F1-092E-4373-B9FA-70B9FB04EF4D}" type="slidenum">
              <a:rPr lang="en-US" altLang="en-US"/>
              <a:pPr/>
              <a:t>24</a:t>
            </a:fld>
            <a:endParaRPr lang="en-US" altLang="en-US"/>
          </a:p>
        </p:txBody>
      </p:sp>
      <p:sp>
        <p:nvSpPr>
          <p:cNvPr id="533506" name="Rectangle 2">
            <a:extLst>
              <a:ext uri="{FF2B5EF4-FFF2-40B4-BE49-F238E27FC236}">
                <a16:creationId xmlns:a16="http://schemas.microsoft.com/office/drawing/2014/main" id="{6D42287D-6DE8-4ED3-AC09-0DEAF437F23C}"/>
              </a:ext>
            </a:extLst>
          </p:cNvPr>
          <p:cNvSpPr>
            <a:spLocks noGrp="1" noRot="1" noChangeAspect="1" noChangeArrowheads="1" noTextEdit="1"/>
          </p:cNvSpPr>
          <p:nvPr>
            <p:ph type="sldImg"/>
          </p:nvPr>
        </p:nvSpPr>
        <p:spPr>
          <a:ln/>
        </p:spPr>
      </p:sp>
      <p:sp>
        <p:nvSpPr>
          <p:cNvPr id="533507" name="Rectangle 3">
            <a:extLst>
              <a:ext uri="{FF2B5EF4-FFF2-40B4-BE49-F238E27FC236}">
                <a16:creationId xmlns:a16="http://schemas.microsoft.com/office/drawing/2014/main" id="{B6FE661B-CA7F-458C-B49B-4A6D863190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0BB99D-6E8A-4125-AF5B-1512D8CC0C68}"/>
              </a:ext>
            </a:extLst>
          </p:cNvPr>
          <p:cNvSpPr>
            <a:spLocks noGrp="1" noChangeArrowheads="1"/>
          </p:cNvSpPr>
          <p:nvPr>
            <p:ph type="sldNum" sz="quarter" idx="5"/>
          </p:nvPr>
        </p:nvSpPr>
        <p:spPr>
          <a:ln/>
        </p:spPr>
        <p:txBody>
          <a:bodyPr/>
          <a:lstStyle/>
          <a:p>
            <a:fld id="{5E56E582-F841-43C0-A6FA-16E7FF065F1A}" type="slidenum">
              <a:rPr lang="en-US" altLang="en-US"/>
              <a:pPr/>
              <a:t>25</a:t>
            </a:fld>
            <a:endParaRPr lang="en-US" altLang="en-US"/>
          </a:p>
        </p:txBody>
      </p:sp>
      <p:sp>
        <p:nvSpPr>
          <p:cNvPr id="534530" name="Rectangle 2">
            <a:extLst>
              <a:ext uri="{FF2B5EF4-FFF2-40B4-BE49-F238E27FC236}">
                <a16:creationId xmlns:a16="http://schemas.microsoft.com/office/drawing/2014/main" id="{E65B4D6B-D95D-4BA3-9C12-7D376DCA80B0}"/>
              </a:ext>
            </a:extLst>
          </p:cNvPr>
          <p:cNvSpPr>
            <a:spLocks noGrp="1" noRot="1" noChangeAspect="1" noChangeArrowheads="1" noTextEdit="1"/>
          </p:cNvSpPr>
          <p:nvPr>
            <p:ph type="sldImg"/>
          </p:nvPr>
        </p:nvSpPr>
        <p:spPr>
          <a:ln/>
        </p:spPr>
      </p:sp>
      <p:sp>
        <p:nvSpPr>
          <p:cNvPr id="534531" name="Rectangle 3">
            <a:extLst>
              <a:ext uri="{FF2B5EF4-FFF2-40B4-BE49-F238E27FC236}">
                <a16:creationId xmlns:a16="http://schemas.microsoft.com/office/drawing/2014/main" id="{7AAF9DF1-FDEB-4622-B4B8-3D9A783DBE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4676B9-9863-42F6-94C9-ACB884B00EC6}"/>
              </a:ext>
            </a:extLst>
          </p:cNvPr>
          <p:cNvSpPr>
            <a:spLocks noGrp="1" noChangeArrowheads="1"/>
          </p:cNvSpPr>
          <p:nvPr>
            <p:ph type="sldNum" sz="quarter" idx="5"/>
          </p:nvPr>
        </p:nvSpPr>
        <p:spPr>
          <a:ln/>
        </p:spPr>
        <p:txBody>
          <a:bodyPr/>
          <a:lstStyle/>
          <a:p>
            <a:fld id="{18492C93-98F0-4D81-952D-2C4EC93EAE80}" type="slidenum">
              <a:rPr lang="en-US" altLang="en-US"/>
              <a:pPr/>
              <a:t>26</a:t>
            </a:fld>
            <a:endParaRPr lang="en-US" altLang="en-US"/>
          </a:p>
        </p:txBody>
      </p:sp>
      <p:sp>
        <p:nvSpPr>
          <p:cNvPr id="624642" name="Rectangle 2">
            <a:extLst>
              <a:ext uri="{FF2B5EF4-FFF2-40B4-BE49-F238E27FC236}">
                <a16:creationId xmlns:a16="http://schemas.microsoft.com/office/drawing/2014/main" id="{CB0C5F5A-DFDF-493C-9E34-419E885A50F5}"/>
              </a:ext>
            </a:extLst>
          </p:cNvPr>
          <p:cNvSpPr>
            <a:spLocks noGrp="1" noRot="1" noChangeAspect="1" noChangeArrowheads="1" noTextEdit="1"/>
          </p:cNvSpPr>
          <p:nvPr>
            <p:ph type="sldImg"/>
          </p:nvPr>
        </p:nvSpPr>
        <p:spPr>
          <a:ln/>
        </p:spPr>
      </p:sp>
      <p:sp>
        <p:nvSpPr>
          <p:cNvPr id="624643" name="Rectangle 3">
            <a:extLst>
              <a:ext uri="{FF2B5EF4-FFF2-40B4-BE49-F238E27FC236}">
                <a16:creationId xmlns:a16="http://schemas.microsoft.com/office/drawing/2014/main" id="{C214CF41-4BC0-4ECF-AE0E-83E4CA8D6C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0D497F-6F5C-442A-B06A-D7B8C3C3F52E}"/>
              </a:ext>
            </a:extLst>
          </p:cNvPr>
          <p:cNvSpPr>
            <a:spLocks noGrp="1" noChangeArrowheads="1"/>
          </p:cNvSpPr>
          <p:nvPr>
            <p:ph type="sldNum" sz="quarter" idx="5"/>
          </p:nvPr>
        </p:nvSpPr>
        <p:spPr>
          <a:ln/>
        </p:spPr>
        <p:txBody>
          <a:bodyPr/>
          <a:lstStyle/>
          <a:p>
            <a:fld id="{B7C6A74C-3822-4A82-B783-F948DB9327F7}" type="slidenum">
              <a:rPr lang="en-US" altLang="en-US"/>
              <a:pPr/>
              <a:t>27</a:t>
            </a:fld>
            <a:endParaRPr lang="en-US" altLang="en-US"/>
          </a:p>
        </p:txBody>
      </p:sp>
      <p:sp>
        <p:nvSpPr>
          <p:cNvPr id="652290" name="Rectangle 2">
            <a:extLst>
              <a:ext uri="{FF2B5EF4-FFF2-40B4-BE49-F238E27FC236}">
                <a16:creationId xmlns:a16="http://schemas.microsoft.com/office/drawing/2014/main" id="{A200C31C-C519-42C3-AF27-E7A6E8D36643}"/>
              </a:ext>
            </a:extLst>
          </p:cNvPr>
          <p:cNvSpPr>
            <a:spLocks noGrp="1" noRot="1" noChangeAspect="1" noChangeArrowheads="1" noTextEdit="1"/>
          </p:cNvSpPr>
          <p:nvPr>
            <p:ph type="sldImg"/>
          </p:nvPr>
        </p:nvSpPr>
        <p:spPr>
          <a:ln/>
        </p:spPr>
      </p:sp>
      <p:sp>
        <p:nvSpPr>
          <p:cNvPr id="652291" name="Rectangle 3">
            <a:extLst>
              <a:ext uri="{FF2B5EF4-FFF2-40B4-BE49-F238E27FC236}">
                <a16:creationId xmlns:a16="http://schemas.microsoft.com/office/drawing/2014/main" id="{A769D7BE-02A3-45D0-A9FC-B97158D470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615E5B-883C-41F4-9E7B-375DBB824744}"/>
              </a:ext>
            </a:extLst>
          </p:cNvPr>
          <p:cNvSpPr>
            <a:spLocks noGrp="1" noChangeArrowheads="1"/>
          </p:cNvSpPr>
          <p:nvPr>
            <p:ph type="sldNum" sz="quarter" idx="5"/>
          </p:nvPr>
        </p:nvSpPr>
        <p:spPr>
          <a:ln/>
        </p:spPr>
        <p:txBody>
          <a:bodyPr/>
          <a:lstStyle/>
          <a:p>
            <a:fld id="{999A95DC-F98E-4691-B895-A3768DD15AA7}" type="slidenum">
              <a:rPr lang="en-US" altLang="en-US"/>
              <a:pPr/>
              <a:t>29</a:t>
            </a:fld>
            <a:endParaRPr lang="en-US" altLang="en-US"/>
          </a:p>
        </p:txBody>
      </p:sp>
      <p:sp>
        <p:nvSpPr>
          <p:cNvPr id="763906" name="Rectangle 2">
            <a:extLst>
              <a:ext uri="{FF2B5EF4-FFF2-40B4-BE49-F238E27FC236}">
                <a16:creationId xmlns:a16="http://schemas.microsoft.com/office/drawing/2014/main" id="{BD7A0A9D-E299-4C51-BB2C-1BAE2A31DD70}"/>
              </a:ext>
            </a:extLst>
          </p:cNvPr>
          <p:cNvSpPr>
            <a:spLocks noGrp="1" noRot="1" noChangeAspect="1" noChangeArrowheads="1" noTextEdit="1"/>
          </p:cNvSpPr>
          <p:nvPr>
            <p:ph type="sldImg"/>
          </p:nvPr>
        </p:nvSpPr>
        <p:spPr>
          <a:ln/>
        </p:spPr>
      </p:sp>
      <p:sp>
        <p:nvSpPr>
          <p:cNvPr id="763907" name="Rectangle 3">
            <a:extLst>
              <a:ext uri="{FF2B5EF4-FFF2-40B4-BE49-F238E27FC236}">
                <a16:creationId xmlns:a16="http://schemas.microsoft.com/office/drawing/2014/main" id="{C9AE43AF-0BC9-461C-A3FE-17074D3C74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85072-8E9D-4ABC-995B-5DE38A6AB0AD}"/>
              </a:ext>
            </a:extLst>
          </p:cNvPr>
          <p:cNvSpPr>
            <a:spLocks noGrp="1" noChangeArrowheads="1"/>
          </p:cNvSpPr>
          <p:nvPr>
            <p:ph type="sldNum" sz="quarter" idx="5"/>
          </p:nvPr>
        </p:nvSpPr>
        <p:spPr>
          <a:ln/>
        </p:spPr>
        <p:txBody>
          <a:bodyPr/>
          <a:lstStyle/>
          <a:p>
            <a:fld id="{EBF7C4DB-6847-43F7-81A4-8738C1CFC3F1}" type="slidenum">
              <a:rPr lang="en-US" altLang="en-US"/>
              <a:pPr/>
              <a:t>30</a:t>
            </a:fld>
            <a:endParaRPr lang="en-US" altLang="en-US"/>
          </a:p>
        </p:txBody>
      </p:sp>
      <p:sp>
        <p:nvSpPr>
          <p:cNvPr id="768002" name="Rectangle 2">
            <a:extLst>
              <a:ext uri="{FF2B5EF4-FFF2-40B4-BE49-F238E27FC236}">
                <a16:creationId xmlns:a16="http://schemas.microsoft.com/office/drawing/2014/main" id="{A5FFED87-A344-4974-A207-F1AA5AEE37AE}"/>
              </a:ext>
            </a:extLst>
          </p:cNvPr>
          <p:cNvSpPr>
            <a:spLocks noGrp="1" noRot="1" noChangeAspect="1" noChangeArrowheads="1" noTextEdit="1"/>
          </p:cNvSpPr>
          <p:nvPr>
            <p:ph type="sldImg"/>
          </p:nvPr>
        </p:nvSpPr>
        <p:spPr>
          <a:ln/>
        </p:spPr>
      </p:sp>
      <p:sp>
        <p:nvSpPr>
          <p:cNvPr id="768003" name="Rectangle 3">
            <a:extLst>
              <a:ext uri="{FF2B5EF4-FFF2-40B4-BE49-F238E27FC236}">
                <a16:creationId xmlns:a16="http://schemas.microsoft.com/office/drawing/2014/main" id="{C0E0126A-A5A3-4E8F-B5EE-B65CE86BF4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7A24A5-BAFF-4C6F-9A99-F2160FF426DF}"/>
              </a:ext>
            </a:extLst>
          </p:cNvPr>
          <p:cNvSpPr>
            <a:spLocks noGrp="1" noChangeArrowheads="1"/>
          </p:cNvSpPr>
          <p:nvPr>
            <p:ph type="sldNum" sz="quarter" idx="5"/>
          </p:nvPr>
        </p:nvSpPr>
        <p:spPr>
          <a:ln/>
        </p:spPr>
        <p:txBody>
          <a:bodyPr/>
          <a:lstStyle/>
          <a:p>
            <a:fld id="{EF877462-1F35-4CAD-9BB7-43D3723A7DAA}" type="slidenum">
              <a:rPr lang="en-US" altLang="en-US"/>
              <a:pPr/>
              <a:t>3</a:t>
            </a:fld>
            <a:endParaRPr lang="en-US" altLang="en-US"/>
          </a:p>
        </p:txBody>
      </p:sp>
      <p:sp>
        <p:nvSpPr>
          <p:cNvPr id="720898" name="Rectangle 2">
            <a:extLst>
              <a:ext uri="{FF2B5EF4-FFF2-40B4-BE49-F238E27FC236}">
                <a16:creationId xmlns:a16="http://schemas.microsoft.com/office/drawing/2014/main" id="{D488FD3C-245B-4E42-A6C4-C8625E40BE73}"/>
              </a:ext>
            </a:extLst>
          </p:cNvPr>
          <p:cNvSpPr>
            <a:spLocks noGrp="1" noRot="1" noChangeAspect="1" noChangeArrowheads="1" noTextEdit="1"/>
          </p:cNvSpPr>
          <p:nvPr>
            <p:ph type="sldImg"/>
          </p:nvPr>
        </p:nvSpPr>
        <p:spPr>
          <a:ln/>
        </p:spPr>
      </p:sp>
      <p:sp>
        <p:nvSpPr>
          <p:cNvPr id="720899" name="Rectangle 3">
            <a:extLst>
              <a:ext uri="{FF2B5EF4-FFF2-40B4-BE49-F238E27FC236}">
                <a16:creationId xmlns:a16="http://schemas.microsoft.com/office/drawing/2014/main" id="{A56E50F4-10F1-493C-93C7-047F69ED1C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E980A6-67B7-4176-AB49-F015DD807208}"/>
              </a:ext>
            </a:extLst>
          </p:cNvPr>
          <p:cNvSpPr>
            <a:spLocks noGrp="1" noChangeArrowheads="1"/>
          </p:cNvSpPr>
          <p:nvPr>
            <p:ph type="sldNum" sz="quarter" idx="5"/>
          </p:nvPr>
        </p:nvSpPr>
        <p:spPr>
          <a:ln/>
        </p:spPr>
        <p:txBody>
          <a:bodyPr/>
          <a:lstStyle/>
          <a:p>
            <a:fld id="{E936BAEB-2B86-47DC-A6A0-175CBAE7B8AF}" type="slidenum">
              <a:rPr lang="en-US" altLang="en-US"/>
              <a:pPr/>
              <a:t>31</a:t>
            </a:fld>
            <a:endParaRPr lang="en-US" altLang="en-US"/>
          </a:p>
        </p:txBody>
      </p:sp>
      <p:sp>
        <p:nvSpPr>
          <p:cNvPr id="797698" name="Rectangle 2">
            <a:extLst>
              <a:ext uri="{FF2B5EF4-FFF2-40B4-BE49-F238E27FC236}">
                <a16:creationId xmlns:a16="http://schemas.microsoft.com/office/drawing/2014/main" id="{CE858FD3-8B5D-4B92-9D7E-69ABD20615AC}"/>
              </a:ext>
            </a:extLst>
          </p:cNvPr>
          <p:cNvSpPr>
            <a:spLocks noGrp="1" noRot="1" noChangeAspect="1" noChangeArrowheads="1" noTextEdit="1"/>
          </p:cNvSpPr>
          <p:nvPr>
            <p:ph type="sldImg"/>
          </p:nvPr>
        </p:nvSpPr>
        <p:spPr>
          <a:ln/>
        </p:spPr>
      </p:sp>
      <p:sp>
        <p:nvSpPr>
          <p:cNvPr id="797699" name="Rectangle 3">
            <a:extLst>
              <a:ext uri="{FF2B5EF4-FFF2-40B4-BE49-F238E27FC236}">
                <a16:creationId xmlns:a16="http://schemas.microsoft.com/office/drawing/2014/main" id="{6048690F-6316-44B1-8968-D3056D649E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7A4061-0859-46F2-809E-5766D6858A7C}"/>
              </a:ext>
            </a:extLst>
          </p:cNvPr>
          <p:cNvSpPr>
            <a:spLocks noGrp="1" noChangeArrowheads="1"/>
          </p:cNvSpPr>
          <p:nvPr>
            <p:ph type="sldNum" sz="quarter" idx="5"/>
          </p:nvPr>
        </p:nvSpPr>
        <p:spPr>
          <a:ln/>
        </p:spPr>
        <p:txBody>
          <a:bodyPr/>
          <a:lstStyle/>
          <a:p>
            <a:fld id="{EFCBCDB1-59A8-4CC2-BF7C-5F885EDF64E8}" type="slidenum">
              <a:rPr lang="en-US" altLang="en-US"/>
              <a:pPr/>
              <a:t>32</a:t>
            </a:fld>
            <a:endParaRPr lang="en-US" altLang="en-US"/>
          </a:p>
        </p:txBody>
      </p:sp>
      <p:sp>
        <p:nvSpPr>
          <p:cNvPr id="819202" name="Rectangle 2">
            <a:extLst>
              <a:ext uri="{FF2B5EF4-FFF2-40B4-BE49-F238E27FC236}">
                <a16:creationId xmlns:a16="http://schemas.microsoft.com/office/drawing/2014/main" id="{5A83DFF7-E3D0-40D3-9388-622022B5729F}"/>
              </a:ext>
            </a:extLst>
          </p:cNvPr>
          <p:cNvSpPr>
            <a:spLocks noGrp="1" noRot="1" noChangeAspect="1" noChangeArrowheads="1" noTextEdit="1"/>
          </p:cNvSpPr>
          <p:nvPr>
            <p:ph type="sldImg"/>
          </p:nvPr>
        </p:nvSpPr>
        <p:spPr>
          <a:ln/>
        </p:spPr>
      </p:sp>
      <p:sp>
        <p:nvSpPr>
          <p:cNvPr id="819203" name="Rectangle 3">
            <a:extLst>
              <a:ext uri="{FF2B5EF4-FFF2-40B4-BE49-F238E27FC236}">
                <a16:creationId xmlns:a16="http://schemas.microsoft.com/office/drawing/2014/main" id="{D062EE5F-E3AE-46E9-AD7B-20762D4461B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501CFA-5645-4B25-8F83-7E8D45262771}"/>
              </a:ext>
            </a:extLst>
          </p:cNvPr>
          <p:cNvSpPr>
            <a:spLocks noGrp="1" noChangeArrowheads="1"/>
          </p:cNvSpPr>
          <p:nvPr>
            <p:ph type="sldNum" sz="quarter" idx="5"/>
          </p:nvPr>
        </p:nvSpPr>
        <p:spPr>
          <a:ln/>
        </p:spPr>
        <p:txBody>
          <a:bodyPr/>
          <a:lstStyle/>
          <a:p>
            <a:fld id="{6EEC0C2A-92FD-425A-B1E1-3FF524C23536}" type="slidenum">
              <a:rPr lang="en-US" altLang="en-US"/>
              <a:pPr/>
              <a:t>33</a:t>
            </a:fld>
            <a:endParaRPr lang="en-US" altLang="en-US"/>
          </a:p>
        </p:txBody>
      </p:sp>
      <p:sp>
        <p:nvSpPr>
          <p:cNvPr id="820226" name="Rectangle 2">
            <a:extLst>
              <a:ext uri="{FF2B5EF4-FFF2-40B4-BE49-F238E27FC236}">
                <a16:creationId xmlns:a16="http://schemas.microsoft.com/office/drawing/2014/main" id="{73250B0A-3B96-41B9-AED8-613E3515789E}"/>
              </a:ext>
            </a:extLst>
          </p:cNvPr>
          <p:cNvSpPr>
            <a:spLocks noGrp="1" noRot="1" noChangeAspect="1" noChangeArrowheads="1" noTextEdit="1"/>
          </p:cNvSpPr>
          <p:nvPr>
            <p:ph type="sldImg"/>
          </p:nvPr>
        </p:nvSpPr>
        <p:spPr>
          <a:ln/>
        </p:spPr>
      </p:sp>
      <p:sp>
        <p:nvSpPr>
          <p:cNvPr id="820227" name="Rectangle 3">
            <a:extLst>
              <a:ext uri="{FF2B5EF4-FFF2-40B4-BE49-F238E27FC236}">
                <a16:creationId xmlns:a16="http://schemas.microsoft.com/office/drawing/2014/main" id="{BE1CE054-EE0D-4976-8F31-C4FB7CFF14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0753F0-8192-434F-ACB0-B6B478930144}"/>
              </a:ext>
            </a:extLst>
          </p:cNvPr>
          <p:cNvSpPr>
            <a:spLocks noGrp="1" noChangeArrowheads="1"/>
          </p:cNvSpPr>
          <p:nvPr>
            <p:ph type="sldNum" sz="quarter" idx="5"/>
          </p:nvPr>
        </p:nvSpPr>
        <p:spPr>
          <a:ln/>
        </p:spPr>
        <p:txBody>
          <a:bodyPr/>
          <a:lstStyle/>
          <a:p>
            <a:fld id="{66B2C224-B84A-446A-A356-D00B181AAC9A}" type="slidenum">
              <a:rPr lang="en-US" altLang="en-US"/>
              <a:pPr/>
              <a:t>34</a:t>
            </a:fld>
            <a:endParaRPr lang="en-US" altLang="en-US"/>
          </a:p>
        </p:txBody>
      </p:sp>
      <p:sp>
        <p:nvSpPr>
          <p:cNvPr id="832514" name="Rectangle 2">
            <a:extLst>
              <a:ext uri="{FF2B5EF4-FFF2-40B4-BE49-F238E27FC236}">
                <a16:creationId xmlns:a16="http://schemas.microsoft.com/office/drawing/2014/main" id="{087AD630-45DA-4FD3-85E3-B3955DFFF74E}"/>
              </a:ext>
            </a:extLst>
          </p:cNvPr>
          <p:cNvSpPr>
            <a:spLocks noGrp="1" noRot="1" noChangeAspect="1" noChangeArrowheads="1" noTextEdit="1"/>
          </p:cNvSpPr>
          <p:nvPr>
            <p:ph type="sldImg"/>
          </p:nvPr>
        </p:nvSpPr>
        <p:spPr>
          <a:ln/>
        </p:spPr>
      </p:sp>
      <p:sp>
        <p:nvSpPr>
          <p:cNvPr id="832515" name="Rectangle 3">
            <a:extLst>
              <a:ext uri="{FF2B5EF4-FFF2-40B4-BE49-F238E27FC236}">
                <a16:creationId xmlns:a16="http://schemas.microsoft.com/office/drawing/2014/main" id="{A8A4E629-9C1F-425D-9D30-A7C85F4898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68E499-8C4F-4578-9675-F51F97342C89}"/>
              </a:ext>
            </a:extLst>
          </p:cNvPr>
          <p:cNvSpPr>
            <a:spLocks noGrp="1" noChangeArrowheads="1"/>
          </p:cNvSpPr>
          <p:nvPr>
            <p:ph type="sldNum" sz="quarter" idx="5"/>
          </p:nvPr>
        </p:nvSpPr>
        <p:spPr>
          <a:ln/>
        </p:spPr>
        <p:txBody>
          <a:bodyPr/>
          <a:lstStyle/>
          <a:p>
            <a:fld id="{9A0FE7FC-4051-4FF4-8D72-48E0AE3A810F}" type="slidenum">
              <a:rPr lang="en-US" altLang="en-US"/>
              <a:pPr/>
              <a:t>35</a:t>
            </a:fld>
            <a:endParaRPr lang="en-US" altLang="en-US"/>
          </a:p>
        </p:txBody>
      </p:sp>
      <p:sp>
        <p:nvSpPr>
          <p:cNvPr id="844802" name="Rectangle 2">
            <a:extLst>
              <a:ext uri="{FF2B5EF4-FFF2-40B4-BE49-F238E27FC236}">
                <a16:creationId xmlns:a16="http://schemas.microsoft.com/office/drawing/2014/main" id="{D290F15E-C805-4051-AC37-D26AF2B2A587}"/>
              </a:ext>
            </a:extLst>
          </p:cNvPr>
          <p:cNvSpPr>
            <a:spLocks noGrp="1" noRot="1" noChangeAspect="1" noChangeArrowheads="1" noTextEdit="1"/>
          </p:cNvSpPr>
          <p:nvPr>
            <p:ph type="sldImg"/>
          </p:nvPr>
        </p:nvSpPr>
        <p:spPr>
          <a:ln/>
        </p:spPr>
      </p:sp>
      <p:sp>
        <p:nvSpPr>
          <p:cNvPr id="844803" name="Rectangle 3">
            <a:extLst>
              <a:ext uri="{FF2B5EF4-FFF2-40B4-BE49-F238E27FC236}">
                <a16:creationId xmlns:a16="http://schemas.microsoft.com/office/drawing/2014/main" id="{B6959A45-AF3B-48AA-899D-000F8AF5A5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81ADDE-E5D2-428A-9FFA-4685483C1E8E}"/>
              </a:ext>
            </a:extLst>
          </p:cNvPr>
          <p:cNvSpPr>
            <a:spLocks noGrp="1" noChangeArrowheads="1"/>
          </p:cNvSpPr>
          <p:nvPr>
            <p:ph type="sldNum" sz="quarter" idx="5"/>
          </p:nvPr>
        </p:nvSpPr>
        <p:spPr>
          <a:ln/>
        </p:spPr>
        <p:txBody>
          <a:bodyPr/>
          <a:lstStyle/>
          <a:p>
            <a:fld id="{4FC30D24-6F05-44AC-AC26-4A76124ECEB8}" type="slidenum">
              <a:rPr lang="en-US" altLang="en-US"/>
              <a:pPr/>
              <a:t>36</a:t>
            </a:fld>
            <a:endParaRPr lang="en-US" altLang="en-US"/>
          </a:p>
        </p:txBody>
      </p:sp>
      <p:sp>
        <p:nvSpPr>
          <p:cNvPr id="852994" name="Rectangle 2">
            <a:extLst>
              <a:ext uri="{FF2B5EF4-FFF2-40B4-BE49-F238E27FC236}">
                <a16:creationId xmlns:a16="http://schemas.microsoft.com/office/drawing/2014/main" id="{CFB729B8-AE5A-4D6E-A946-F92D9FB25023}"/>
              </a:ext>
            </a:extLst>
          </p:cNvPr>
          <p:cNvSpPr>
            <a:spLocks noGrp="1" noRot="1" noChangeAspect="1" noChangeArrowheads="1" noTextEdit="1"/>
          </p:cNvSpPr>
          <p:nvPr>
            <p:ph type="sldImg"/>
          </p:nvPr>
        </p:nvSpPr>
        <p:spPr>
          <a:ln/>
        </p:spPr>
      </p:sp>
      <p:sp>
        <p:nvSpPr>
          <p:cNvPr id="852995" name="Rectangle 3">
            <a:extLst>
              <a:ext uri="{FF2B5EF4-FFF2-40B4-BE49-F238E27FC236}">
                <a16:creationId xmlns:a16="http://schemas.microsoft.com/office/drawing/2014/main" id="{003512B1-44C0-40DD-AA09-A91AE1AD21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3D42F2-B5B8-47F0-8D66-440579D554C5}"/>
              </a:ext>
            </a:extLst>
          </p:cNvPr>
          <p:cNvSpPr>
            <a:spLocks noGrp="1" noChangeArrowheads="1"/>
          </p:cNvSpPr>
          <p:nvPr>
            <p:ph type="sldNum" sz="quarter" idx="5"/>
          </p:nvPr>
        </p:nvSpPr>
        <p:spPr>
          <a:ln/>
        </p:spPr>
        <p:txBody>
          <a:bodyPr/>
          <a:lstStyle/>
          <a:p>
            <a:fld id="{DD5790E1-815D-481B-90EF-B7F6DBDA2B6D}" type="slidenum">
              <a:rPr lang="en-US" altLang="en-US"/>
              <a:pPr/>
              <a:t>37</a:t>
            </a:fld>
            <a:endParaRPr lang="en-US" altLang="en-US"/>
          </a:p>
        </p:txBody>
      </p:sp>
      <p:sp>
        <p:nvSpPr>
          <p:cNvPr id="859138" name="Rectangle 2">
            <a:extLst>
              <a:ext uri="{FF2B5EF4-FFF2-40B4-BE49-F238E27FC236}">
                <a16:creationId xmlns:a16="http://schemas.microsoft.com/office/drawing/2014/main" id="{4E1DA730-A0CB-44F7-BA00-99120B9D35A8}"/>
              </a:ext>
            </a:extLst>
          </p:cNvPr>
          <p:cNvSpPr>
            <a:spLocks noGrp="1" noRot="1" noChangeAspect="1" noChangeArrowheads="1" noTextEdit="1"/>
          </p:cNvSpPr>
          <p:nvPr>
            <p:ph type="sldImg"/>
          </p:nvPr>
        </p:nvSpPr>
        <p:spPr>
          <a:ln/>
        </p:spPr>
      </p:sp>
      <p:sp>
        <p:nvSpPr>
          <p:cNvPr id="859139" name="Rectangle 3">
            <a:extLst>
              <a:ext uri="{FF2B5EF4-FFF2-40B4-BE49-F238E27FC236}">
                <a16:creationId xmlns:a16="http://schemas.microsoft.com/office/drawing/2014/main" id="{967B837A-2661-43A7-92C4-EE2928A36A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27F4FA-A9FE-4339-A5EC-4B4A3AC1C406}"/>
              </a:ext>
            </a:extLst>
          </p:cNvPr>
          <p:cNvSpPr>
            <a:spLocks noGrp="1" noChangeArrowheads="1"/>
          </p:cNvSpPr>
          <p:nvPr>
            <p:ph type="sldNum" sz="quarter" idx="5"/>
          </p:nvPr>
        </p:nvSpPr>
        <p:spPr>
          <a:ln/>
        </p:spPr>
        <p:txBody>
          <a:bodyPr/>
          <a:lstStyle/>
          <a:p>
            <a:fld id="{B6514A17-53D8-41CA-8FD2-C2F3D962893B}" type="slidenum">
              <a:rPr lang="en-US" altLang="en-US"/>
              <a:pPr/>
              <a:t>38</a:t>
            </a:fld>
            <a:endParaRPr lang="en-US" altLang="en-US"/>
          </a:p>
        </p:txBody>
      </p:sp>
      <p:sp>
        <p:nvSpPr>
          <p:cNvPr id="848898" name="Rectangle 2">
            <a:extLst>
              <a:ext uri="{FF2B5EF4-FFF2-40B4-BE49-F238E27FC236}">
                <a16:creationId xmlns:a16="http://schemas.microsoft.com/office/drawing/2014/main" id="{8DBA36E1-E983-4949-B9B7-097541591DFB}"/>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40AFF683-C713-4705-A4FC-B008B7CCE5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4A4126-3899-4065-9E44-97F55CCADFC1}"/>
              </a:ext>
            </a:extLst>
          </p:cNvPr>
          <p:cNvSpPr>
            <a:spLocks noGrp="1" noChangeArrowheads="1"/>
          </p:cNvSpPr>
          <p:nvPr>
            <p:ph type="sldNum" sz="quarter" idx="5"/>
          </p:nvPr>
        </p:nvSpPr>
        <p:spPr>
          <a:ln/>
        </p:spPr>
        <p:txBody>
          <a:bodyPr/>
          <a:lstStyle/>
          <a:p>
            <a:fld id="{7652A47D-E56F-4BB2-A6FC-01056AE1792B}" type="slidenum">
              <a:rPr lang="en-US" altLang="en-US"/>
              <a:pPr/>
              <a:t>39</a:t>
            </a:fld>
            <a:endParaRPr lang="en-US" altLang="en-US"/>
          </a:p>
        </p:txBody>
      </p:sp>
      <p:sp>
        <p:nvSpPr>
          <p:cNvPr id="850946" name="Rectangle 2">
            <a:extLst>
              <a:ext uri="{FF2B5EF4-FFF2-40B4-BE49-F238E27FC236}">
                <a16:creationId xmlns:a16="http://schemas.microsoft.com/office/drawing/2014/main" id="{A9C7386A-B878-4B7A-89E1-5E2A3FFE313D}"/>
              </a:ext>
            </a:extLst>
          </p:cNvPr>
          <p:cNvSpPr>
            <a:spLocks noGrp="1" noRot="1" noChangeAspect="1" noChangeArrowheads="1" noTextEdit="1"/>
          </p:cNvSpPr>
          <p:nvPr>
            <p:ph type="sldImg"/>
          </p:nvPr>
        </p:nvSpPr>
        <p:spPr>
          <a:ln/>
        </p:spPr>
      </p:sp>
      <p:sp>
        <p:nvSpPr>
          <p:cNvPr id="850947" name="Rectangle 3">
            <a:extLst>
              <a:ext uri="{FF2B5EF4-FFF2-40B4-BE49-F238E27FC236}">
                <a16:creationId xmlns:a16="http://schemas.microsoft.com/office/drawing/2014/main" id="{A556C60B-8259-4D82-987D-ADD1119BD7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AE7A69-2146-4D79-B81B-6602F25F5CFA}"/>
              </a:ext>
            </a:extLst>
          </p:cNvPr>
          <p:cNvSpPr>
            <a:spLocks noGrp="1" noChangeArrowheads="1"/>
          </p:cNvSpPr>
          <p:nvPr>
            <p:ph type="sldNum" sz="quarter" idx="5"/>
          </p:nvPr>
        </p:nvSpPr>
        <p:spPr>
          <a:ln/>
        </p:spPr>
        <p:txBody>
          <a:bodyPr/>
          <a:lstStyle/>
          <a:p>
            <a:fld id="{1E658623-6EE4-4203-856B-6FC1CDC8B36D}" type="slidenum">
              <a:rPr lang="en-US" altLang="en-US"/>
              <a:pPr/>
              <a:t>40</a:t>
            </a:fld>
            <a:endParaRPr lang="en-US" altLang="en-US"/>
          </a:p>
        </p:txBody>
      </p:sp>
      <p:sp>
        <p:nvSpPr>
          <p:cNvPr id="861186" name="Rectangle 2">
            <a:extLst>
              <a:ext uri="{FF2B5EF4-FFF2-40B4-BE49-F238E27FC236}">
                <a16:creationId xmlns:a16="http://schemas.microsoft.com/office/drawing/2014/main" id="{19A10E52-8EFB-4033-89BB-4A1811014CE6}"/>
              </a:ext>
            </a:extLst>
          </p:cNvPr>
          <p:cNvSpPr>
            <a:spLocks noGrp="1" noRot="1" noChangeAspect="1" noChangeArrowheads="1" noTextEdit="1"/>
          </p:cNvSpPr>
          <p:nvPr>
            <p:ph type="sldImg"/>
          </p:nvPr>
        </p:nvSpPr>
        <p:spPr>
          <a:ln/>
        </p:spPr>
      </p:sp>
      <p:sp>
        <p:nvSpPr>
          <p:cNvPr id="861187" name="Rectangle 3">
            <a:extLst>
              <a:ext uri="{FF2B5EF4-FFF2-40B4-BE49-F238E27FC236}">
                <a16:creationId xmlns:a16="http://schemas.microsoft.com/office/drawing/2014/main" id="{17ACD6F2-C275-4C86-BD14-C7DAD77845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1DB500-C392-4658-91E6-889D37DB37C0}"/>
              </a:ext>
            </a:extLst>
          </p:cNvPr>
          <p:cNvSpPr>
            <a:spLocks noGrp="1" noChangeArrowheads="1"/>
          </p:cNvSpPr>
          <p:nvPr>
            <p:ph type="sldNum" sz="quarter" idx="5"/>
          </p:nvPr>
        </p:nvSpPr>
        <p:spPr>
          <a:ln/>
        </p:spPr>
        <p:txBody>
          <a:bodyPr/>
          <a:lstStyle/>
          <a:p>
            <a:fld id="{65227D94-DD1A-48DA-820E-B8DBC5604211}" type="slidenum">
              <a:rPr lang="en-US" altLang="en-US"/>
              <a:pPr/>
              <a:t>4</a:t>
            </a:fld>
            <a:endParaRPr lang="en-US" altLang="en-US"/>
          </a:p>
        </p:txBody>
      </p:sp>
      <p:sp>
        <p:nvSpPr>
          <p:cNvPr id="633858" name="Rectangle 2">
            <a:extLst>
              <a:ext uri="{FF2B5EF4-FFF2-40B4-BE49-F238E27FC236}">
                <a16:creationId xmlns:a16="http://schemas.microsoft.com/office/drawing/2014/main" id="{D7335BD6-EBBD-418B-9A30-CF250CDA018A}"/>
              </a:ext>
            </a:extLst>
          </p:cNvPr>
          <p:cNvSpPr>
            <a:spLocks noGrp="1" noRot="1" noChangeAspect="1" noChangeArrowheads="1" noTextEdit="1"/>
          </p:cNvSpPr>
          <p:nvPr>
            <p:ph type="sldImg"/>
          </p:nvPr>
        </p:nvSpPr>
        <p:spPr>
          <a:ln/>
        </p:spPr>
      </p:sp>
      <p:sp>
        <p:nvSpPr>
          <p:cNvPr id="633859" name="Rectangle 3">
            <a:extLst>
              <a:ext uri="{FF2B5EF4-FFF2-40B4-BE49-F238E27FC236}">
                <a16:creationId xmlns:a16="http://schemas.microsoft.com/office/drawing/2014/main" id="{465884E5-5990-405C-8282-BC1DFE8B4C5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2E4738-D015-4B5E-8F16-3EC6BEA308D8}"/>
              </a:ext>
            </a:extLst>
          </p:cNvPr>
          <p:cNvSpPr>
            <a:spLocks noGrp="1" noChangeArrowheads="1"/>
          </p:cNvSpPr>
          <p:nvPr>
            <p:ph type="sldNum" sz="quarter" idx="5"/>
          </p:nvPr>
        </p:nvSpPr>
        <p:spPr>
          <a:ln/>
        </p:spPr>
        <p:txBody>
          <a:bodyPr/>
          <a:lstStyle/>
          <a:p>
            <a:fld id="{110AAC63-5BC6-471A-8964-4B02DCF90B85}" type="slidenum">
              <a:rPr lang="en-US" altLang="en-US"/>
              <a:pPr/>
              <a:t>41</a:t>
            </a:fld>
            <a:endParaRPr lang="en-US" altLang="en-US"/>
          </a:p>
        </p:txBody>
      </p:sp>
      <p:sp>
        <p:nvSpPr>
          <p:cNvPr id="864258" name="Rectangle 2">
            <a:extLst>
              <a:ext uri="{FF2B5EF4-FFF2-40B4-BE49-F238E27FC236}">
                <a16:creationId xmlns:a16="http://schemas.microsoft.com/office/drawing/2014/main" id="{5058E0F7-E5CF-4898-A9AD-5E5A7D430135}"/>
              </a:ext>
            </a:extLst>
          </p:cNvPr>
          <p:cNvSpPr>
            <a:spLocks noGrp="1" noRot="1" noChangeAspect="1" noChangeArrowheads="1" noTextEdit="1"/>
          </p:cNvSpPr>
          <p:nvPr>
            <p:ph type="sldImg"/>
          </p:nvPr>
        </p:nvSpPr>
        <p:spPr>
          <a:ln/>
        </p:spPr>
      </p:sp>
      <p:sp>
        <p:nvSpPr>
          <p:cNvPr id="864259" name="Rectangle 3">
            <a:extLst>
              <a:ext uri="{FF2B5EF4-FFF2-40B4-BE49-F238E27FC236}">
                <a16:creationId xmlns:a16="http://schemas.microsoft.com/office/drawing/2014/main" id="{BFA40BC0-5248-4D5C-851C-6403DD21CC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85B9E7-638B-44B8-9B5E-652A57E27D7A}"/>
              </a:ext>
            </a:extLst>
          </p:cNvPr>
          <p:cNvSpPr>
            <a:spLocks noGrp="1" noChangeArrowheads="1"/>
          </p:cNvSpPr>
          <p:nvPr>
            <p:ph type="sldNum" sz="quarter" idx="5"/>
          </p:nvPr>
        </p:nvSpPr>
        <p:spPr>
          <a:ln/>
        </p:spPr>
        <p:txBody>
          <a:bodyPr/>
          <a:lstStyle/>
          <a:p>
            <a:fld id="{CBD4CFA9-E2C6-42BF-92E1-96A6EB31F277}" type="slidenum">
              <a:rPr lang="en-US" altLang="en-US"/>
              <a:pPr/>
              <a:t>42</a:t>
            </a:fld>
            <a:endParaRPr lang="en-US" altLang="en-US"/>
          </a:p>
        </p:txBody>
      </p:sp>
      <p:sp>
        <p:nvSpPr>
          <p:cNvPr id="884738" name="Rectangle 2">
            <a:extLst>
              <a:ext uri="{FF2B5EF4-FFF2-40B4-BE49-F238E27FC236}">
                <a16:creationId xmlns:a16="http://schemas.microsoft.com/office/drawing/2014/main" id="{D7566CB5-8037-4711-84C4-5192EC24F9A8}"/>
              </a:ext>
            </a:extLst>
          </p:cNvPr>
          <p:cNvSpPr>
            <a:spLocks noGrp="1" noRot="1" noChangeAspect="1" noChangeArrowheads="1" noTextEdit="1"/>
          </p:cNvSpPr>
          <p:nvPr>
            <p:ph type="sldImg"/>
          </p:nvPr>
        </p:nvSpPr>
        <p:spPr>
          <a:ln/>
        </p:spPr>
      </p:sp>
      <p:sp>
        <p:nvSpPr>
          <p:cNvPr id="884739" name="Rectangle 3">
            <a:extLst>
              <a:ext uri="{FF2B5EF4-FFF2-40B4-BE49-F238E27FC236}">
                <a16:creationId xmlns:a16="http://schemas.microsoft.com/office/drawing/2014/main" id="{494277C1-C16B-4446-9C7E-C7F779E64D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886C85-6645-4172-9F89-26927D080261}"/>
              </a:ext>
            </a:extLst>
          </p:cNvPr>
          <p:cNvSpPr>
            <a:spLocks noGrp="1" noChangeArrowheads="1"/>
          </p:cNvSpPr>
          <p:nvPr>
            <p:ph type="sldNum" sz="quarter" idx="5"/>
          </p:nvPr>
        </p:nvSpPr>
        <p:spPr>
          <a:ln/>
        </p:spPr>
        <p:txBody>
          <a:bodyPr/>
          <a:lstStyle/>
          <a:p>
            <a:fld id="{056120FD-C885-4649-8B62-8D024B20F679}" type="slidenum">
              <a:rPr lang="en-US" altLang="en-US"/>
              <a:pPr/>
              <a:t>43</a:t>
            </a:fld>
            <a:endParaRPr lang="en-US" altLang="en-US"/>
          </a:p>
        </p:txBody>
      </p:sp>
      <p:sp>
        <p:nvSpPr>
          <p:cNvPr id="886786" name="Rectangle 2">
            <a:extLst>
              <a:ext uri="{FF2B5EF4-FFF2-40B4-BE49-F238E27FC236}">
                <a16:creationId xmlns:a16="http://schemas.microsoft.com/office/drawing/2014/main" id="{B97D7028-C224-4DA9-A645-CB194AA71F51}"/>
              </a:ext>
            </a:extLst>
          </p:cNvPr>
          <p:cNvSpPr>
            <a:spLocks noGrp="1" noRot="1" noChangeAspect="1" noChangeArrowheads="1" noTextEdit="1"/>
          </p:cNvSpPr>
          <p:nvPr>
            <p:ph type="sldImg"/>
          </p:nvPr>
        </p:nvSpPr>
        <p:spPr>
          <a:ln/>
        </p:spPr>
      </p:sp>
      <p:sp>
        <p:nvSpPr>
          <p:cNvPr id="886787" name="Rectangle 3">
            <a:extLst>
              <a:ext uri="{FF2B5EF4-FFF2-40B4-BE49-F238E27FC236}">
                <a16:creationId xmlns:a16="http://schemas.microsoft.com/office/drawing/2014/main" id="{316DA07B-CD55-4B53-BEF5-2ACED2A809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1569EA-FCF2-4FF8-9150-5BDF31C866E5}"/>
              </a:ext>
            </a:extLst>
          </p:cNvPr>
          <p:cNvSpPr>
            <a:spLocks noGrp="1" noChangeArrowheads="1"/>
          </p:cNvSpPr>
          <p:nvPr>
            <p:ph type="sldNum" sz="quarter" idx="5"/>
          </p:nvPr>
        </p:nvSpPr>
        <p:spPr>
          <a:ln/>
        </p:spPr>
        <p:txBody>
          <a:bodyPr/>
          <a:lstStyle/>
          <a:p>
            <a:fld id="{FA5E85C8-0AD7-47BE-9F95-D4D501782151}" type="slidenum">
              <a:rPr lang="en-US" altLang="en-US"/>
              <a:pPr/>
              <a:t>44</a:t>
            </a:fld>
            <a:endParaRPr lang="en-US" altLang="en-US"/>
          </a:p>
        </p:txBody>
      </p:sp>
      <p:sp>
        <p:nvSpPr>
          <p:cNvPr id="866306" name="Rectangle 2">
            <a:extLst>
              <a:ext uri="{FF2B5EF4-FFF2-40B4-BE49-F238E27FC236}">
                <a16:creationId xmlns:a16="http://schemas.microsoft.com/office/drawing/2014/main" id="{4FB307FE-B260-4170-B8EE-F398E4CD348F}"/>
              </a:ext>
            </a:extLst>
          </p:cNvPr>
          <p:cNvSpPr>
            <a:spLocks noGrp="1" noRot="1" noChangeAspect="1" noChangeArrowheads="1" noTextEdit="1"/>
          </p:cNvSpPr>
          <p:nvPr>
            <p:ph type="sldImg"/>
          </p:nvPr>
        </p:nvSpPr>
        <p:spPr>
          <a:ln/>
        </p:spPr>
      </p:sp>
      <p:sp>
        <p:nvSpPr>
          <p:cNvPr id="866307" name="Rectangle 3">
            <a:extLst>
              <a:ext uri="{FF2B5EF4-FFF2-40B4-BE49-F238E27FC236}">
                <a16:creationId xmlns:a16="http://schemas.microsoft.com/office/drawing/2014/main" id="{71924A66-B8E6-42D0-91A6-C820CAC420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448F68-CEA4-4A75-A646-B6E510679AC1}"/>
              </a:ext>
            </a:extLst>
          </p:cNvPr>
          <p:cNvSpPr>
            <a:spLocks noGrp="1" noChangeArrowheads="1"/>
          </p:cNvSpPr>
          <p:nvPr>
            <p:ph type="sldNum" sz="quarter" idx="5"/>
          </p:nvPr>
        </p:nvSpPr>
        <p:spPr>
          <a:ln/>
        </p:spPr>
        <p:txBody>
          <a:bodyPr/>
          <a:lstStyle/>
          <a:p>
            <a:fld id="{5CFA36F0-D439-4DEF-8592-894259E43420}" type="slidenum">
              <a:rPr lang="en-US" altLang="en-US"/>
              <a:pPr/>
              <a:t>45</a:t>
            </a:fld>
            <a:endParaRPr lang="en-US" altLang="en-US"/>
          </a:p>
        </p:txBody>
      </p:sp>
      <p:sp>
        <p:nvSpPr>
          <p:cNvPr id="857090" name="Rectangle 2">
            <a:extLst>
              <a:ext uri="{FF2B5EF4-FFF2-40B4-BE49-F238E27FC236}">
                <a16:creationId xmlns:a16="http://schemas.microsoft.com/office/drawing/2014/main" id="{B2D5BC9A-AB95-4ED8-8127-12DDD7E51D8A}"/>
              </a:ext>
            </a:extLst>
          </p:cNvPr>
          <p:cNvSpPr>
            <a:spLocks noGrp="1" noRot="1" noChangeAspect="1" noChangeArrowheads="1" noTextEdit="1"/>
          </p:cNvSpPr>
          <p:nvPr>
            <p:ph type="sldImg"/>
          </p:nvPr>
        </p:nvSpPr>
        <p:spPr>
          <a:ln/>
        </p:spPr>
      </p:sp>
      <p:sp>
        <p:nvSpPr>
          <p:cNvPr id="857091" name="Rectangle 3">
            <a:extLst>
              <a:ext uri="{FF2B5EF4-FFF2-40B4-BE49-F238E27FC236}">
                <a16:creationId xmlns:a16="http://schemas.microsoft.com/office/drawing/2014/main" id="{280E58BB-C840-4463-93F1-E1EF5191E1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F30450-F240-45E0-8629-BD83A646CC14}"/>
              </a:ext>
            </a:extLst>
          </p:cNvPr>
          <p:cNvSpPr>
            <a:spLocks noGrp="1" noChangeArrowheads="1"/>
          </p:cNvSpPr>
          <p:nvPr>
            <p:ph type="sldNum" sz="quarter" idx="5"/>
          </p:nvPr>
        </p:nvSpPr>
        <p:spPr>
          <a:ln/>
        </p:spPr>
        <p:txBody>
          <a:bodyPr/>
          <a:lstStyle/>
          <a:p>
            <a:fld id="{578C3D45-5500-40B8-8406-7D285072C7DB}" type="slidenum">
              <a:rPr lang="en-US" altLang="en-US"/>
              <a:pPr/>
              <a:t>5</a:t>
            </a:fld>
            <a:endParaRPr lang="en-US" altLang="en-US"/>
          </a:p>
        </p:txBody>
      </p:sp>
      <p:sp>
        <p:nvSpPr>
          <p:cNvPr id="634882" name="Rectangle 2">
            <a:extLst>
              <a:ext uri="{FF2B5EF4-FFF2-40B4-BE49-F238E27FC236}">
                <a16:creationId xmlns:a16="http://schemas.microsoft.com/office/drawing/2014/main" id="{09280D19-1D6D-4EB7-800A-C8E826B4853D}"/>
              </a:ext>
            </a:extLst>
          </p:cNvPr>
          <p:cNvSpPr>
            <a:spLocks noGrp="1" noRot="1" noChangeAspect="1" noChangeArrowheads="1" noTextEdit="1"/>
          </p:cNvSpPr>
          <p:nvPr>
            <p:ph type="sldImg"/>
          </p:nvPr>
        </p:nvSpPr>
        <p:spPr>
          <a:ln/>
        </p:spPr>
      </p:sp>
      <p:sp>
        <p:nvSpPr>
          <p:cNvPr id="634883" name="Rectangle 3">
            <a:extLst>
              <a:ext uri="{FF2B5EF4-FFF2-40B4-BE49-F238E27FC236}">
                <a16:creationId xmlns:a16="http://schemas.microsoft.com/office/drawing/2014/main" id="{55C9EC4C-BBC7-424E-AECA-09D61B4F62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DCD166-9EFA-4816-87E1-5D4869EF2841}"/>
              </a:ext>
            </a:extLst>
          </p:cNvPr>
          <p:cNvSpPr>
            <a:spLocks noGrp="1" noChangeArrowheads="1"/>
          </p:cNvSpPr>
          <p:nvPr>
            <p:ph type="sldNum" sz="quarter" idx="5"/>
          </p:nvPr>
        </p:nvSpPr>
        <p:spPr>
          <a:ln/>
        </p:spPr>
        <p:txBody>
          <a:bodyPr/>
          <a:lstStyle/>
          <a:p>
            <a:fld id="{0A6B0B5A-854A-4C84-BD78-00FBD029BF55}" type="slidenum">
              <a:rPr lang="en-US" altLang="en-US"/>
              <a:pPr/>
              <a:t>6</a:t>
            </a:fld>
            <a:endParaRPr lang="en-US" altLang="en-US"/>
          </a:p>
        </p:txBody>
      </p:sp>
      <p:sp>
        <p:nvSpPr>
          <p:cNvPr id="647170" name="Rectangle 2">
            <a:extLst>
              <a:ext uri="{FF2B5EF4-FFF2-40B4-BE49-F238E27FC236}">
                <a16:creationId xmlns:a16="http://schemas.microsoft.com/office/drawing/2014/main" id="{66700D5A-F52D-438A-AA32-26E9C0ED660C}"/>
              </a:ext>
            </a:extLst>
          </p:cNvPr>
          <p:cNvSpPr>
            <a:spLocks noGrp="1" noRot="1" noChangeAspect="1" noChangeArrowheads="1" noTextEdit="1"/>
          </p:cNvSpPr>
          <p:nvPr>
            <p:ph type="sldImg"/>
          </p:nvPr>
        </p:nvSpPr>
        <p:spPr>
          <a:ln/>
        </p:spPr>
      </p:sp>
      <p:sp>
        <p:nvSpPr>
          <p:cNvPr id="647171" name="Rectangle 3">
            <a:extLst>
              <a:ext uri="{FF2B5EF4-FFF2-40B4-BE49-F238E27FC236}">
                <a16:creationId xmlns:a16="http://schemas.microsoft.com/office/drawing/2014/main" id="{AB591B0D-C6EE-4870-86C9-47252B304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8D66D9-7432-4087-BD36-C2E29ADE34FF}"/>
              </a:ext>
            </a:extLst>
          </p:cNvPr>
          <p:cNvSpPr>
            <a:spLocks noGrp="1" noChangeArrowheads="1"/>
          </p:cNvSpPr>
          <p:nvPr>
            <p:ph type="sldNum" sz="quarter" idx="5"/>
          </p:nvPr>
        </p:nvSpPr>
        <p:spPr>
          <a:ln/>
        </p:spPr>
        <p:txBody>
          <a:bodyPr/>
          <a:lstStyle/>
          <a:p>
            <a:fld id="{5412D4EC-6960-49D7-AD2A-3C2F33AF692D}" type="slidenum">
              <a:rPr lang="en-US" altLang="en-US"/>
              <a:pPr/>
              <a:t>7</a:t>
            </a:fld>
            <a:endParaRPr lang="en-US" altLang="en-US"/>
          </a:p>
        </p:txBody>
      </p:sp>
      <p:sp>
        <p:nvSpPr>
          <p:cNvPr id="635906" name="Rectangle 2">
            <a:extLst>
              <a:ext uri="{FF2B5EF4-FFF2-40B4-BE49-F238E27FC236}">
                <a16:creationId xmlns:a16="http://schemas.microsoft.com/office/drawing/2014/main" id="{0AA544AC-C53A-4872-85AF-7C4D118C0F41}"/>
              </a:ext>
            </a:extLst>
          </p:cNvPr>
          <p:cNvSpPr>
            <a:spLocks noGrp="1" noRot="1" noChangeAspect="1" noChangeArrowheads="1" noTextEdit="1"/>
          </p:cNvSpPr>
          <p:nvPr>
            <p:ph type="sldImg"/>
          </p:nvPr>
        </p:nvSpPr>
        <p:spPr>
          <a:ln/>
        </p:spPr>
      </p:sp>
      <p:sp>
        <p:nvSpPr>
          <p:cNvPr id="635907" name="Rectangle 3">
            <a:extLst>
              <a:ext uri="{FF2B5EF4-FFF2-40B4-BE49-F238E27FC236}">
                <a16:creationId xmlns:a16="http://schemas.microsoft.com/office/drawing/2014/main" id="{4C8C22F8-BD1F-4E03-A833-60E54E16C2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85B283-97BB-4F59-BC3D-FFD4F285AD06}"/>
              </a:ext>
            </a:extLst>
          </p:cNvPr>
          <p:cNvSpPr>
            <a:spLocks noGrp="1" noChangeArrowheads="1"/>
          </p:cNvSpPr>
          <p:nvPr>
            <p:ph type="sldNum" sz="quarter" idx="5"/>
          </p:nvPr>
        </p:nvSpPr>
        <p:spPr>
          <a:ln/>
        </p:spPr>
        <p:txBody>
          <a:bodyPr/>
          <a:lstStyle/>
          <a:p>
            <a:fld id="{CDB5497E-A1A8-40B8-AF5A-07638030FAFB}" type="slidenum">
              <a:rPr lang="en-US" altLang="en-US"/>
              <a:pPr/>
              <a:t>8</a:t>
            </a:fld>
            <a:endParaRPr lang="en-US" altLang="en-US"/>
          </a:p>
        </p:txBody>
      </p:sp>
      <p:sp>
        <p:nvSpPr>
          <p:cNvPr id="875522" name="Rectangle 2">
            <a:extLst>
              <a:ext uri="{FF2B5EF4-FFF2-40B4-BE49-F238E27FC236}">
                <a16:creationId xmlns:a16="http://schemas.microsoft.com/office/drawing/2014/main" id="{49023397-CBFA-4D09-A805-46A6A4FB9E59}"/>
              </a:ext>
            </a:extLst>
          </p:cNvPr>
          <p:cNvSpPr>
            <a:spLocks noGrp="1" noRot="1" noChangeAspect="1" noChangeArrowheads="1" noTextEdit="1"/>
          </p:cNvSpPr>
          <p:nvPr>
            <p:ph type="sldImg"/>
          </p:nvPr>
        </p:nvSpPr>
        <p:spPr>
          <a:ln/>
        </p:spPr>
      </p:sp>
      <p:sp>
        <p:nvSpPr>
          <p:cNvPr id="875523" name="Rectangle 3">
            <a:extLst>
              <a:ext uri="{FF2B5EF4-FFF2-40B4-BE49-F238E27FC236}">
                <a16:creationId xmlns:a16="http://schemas.microsoft.com/office/drawing/2014/main" id="{BFAAB738-EF50-465A-8E24-C48BD8B141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015F78-CB20-4587-8E30-1C8DC8D330C3}"/>
              </a:ext>
            </a:extLst>
          </p:cNvPr>
          <p:cNvSpPr>
            <a:spLocks noGrp="1" noChangeArrowheads="1"/>
          </p:cNvSpPr>
          <p:nvPr>
            <p:ph type="sldNum" sz="quarter" idx="5"/>
          </p:nvPr>
        </p:nvSpPr>
        <p:spPr>
          <a:ln/>
        </p:spPr>
        <p:txBody>
          <a:bodyPr/>
          <a:lstStyle/>
          <a:p>
            <a:fld id="{5277D92A-F7C7-41C3-AF55-C3AA2C59719B}" type="slidenum">
              <a:rPr lang="en-US" altLang="en-US"/>
              <a:pPr/>
              <a:t>9</a:t>
            </a:fld>
            <a:endParaRPr lang="en-US" altLang="en-US"/>
          </a:p>
        </p:txBody>
      </p:sp>
      <p:sp>
        <p:nvSpPr>
          <p:cNvPr id="723970" name="Rectangle 2">
            <a:extLst>
              <a:ext uri="{FF2B5EF4-FFF2-40B4-BE49-F238E27FC236}">
                <a16:creationId xmlns:a16="http://schemas.microsoft.com/office/drawing/2014/main" id="{48689308-0846-452D-A0B2-E714026C9B89}"/>
              </a:ext>
            </a:extLst>
          </p:cNvPr>
          <p:cNvSpPr>
            <a:spLocks noGrp="1" noRot="1" noChangeAspect="1" noChangeArrowheads="1" noTextEdit="1"/>
          </p:cNvSpPr>
          <p:nvPr>
            <p:ph type="sldImg"/>
          </p:nvPr>
        </p:nvSpPr>
        <p:spPr>
          <a:ln/>
        </p:spPr>
      </p:sp>
      <p:sp>
        <p:nvSpPr>
          <p:cNvPr id="723971" name="Rectangle 3">
            <a:extLst>
              <a:ext uri="{FF2B5EF4-FFF2-40B4-BE49-F238E27FC236}">
                <a16:creationId xmlns:a16="http://schemas.microsoft.com/office/drawing/2014/main" id="{C40EA123-F6DB-4001-81F7-0261D2A2A1B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BC53-9127-4CD1-9E4B-7401A3FE7F3A}"/>
              </a:ext>
            </a:extLst>
          </p:cNvPr>
          <p:cNvSpPr>
            <a:spLocks noGrp="1"/>
          </p:cNvSpPr>
          <p:nvPr>
            <p:ph type="title"/>
          </p:nvPr>
        </p:nvSpPr>
        <p:spPr>
          <a:xfrm>
            <a:off x="228600" y="1012825"/>
            <a:ext cx="8686800" cy="11747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11E0A-26A3-4194-B709-491B3E950E64}"/>
              </a:ext>
            </a:extLst>
          </p:cNvPr>
          <p:cNvSpPr>
            <a:spLocks noGrp="1"/>
          </p:cNvSpPr>
          <p:nvPr>
            <p:ph type="body" sz="half" idx="1"/>
          </p:nvPr>
        </p:nvSpPr>
        <p:spPr>
          <a:xfrm>
            <a:off x="1524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51CA5-5430-4714-BE3D-D049041EB7E3}"/>
              </a:ext>
            </a:extLst>
          </p:cNvPr>
          <p:cNvSpPr>
            <a:spLocks noGrp="1"/>
          </p:cNvSpPr>
          <p:nvPr>
            <p:ph sz="half" idx="2"/>
          </p:nvPr>
        </p:nvSpPr>
        <p:spPr>
          <a:xfrm>
            <a:off x="46482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1FCF0FA-E878-42E6-B1FB-AAF6F1F07C82}"/>
              </a:ext>
            </a:extLst>
          </p:cNvPr>
          <p:cNvSpPr>
            <a:spLocks noGrp="1"/>
          </p:cNvSpPr>
          <p:nvPr>
            <p:ph type="sldNum" sz="quarter" idx="10"/>
          </p:nvPr>
        </p:nvSpPr>
        <p:spPr>
          <a:xfrm>
            <a:off x="7239000" y="6553200"/>
            <a:ext cx="1905000" cy="304800"/>
          </a:xfrm>
        </p:spPr>
        <p:txBody>
          <a:bodyPr/>
          <a:lstStyle>
            <a:lvl1pPr>
              <a:defRPr/>
            </a:lvl1pPr>
          </a:lstStyle>
          <a:p>
            <a:fld id="{BCD65C31-9051-439D-A055-A88DCB79F89F}" type="slidenum">
              <a:rPr lang="en-US" altLang="en-US"/>
              <a:pPr/>
              <a:t>‹#›</a:t>
            </a:fld>
            <a:endParaRPr lang="en-US" altLang="en-US"/>
          </a:p>
        </p:txBody>
      </p:sp>
    </p:spTree>
    <p:extLst>
      <p:ext uri="{BB962C8B-B14F-4D97-AF65-F5344CB8AC3E}">
        <p14:creationId xmlns:p14="http://schemas.microsoft.com/office/powerpoint/2010/main" val="316628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8DC4-2924-4EF1-9233-7F48FF47EB07}"/>
              </a:ext>
            </a:extLst>
          </p:cNvPr>
          <p:cNvSpPr>
            <a:spLocks noGrp="1"/>
          </p:cNvSpPr>
          <p:nvPr>
            <p:ph type="title" sz="quarter"/>
          </p:nvPr>
        </p:nvSpPr>
        <p:spPr>
          <a:xfrm>
            <a:off x="228600" y="1012825"/>
            <a:ext cx="8686800" cy="1174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046-4BED-4E71-A7AC-2F73632D0EEB}"/>
              </a:ext>
            </a:extLst>
          </p:cNvPr>
          <p:cNvSpPr>
            <a:spLocks noGrp="1"/>
          </p:cNvSpPr>
          <p:nvPr>
            <p:ph sz="quarter" idx="1"/>
          </p:nvPr>
        </p:nvSpPr>
        <p:spPr>
          <a:xfrm>
            <a:off x="1524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CB330-DE50-4CAF-851E-1329D67F3782}"/>
              </a:ext>
            </a:extLst>
          </p:cNvPr>
          <p:cNvSpPr>
            <a:spLocks noGrp="1"/>
          </p:cNvSpPr>
          <p:nvPr>
            <p:ph sz="quarter" idx="2"/>
          </p:nvPr>
        </p:nvSpPr>
        <p:spPr>
          <a:xfrm>
            <a:off x="46482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46F54E-CF1B-488D-8771-D9BD93845F8A}"/>
              </a:ext>
            </a:extLst>
          </p:cNvPr>
          <p:cNvSpPr>
            <a:spLocks noGrp="1"/>
          </p:cNvSpPr>
          <p:nvPr>
            <p:ph sz="quarter" idx="3"/>
          </p:nvPr>
        </p:nvSpPr>
        <p:spPr>
          <a:xfrm>
            <a:off x="1524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119261F-A064-4EB6-8552-C1C54E8D6740}"/>
              </a:ext>
            </a:extLst>
          </p:cNvPr>
          <p:cNvSpPr>
            <a:spLocks noGrp="1"/>
          </p:cNvSpPr>
          <p:nvPr>
            <p:ph sz="quarter" idx="4"/>
          </p:nvPr>
        </p:nvSpPr>
        <p:spPr>
          <a:xfrm>
            <a:off x="46482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C50BC79-B49E-44A3-8ED6-15E6FB87212B}"/>
              </a:ext>
            </a:extLst>
          </p:cNvPr>
          <p:cNvSpPr>
            <a:spLocks noGrp="1"/>
          </p:cNvSpPr>
          <p:nvPr>
            <p:ph type="sldNum" sz="quarter" idx="10"/>
          </p:nvPr>
        </p:nvSpPr>
        <p:spPr>
          <a:xfrm>
            <a:off x="7239000" y="6553200"/>
            <a:ext cx="1905000" cy="304800"/>
          </a:xfrm>
        </p:spPr>
        <p:txBody>
          <a:bodyPr/>
          <a:lstStyle>
            <a:lvl1pPr>
              <a:defRPr/>
            </a:lvl1pPr>
          </a:lstStyle>
          <a:p>
            <a:fld id="{573863BC-060C-435D-A785-DA530895548F}" type="slidenum">
              <a:rPr lang="en-US" altLang="en-US"/>
              <a:pPr/>
              <a:t>‹#›</a:t>
            </a:fld>
            <a:endParaRPr lang="en-US" altLang="en-US"/>
          </a:p>
        </p:txBody>
      </p:sp>
    </p:spTree>
    <p:extLst>
      <p:ext uri="{BB962C8B-B14F-4D97-AF65-F5344CB8AC3E}">
        <p14:creationId xmlns:p14="http://schemas.microsoft.com/office/powerpoint/2010/main" val="52967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8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8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genomebiology.com/2006/7/3/R19/figure/F5?highres=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2023</a:t>
            </a:r>
            <a:br>
              <a:rPr lang="en-US" sz="2400" dirty="0"/>
            </a:br>
            <a:r>
              <a:rPr lang="en-US" sz="2400" dirty="0"/>
              <a:t>Introduction to Biomedical Ontology</a:t>
            </a:r>
            <a:br>
              <a:rPr lang="en-US" sz="4400" dirty="0"/>
            </a:br>
            <a:br>
              <a:rPr lang="en-US" sz="1600" dirty="0"/>
            </a:br>
            <a:r>
              <a:rPr lang="en-US" sz="3200" dirty="0"/>
              <a:t>Class 11 – Nov 8, 2023</a:t>
            </a:r>
            <a:br>
              <a:rPr lang="en-US" sz="4400" dirty="0"/>
            </a:br>
            <a:r>
              <a:rPr lang="en-US" sz="4400" dirty="0"/>
              <a:t>Ontology merging and matching</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AutoShape 2">
            <a:extLst>
              <a:ext uri="{FF2B5EF4-FFF2-40B4-BE49-F238E27FC236}">
                <a16:creationId xmlns:a16="http://schemas.microsoft.com/office/drawing/2014/main" id="{FA6199CC-0E7E-4F11-A78F-F0CDAF3B61A2}"/>
              </a:ext>
            </a:extLst>
          </p:cNvPr>
          <p:cNvSpPr>
            <a:spLocks noGrp="1" noChangeArrowheads="1"/>
          </p:cNvSpPr>
          <p:nvPr>
            <p:ph type="title"/>
          </p:nvPr>
        </p:nvSpPr>
        <p:spPr/>
        <p:txBody>
          <a:bodyPr/>
          <a:lstStyle/>
          <a:p>
            <a:r>
              <a:rPr lang="en-US" altLang="en-US"/>
              <a:t>What is mapping, matching ... (2)</a:t>
            </a:r>
          </a:p>
        </p:txBody>
      </p:sp>
      <p:sp>
        <p:nvSpPr>
          <p:cNvPr id="722947" name="Rectangle 3">
            <a:extLst>
              <a:ext uri="{FF2B5EF4-FFF2-40B4-BE49-F238E27FC236}">
                <a16:creationId xmlns:a16="http://schemas.microsoft.com/office/drawing/2014/main" id="{CBFEAD44-8654-4EA1-8389-A6AD19C8CBB0}"/>
              </a:ext>
            </a:extLst>
          </p:cNvPr>
          <p:cNvSpPr>
            <a:spLocks noGrp="1" noChangeArrowheads="1"/>
          </p:cNvSpPr>
          <p:nvPr>
            <p:ph idx="1"/>
          </p:nvPr>
        </p:nvSpPr>
        <p:spPr/>
        <p:txBody>
          <a:bodyPr/>
          <a:lstStyle/>
          <a:p>
            <a:pPr marL="0" indent="0">
              <a:buFontTx/>
              <a:buNone/>
            </a:pPr>
            <a:r>
              <a:rPr lang="en-GB" altLang="en-US" i="1" dirty="0"/>
              <a:t>‘the task of </a:t>
            </a:r>
            <a:r>
              <a:rPr lang="en-GB" altLang="en-US" b="1" i="1" u="sng" dirty="0"/>
              <a:t>relating the vocabulary</a:t>
            </a:r>
            <a:r>
              <a:rPr lang="en-GB" altLang="en-US" i="1" dirty="0"/>
              <a:t> of two ontologies in such a way that the mathematical structure of ontological signatures and their intended interpretations, as specified by the ontological </a:t>
            </a:r>
            <a:r>
              <a:rPr lang="en-GB" altLang="en-US" i="1" u="sng" dirty="0"/>
              <a:t>axioms</a:t>
            </a:r>
            <a:r>
              <a:rPr lang="en-GB" altLang="en-US" i="1" dirty="0"/>
              <a:t>, are respected</a:t>
            </a:r>
            <a:r>
              <a:rPr lang="en-GB" altLang="en-US" dirty="0"/>
              <a:t>.’</a:t>
            </a:r>
          </a:p>
          <a:p>
            <a:pPr marL="0" indent="0">
              <a:buFontTx/>
              <a:buNone/>
            </a:pPr>
            <a:r>
              <a:rPr lang="en-GB" altLang="en-US" dirty="0"/>
              <a:t>	</a:t>
            </a:r>
          </a:p>
          <a:p>
            <a:pPr marL="0" indent="0">
              <a:buFontTx/>
              <a:buNone/>
            </a:pPr>
            <a:r>
              <a:rPr lang="en-GB" altLang="en-US" sz="2400" dirty="0"/>
              <a:t>NB: ontological signature: ‘</a:t>
            </a:r>
            <a:r>
              <a:rPr lang="en-GB" altLang="en-US" sz="2400" i="1" dirty="0"/>
              <a:t>a hierarchy of concept symbols together with a set of relations symbols whose arguments are defined over the concepts of the concept hierarchy</a:t>
            </a:r>
            <a:r>
              <a:rPr lang="en-GB" altLang="en-US" dirty="0"/>
              <a:t>.’</a:t>
            </a:r>
            <a:endParaRPr lang="en-US" altLang="en-US" dirty="0"/>
          </a:p>
        </p:txBody>
      </p:sp>
      <p:sp>
        <p:nvSpPr>
          <p:cNvPr id="722948" name="Rectangle 4">
            <a:extLst>
              <a:ext uri="{FF2B5EF4-FFF2-40B4-BE49-F238E27FC236}">
                <a16:creationId xmlns:a16="http://schemas.microsoft.com/office/drawing/2014/main" id="{948BD3BC-760E-4D24-8FEC-0C71080DFC45}"/>
              </a:ext>
            </a:extLst>
          </p:cNvPr>
          <p:cNvSpPr>
            <a:spLocks noChangeArrowheads="1"/>
          </p:cNvSpPr>
          <p:nvPr/>
        </p:nvSpPr>
        <p:spPr bwMode="auto">
          <a:xfrm>
            <a:off x="849313" y="6019800"/>
            <a:ext cx="829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ja-JP" sz="2000" b="0" dirty="0">
                <a:solidFill>
                  <a:schemeClr val="bg1"/>
                </a:solidFill>
                <a:ea typeface="MS PGothic" panose="020B0600070205080204" pitchFamily="34" charset="-128"/>
              </a:rPr>
              <a:t>Y. </a:t>
            </a:r>
            <a:r>
              <a:rPr lang="en-US" altLang="ja-JP" sz="2000" b="0" dirty="0" err="1">
                <a:solidFill>
                  <a:schemeClr val="bg1"/>
                </a:solidFill>
                <a:ea typeface="MS PGothic" panose="020B0600070205080204" pitchFamily="34" charset="-128"/>
              </a:rPr>
              <a:t>Kalfoglou</a:t>
            </a:r>
            <a:r>
              <a:rPr lang="en-US" altLang="ja-JP" sz="2000" b="0" dirty="0">
                <a:solidFill>
                  <a:schemeClr val="bg1"/>
                </a:solidFill>
                <a:ea typeface="MS PGothic" panose="020B0600070205080204" pitchFamily="34" charset="-128"/>
              </a:rPr>
              <a:t> and M. </a:t>
            </a:r>
            <a:r>
              <a:rPr lang="en-US" altLang="ja-JP" sz="2000" b="0" dirty="0" err="1">
                <a:solidFill>
                  <a:schemeClr val="bg1"/>
                </a:solidFill>
                <a:ea typeface="MS PGothic" panose="020B0600070205080204" pitchFamily="34" charset="-128"/>
              </a:rPr>
              <a:t>Schorlemmer</a:t>
            </a:r>
            <a:r>
              <a:rPr lang="en-US" altLang="ja-JP" sz="2000" b="0" dirty="0">
                <a:solidFill>
                  <a:schemeClr val="bg1"/>
                </a:solidFill>
                <a:ea typeface="MS PGothic" panose="020B0600070205080204" pitchFamily="34" charset="-128"/>
              </a:rPr>
              <a:t>, Ontology mapping: the state of the art. </a:t>
            </a:r>
            <a:r>
              <a:rPr lang="en-US" altLang="ja-JP" sz="2000" b="0" dirty="0" err="1">
                <a:solidFill>
                  <a:schemeClr val="bg1"/>
                </a:solidFill>
                <a:ea typeface="MS PGothic" panose="020B0600070205080204" pitchFamily="34" charset="-128"/>
              </a:rPr>
              <a:t>Knowl</a:t>
            </a:r>
            <a:r>
              <a:rPr lang="en-US" altLang="ja-JP" sz="2000" b="0" dirty="0">
                <a:solidFill>
                  <a:schemeClr val="bg1"/>
                </a:solidFill>
                <a:ea typeface="MS PGothic" panose="020B0600070205080204" pitchFamily="34" charset="-128"/>
              </a:rPr>
              <a:t>. Eng. Rev., 18(1):1--31, 2003.</a:t>
            </a:r>
            <a:r>
              <a:rPr lang="en-GB" altLang="ja-JP" sz="2000" dirty="0">
                <a:solidFill>
                  <a:schemeClr val="bg1"/>
                </a:solidFill>
                <a:ea typeface="MS PGothic" panose="020B0600070205080204" pitchFamily="34"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AutoShape 2">
            <a:extLst>
              <a:ext uri="{FF2B5EF4-FFF2-40B4-BE49-F238E27FC236}">
                <a16:creationId xmlns:a16="http://schemas.microsoft.com/office/drawing/2014/main" id="{A5948E83-4AFA-486A-8998-A24AB353FD7F}"/>
              </a:ext>
            </a:extLst>
          </p:cNvPr>
          <p:cNvSpPr>
            <a:spLocks noGrp="1" noChangeArrowheads="1"/>
          </p:cNvSpPr>
          <p:nvPr>
            <p:ph type="title"/>
          </p:nvPr>
        </p:nvSpPr>
        <p:spPr/>
        <p:txBody>
          <a:bodyPr/>
          <a:lstStyle/>
          <a:p>
            <a:r>
              <a:rPr lang="en-US" altLang="en-US" dirty="0"/>
              <a:t>What is mapping, matching ... (3)</a:t>
            </a:r>
          </a:p>
        </p:txBody>
      </p:sp>
      <p:sp>
        <p:nvSpPr>
          <p:cNvPr id="726019" name="Rectangle 3">
            <a:extLst>
              <a:ext uri="{FF2B5EF4-FFF2-40B4-BE49-F238E27FC236}">
                <a16:creationId xmlns:a16="http://schemas.microsoft.com/office/drawing/2014/main" id="{CBB14426-DEBD-41FB-9DA9-9AD4B78E0D98}"/>
              </a:ext>
            </a:extLst>
          </p:cNvPr>
          <p:cNvSpPr>
            <a:spLocks noGrp="1" noChangeArrowheads="1"/>
          </p:cNvSpPr>
          <p:nvPr>
            <p:ph idx="1"/>
          </p:nvPr>
        </p:nvSpPr>
        <p:spPr/>
        <p:txBody>
          <a:bodyPr/>
          <a:lstStyle/>
          <a:p>
            <a:pPr>
              <a:lnSpc>
                <a:spcPct val="90000"/>
              </a:lnSpc>
              <a:buFont typeface="Arial" panose="020B0604020202020204" pitchFamily="34" charset="0"/>
              <a:buChar char="•"/>
            </a:pPr>
            <a:r>
              <a:rPr lang="en-GB" altLang="en-US" i="1" dirty="0"/>
              <a:t>‘a formal expression that states the semantic relation between two entities belonging to different ontologies’</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i="1" dirty="0"/>
              <a:t>‘Simple examples are: </a:t>
            </a:r>
          </a:p>
          <a:p>
            <a:pPr lvl="1">
              <a:lnSpc>
                <a:spcPct val="90000"/>
              </a:lnSpc>
            </a:pPr>
            <a:r>
              <a:rPr lang="en-GB" altLang="en-US" i="1" dirty="0">
                <a:solidFill>
                  <a:srgbClr val="FFFF00"/>
                </a:solidFill>
              </a:rPr>
              <a:t>concept</a:t>
            </a:r>
            <a:r>
              <a:rPr lang="en-GB" altLang="en-US" i="1" dirty="0"/>
              <a:t> c1 in ontology O1 is </a:t>
            </a:r>
            <a:r>
              <a:rPr lang="en-GB" altLang="en-US" b="1" i="1" u="sng" dirty="0"/>
              <a:t>equivalent</a:t>
            </a:r>
            <a:r>
              <a:rPr lang="en-GB" altLang="en-US" i="1" dirty="0"/>
              <a:t> to </a:t>
            </a:r>
            <a:r>
              <a:rPr lang="en-GB" altLang="en-US" i="1" dirty="0">
                <a:solidFill>
                  <a:srgbClr val="FFFF00"/>
                </a:solidFill>
              </a:rPr>
              <a:t>concept</a:t>
            </a:r>
            <a:r>
              <a:rPr lang="en-GB" altLang="en-US" i="1" dirty="0"/>
              <a:t> c2 in ontology O2; </a:t>
            </a:r>
          </a:p>
          <a:p>
            <a:pPr lvl="1">
              <a:lnSpc>
                <a:spcPct val="90000"/>
              </a:lnSpc>
            </a:pPr>
            <a:r>
              <a:rPr lang="en-GB" altLang="en-US" i="1" dirty="0">
                <a:solidFill>
                  <a:srgbClr val="FFFF00"/>
                </a:solidFill>
              </a:rPr>
              <a:t>concept</a:t>
            </a:r>
            <a:r>
              <a:rPr lang="en-GB" altLang="en-US" i="1" dirty="0"/>
              <a:t> c1 in ontology O1 is </a:t>
            </a:r>
            <a:r>
              <a:rPr lang="en-GB" altLang="en-US" b="1" i="1" u="sng" dirty="0"/>
              <a:t>similar</a:t>
            </a:r>
            <a:r>
              <a:rPr lang="en-GB" altLang="en-US" i="1" dirty="0"/>
              <a:t> to </a:t>
            </a:r>
            <a:r>
              <a:rPr lang="en-GB" altLang="en-US" i="1" dirty="0">
                <a:solidFill>
                  <a:srgbClr val="FFFF00"/>
                </a:solidFill>
              </a:rPr>
              <a:t>concept</a:t>
            </a:r>
            <a:r>
              <a:rPr lang="en-GB" altLang="en-US" i="1" dirty="0"/>
              <a:t> c2 in ontology O2; </a:t>
            </a:r>
          </a:p>
          <a:p>
            <a:pPr lvl="1">
              <a:lnSpc>
                <a:spcPct val="90000"/>
              </a:lnSpc>
            </a:pPr>
            <a:r>
              <a:rPr lang="en-GB" altLang="en-US" i="1" dirty="0">
                <a:solidFill>
                  <a:srgbClr val="FFFF00"/>
                </a:solidFill>
              </a:rPr>
              <a:t>individual</a:t>
            </a:r>
            <a:r>
              <a:rPr lang="en-GB" altLang="en-US" i="1" dirty="0"/>
              <a:t> i1 in ontology O1 is </a:t>
            </a:r>
            <a:r>
              <a:rPr lang="en-GB" altLang="en-US" b="1" i="1" u="sng" dirty="0"/>
              <a:t>the same</a:t>
            </a:r>
            <a:r>
              <a:rPr lang="en-GB" altLang="en-US" i="1" dirty="0"/>
              <a:t> as </a:t>
            </a:r>
            <a:r>
              <a:rPr lang="en-GB" altLang="en-US" i="1" dirty="0">
                <a:solidFill>
                  <a:srgbClr val="FFFF00"/>
                </a:solidFill>
              </a:rPr>
              <a:t>individual</a:t>
            </a:r>
            <a:r>
              <a:rPr lang="en-GB" altLang="en-US" i="1" dirty="0"/>
              <a:t> i2 in ontology O2’</a:t>
            </a:r>
            <a:endParaRPr lang="en-US" altLang="en-US" dirty="0"/>
          </a:p>
        </p:txBody>
      </p:sp>
      <p:sp>
        <p:nvSpPr>
          <p:cNvPr id="726020" name="Rectangle 4">
            <a:extLst>
              <a:ext uri="{FF2B5EF4-FFF2-40B4-BE49-F238E27FC236}">
                <a16:creationId xmlns:a16="http://schemas.microsoft.com/office/drawing/2014/main" id="{CFA9E150-92FC-4E10-90C6-1AA6EDE8CE8E}"/>
              </a:ext>
            </a:extLst>
          </p:cNvPr>
          <p:cNvSpPr>
            <a:spLocks noChangeArrowheads="1"/>
          </p:cNvSpPr>
          <p:nvPr/>
        </p:nvSpPr>
        <p:spPr bwMode="auto">
          <a:xfrm>
            <a:off x="0" y="634365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ja-JP" sz="1400" b="0">
                <a:solidFill>
                  <a:schemeClr val="bg1"/>
                </a:solidFill>
                <a:ea typeface="MS PGothic" panose="020B0600070205080204" pitchFamily="34" charset="-128"/>
              </a:rPr>
              <a:t>P. Bouquet </a:t>
            </a:r>
            <a:r>
              <a:rPr lang="nl-NL" altLang="ja-JP" sz="1400" b="0" i="1">
                <a:solidFill>
                  <a:schemeClr val="bg1"/>
                </a:solidFill>
                <a:ea typeface="MS PGothic" panose="020B0600070205080204" pitchFamily="34" charset="-128"/>
              </a:rPr>
              <a:t>et al</a:t>
            </a:r>
            <a:r>
              <a:rPr lang="nl-NL" altLang="ja-JP" sz="1400" b="0">
                <a:solidFill>
                  <a:schemeClr val="bg1"/>
                </a:solidFill>
                <a:ea typeface="MS PGothic" panose="020B0600070205080204" pitchFamily="34" charset="-128"/>
              </a:rPr>
              <a:t>. </a:t>
            </a:r>
            <a:r>
              <a:rPr lang="en-US" altLang="ja-JP" sz="1400" b="0">
                <a:solidFill>
                  <a:schemeClr val="bg1"/>
                </a:solidFill>
                <a:ea typeface="MS PGothic" panose="020B0600070205080204" pitchFamily="34" charset="-128"/>
              </a:rPr>
              <a:t>KnowledgeWeb deliverable D2.2.1. Specification of a common framework for characterizing alignment.</a:t>
            </a:r>
            <a:r>
              <a:rPr lang="en-GB" altLang="ja-JP" sz="1400">
                <a:solidFill>
                  <a:schemeClr val="bg1"/>
                </a:solidFill>
                <a:ea typeface="MS PGothic" panose="020B0600070205080204"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AutoShape 2">
            <a:extLst>
              <a:ext uri="{FF2B5EF4-FFF2-40B4-BE49-F238E27FC236}">
                <a16:creationId xmlns:a16="http://schemas.microsoft.com/office/drawing/2014/main" id="{6D72AAF3-6CAE-48D5-880F-D6DE1F7BFA71}"/>
              </a:ext>
            </a:extLst>
          </p:cNvPr>
          <p:cNvSpPr>
            <a:spLocks noGrp="1" noChangeArrowheads="1"/>
          </p:cNvSpPr>
          <p:nvPr>
            <p:ph type="title"/>
          </p:nvPr>
        </p:nvSpPr>
        <p:spPr/>
        <p:txBody>
          <a:bodyPr/>
          <a:lstStyle/>
          <a:p>
            <a:r>
              <a:rPr lang="en-US" altLang="en-US"/>
              <a:t>Ontology Matching Methods</a:t>
            </a:r>
          </a:p>
        </p:txBody>
      </p:sp>
      <p:sp>
        <p:nvSpPr>
          <p:cNvPr id="715779" name="Rectangle 3">
            <a:extLst>
              <a:ext uri="{FF2B5EF4-FFF2-40B4-BE49-F238E27FC236}">
                <a16:creationId xmlns:a16="http://schemas.microsoft.com/office/drawing/2014/main" id="{32FCD755-AB38-42BF-918E-95271BDFC900}"/>
              </a:ext>
            </a:extLst>
          </p:cNvPr>
          <p:cNvSpPr>
            <a:spLocks noGrp="1" noChangeArrowheads="1"/>
          </p:cNvSpPr>
          <p:nvPr>
            <p:ph idx="1"/>
          </p:nvPr>
        </p:nvSpPr>
        <p:spPr/>
        <p:txBody>
          <a:bodyPr/>
          <a:lstStyle/>
          <a:p>
            <a:pPr>
              <a:buFont typeface="Arial" panose="020B0604020202020204" pitchFamily="34" charset="0"/>
              <a:buChar char="•"/>
            </a:pPr>
            <a:r>
              <a:rPr lang="en-US" altLang="en-US" dirty="0"/>
              <a:t>Shared vocabulary</a:t>
            </a:r>
            <a:br>
              <a:rPr lang="en-US" altLang="en-US" dirty="0"/>
            </a:b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Upper-level ontology</a:t>
            </a:r>
            <a:br>
              <a:rPr lang="en-US" altLang="en-US" dirty="0"/>
            </a:br>
            <a:br>
              <a:rPr lang="en-US" altLang="en-US" dirty="0"/>
            </a:b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Instance-based matching</a:t>
            </a:r>
          </a:p>
          <a:p>
            <a:pPr>
              <a:buFont typeface="Arial" panose="020B0604020202020204" pitchFamily="34" charset="0"/>
              <a:buChar char="•"/>
            </a:pPr>
            <a:endParaRPr lang="en-US" altLang="en-US" dirty="0"/>
          </a:p>
        </p:txBody>
      </p:sp>
      <p:grpSp>
        <p:nvGrpSpPr>
          <p:cNvPr id="715781" name="Group 5">
            <a:extLst>
              <a:ext uri="{FF2B5EF4-FFF2-40B4-BE49-F238E27FC236}">
                <a16:creationId xmlns:a16="http://schemas.microsoft.com/office/drawing/2014/main" id="{9D09CCE3-1E60-4CAC-A598-747A6E1E06E6}"/>
              </a:ext>
            </a:extLst>
          </p:cNvPr>
          <p:cNvGrpSpPr>
            <a:grpSpLocks/>
          </p:cNvGrpSpPr>
          <p:nvPr/>
        </p:nvGrpSpPr>
        <p:grpSpPr bwMode="auto">
          <a:xfrm>
            <a:off x="3813175" y="2008188"/>
            <a:ext cx="2133600" cy="1011237"/>
            <a:chOff x="1632" y="864"/>
            <a:chExt cx="2270" cy="1076"/>
          </a:xfrm>
        </p:grpSpPr>
        <p:sp>
          <p:nvSpPr>
            <p:cNvPr id="715782" name="Oval 6">
              <a:extLst>
                <a:ext uri="{FF2B5EF4-FFF2-40B4-BE49-F238E27FC236}">
                  <a16:creationId xmlns:a16="http://schemas.microsoft.com/office/drawing/2014/main" id="{2977ED0F-D0B1-41A3-B1F8-90A6B507FFBD}"/>
                </a:ext>
              </a:extLst>
            </p:cNvPr>
            <p:cNvSpPr>
              <a:spLocks noChangeArrowheads="1"/>
            </p:cNvSpPr>
            <p:nvPr/>
          </p:nvSpPr>
          <p:spPr bwMode="auto">
            <a:xfrm flipH="1">
              <a:off x="2352" y="1048"/>
              <a:ext cx="816" cy="892"/>
            </a:xfrm>
            <a:prstGeom prst="ellipse">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5783" name="Group 7">
              <a:extLst>
                <a:ext uri="{FF2B5EF4-FFF2-40B4-BE49-F238E27FC236}">
                  <a16:creationId xmlns:a16="http://schemas.microsoft.com/office/drawing/2014/main" id="{315C3BCF-2171-4C6A-966A-5E1AE059A67D}"/>
                </a:ext>
              </a:extLst>
            </p:cNvPr>
            <p:cNvGrpSpPr>
              <a:grpSpLocks/>
            </p:cNvGrpSpPr>
            <p:nvPr/>
          </p:nvGrpSpPr>
          <p:grpSpPr bwMode="auto">
            <a:xfrm>
              <a:off x="1632" y="872"/>
              <a:ext cx="1392" cy="952"/>
              <a:chOff x="1632" y="864"/>
              <a:chExt cx="1392" cy="952"/>
            </a:xfrm>
          </p:grpSpPr>
          <p:sp>
            <p:nvSpPr>
              <p:cNvPr id="715784" name="Oval 8">
                <a:extLst>
                  <a:ext uri="{FF2B5EF4-FFF2-40B4-BE49-F238E27FC236}">
                    <a16:creationId xmlns:a16="http://schemas.microsoft.com/office/drawing/2014/main" id="{8E89112E-4545-4ABC-804D-23F31DF8D69F}"/>
                  </a:ext>
                </a:extLst>
              </p:cNvPr>
              <p:cNvSpPr>
                <a:spLocks noChangeArrowheads="1"/>
              </p:cNvSpPr>
              <p:nvPr/>
            </p:nvSpPr>
            <p:spPr bwMode="auto">
              <a:xfrm>
                <a:off x="2291" y="86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5" name="Oval 9">
                <a:extLst>
                  <a:ext uri="{FF2B5EF4-FFF2-40B4-BE49-F238E27FC236}">
                    <a16:creationId xmlns:a16="http://schemas.microsoft.com/office/drawing/2014/main" id="{4C24D0D2-B18C-46DA-8754-D46DBF633DE5}"/>
                  </a:ext>
                </a:extLst>
              </p:cNvPr>
              <p:cNvSpPr>
                <a:spLocks noChangeArrowheads="1"/>
              </p:cNvSpPr>
              <p:nvPr/>
            </p:nvSpPr>
            <p:spPr bwMode="auto">
              <a:xfrm>
                <a:off x="2511"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6" name="Oval 10">
                <a:extLst>
                  <a:ext uri="{FF2B5EF4-FFF2-40B4-BE49-F238E27FC236}">
                    <a16:creationId xmlns:a16="http://schemas.microsoft.com/office/drawing/2014/main" id="{9735D3EB-FB8F-45A8-AE6D-EFE77258DFA9}"/>
                  </a:ext>
                </a:extLst>
              </p:cNvPr>
              <p:cNvSpPr>
                <a:spLocks noChangeArrowheads="1"/>
              </p:cNvSpPr>
              <p:nvPr/>
            </p:nvSpPr>
            <p:spPr bwMode="auto">
              <a:xfrm>
                <a:off x="2731"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7" name="Oval 11">
                <a:extLst>
                  <a:ext uri="{FF2B5EF4-FFF2-40B4-BE49-F238E27FC236}">
                    <a16:creationId xmlns:a16="http://schemas.microsoft.com/office/drawing/2014/main" id="{00C9EB58-74E3-4F78-8CD2-F07FB6EA4E8E}"/>
                  </a:ext>
                </a:extLst>
              </p:cNvPr>
              <p:cNvSpPr>
                <a:spLocks noChangeArrowheads="1"/>
              </p:cNvSpPr>
              <p:nvPr/>
            </p:nvSpPr>
            <p:spPr bwMode="auto">
              <a:xfrm>
                <a:off x="2951"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8" name="Oval 12">
                <a:extLst>
                  <a:ext uri="{FF2B5EF4-FFF2-40B4-BE49-F238E27FC236}">
                    <a16:creationId xmlns:a16="http://schemas.microsoft.com/office/drawing/2014/main" id="{A06C94B4-9A07-4AB0-98FA-80A72BA70B40}"/>
                  </a:ext>
                </a:extLst>
              </p:cNvPr>
              <p:cNvSpPr>
                <a:spLocks noChangeArrowheads="1"/>
              </p:cNvSpPr>
              <p:nvPr/>
            </p:nvSpPr>
            <p:spPr bwMode="auto">
              <a:xfrm>
                <a:off x="2511"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9" name="Oval 13">
                <a:extLst>
                  <a:ext uri="{FF2B5EF4-FFF2-40B4-BE49-F238E27FC236}">
                    <a16:creationId xmlns:a16="http://schemas.microsoft.com/office/drawing/2014/main" id="{BDB0FFED-92F0-4BCF-9AD5-F451CF3799E4}"/>
                  </a:ext>
                </a:extLst>
              </p:cNvPr>
              <p:cNvSpPr>
                <a:spLocks noChangeArrowheads="1"/>
              </p:cNvSpPr>
              <p:nvPr/>
            </p:nvSpPr>
            <p:spPr bwMode="auto">
              <a:xfrm>
                <a:off x="2072"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0" name="Oval 14">
                <a:extLst>
                  <a:ext uri="{FF2B5EF4-FFF2-40B4-BE49-F238E27FC236}">
                    <a16:creationId xmlns:a16="http://schemas.microsoft.com/office/drawing/2014/main" id="{D6B19B70-9269-4B9E-AFD9-FC8E36CB2CAF}"/>
                  </a:ext>
                </a:extLst>
              </p:cNvPr>
              <p:cNvSpPr>
                <a:spLocks noChangeArrowheads="1"/>
              </p:cNvSpPr>
              <p:nvPr/>
            </p:nvSpPr>
            <p:spPr bwMode="auto">
              <a:xfrm>
                <a:off x="1852"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1" name="Oval 15">
                <a:extLst>
                  <a:ext uri="{FF2B5EF4-FFF2-40B4-BE49-F238E27FC236}">
                    <a16:creationId xmlns:a16="http://schemas.microsoft.com/office/drawing/2014/main" id="{E5A980BF-9F47-453A-9BC1-4798EF274F7E}"/>
                  </a:ext>
                </a:extLst>
              </p:cNvPr>
              <p:cNvSpPr>
                <a:spLocks noChangeArrowheads="1"/>
              </p:cNvSpPr>
              <p:nvPr/>
            </p:nvSpPr>
            <p:spPr bwMode="auto">
              <a:xfrm>
                <a:off x="1632"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2" name="Oval 16">
                <a:extLst>
                  <a:ext uri="{FF2B5EF4-FFF2-40B4-BE49-F238E27FC236}">
                    <a16:creationId xmlns:a16="http://schemas.microsoft.com/office/drawing/2014/main" id="{DCBA1A9F-281F-4CB9-A02F-13CF795C5001}"/>
                  </a:ext>
                </a:extLst>
              </p:cNvPr>
              <p:cNvSpPr>
                <a:spLocks noChangeArrowheads="1"/>
              </p:cNvSpPr>
              <p:nvPr/>
            </p:nvSpPr>
            <p:spPr bwMode="auto">
              <a:xfrm>
                <a:off x="2291" y="1450"/>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793" name="AutoShape 17">
                <a:extLst>
                  <a:ext uri="{FF2B5EF4-FFF2-40B4-BE49-F238E27FC236}">
                    <a16:creationId xmlns:a16="http://schemas.microsoft.com/office/drawing/2014/main" id="{3CF20080-B6E5-4D9A-973B-98C01F81CE21}"/>
                  </a:ext>
                </a:extLst>
              </p:cNvPr>
              <p:cNvCxnSpPr>
                <a:cxnSpLocks noChangeShapeType="1"/>
                <a:stCxn id="715784" idx="3"/>
                <a:endCxn id="715789" idx="7"/>
              </p:cNvCxnSpPr>
              <p:nvPr/>
            </p:nvCxnSpPr>
            <p:spPr bwMode="auto">
              <a:xfrm flipH="1">
                <a:off x="2134" y="935"/>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4" name="AutoShape 18">
                <a:extLst>
                  <a:ext uri="{FF2B5EF4-FFF2-40B4-BE49-F238E27FC236}">
                    <a16:creationId xmlns:a16="http://schemas.microsoft.com/office/drawing/2014/main" id="{E27157D6-C0FF-4B77-963E-F6A18B9E62E8}"/>
                  </a:ext>
                </a:extLst>
              </p:cNvPr>
              <p:cNvCxnSpPr>
                <a:cxnSpLocks noChangeShapeType="1"/>
                <a:stCxn id="715789" idx="3"/>
                <a:endCxn id="715790" idx="7"/>
              </p:cNvCxnSpPr>
              <p:nvPr/>
            </p:nvCxnSpPr>
            <p:spPr bwMode="auto">
              <a:xfrm flipH="1">
                <a:off x="1914" y="1228"/>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5" name="AutoShape 19">
                <a:extLst>
                  <a:ext uri="{FF2B5EF4-FFF2-40B4-BE49-F238E27FC236}">
                    <a16:creationId xmlns:a16="http://schemas.microsoft.com/office/drawing/2014/main" id="{F64F3C33-E7B5-4091-BB98-D1251B45D075}"/>
                  </a:ext>
                </a:extLst>
              </p:cNvPr>
              <p:cNvCxnSpPr>
                <a:cxnSpLocks noChangeShapeType="1"/>
                <a:stCxn id="715790" idx="3"/>
                <a:endCxn id="715791" idx="7"/>
              </p:cNvCxnSpPr>
              <p:nvPr/>
            </p:nvCxnSpPr>
            <p:spPr bwMode="auto">
              <a:xfrm flipH="1">
                <a:off x="1694"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6" name="AutoShape 20">
                <a:extLst>
                  <a:ext uri="{FF2B5EF4-FFF2-40B4-BE49-F238E27FC236}">
                    <a16:creationId xmlns:a16="http://schemas.microsoft.com/office/drawing/2014/main" id="{032A710A-E3C7-4783-950D-CA9DD7D3524A}"/>
                  </a:ext>
                </a:extLst>
              </p:cNvPr>
              <p:cNvCxnSpPr>
                <a:cxnSpLocks noChangeShapeType="1"/>
                <a:stCxn id="715784" idx="5"/>
                <a:endCxn id="715785" idx="1"/>
              </p:cNvCxnSpPr>
              <p:nvPr/>
            </p:nvCxnSpPr>
            <p:spPr bwMode="auto">
              <a:xfrm>
                <a:off x="2354" y="935"/>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7" name="AutoShape 21">
                <a:extLst>
                  <a:ext uri="{FF2B5EF4-FFF2-40B4-BE49-F238E27FC236}">
                    <a16:creationId xmlns:a16="http://schemas.microsoft.com/office/drawing/2014/main" id="{26DEE6D0-8CF3-43A0-BD89-4E7E72C0725B}"/>
                  </a:ext>
                </a:extLst>
              </p:cNvPr>
              <p:cNvCxnSpPr>
                <a:cxnSpLocks noChangeShapeType="1"/>
                <a:stCxn id="715785" idx="5"/>
                <a:endCxn id="715786" idx="1"/>
              </p:cNvCxnSpPr>
              <p:nvPr/>
            </p:nvCxnSpPr>
            <p:spPr bwMode="auto">
              <a:xfrm>
                <a:off x="2573" y="1228"/>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8" name="AutoShape 22">
                <a:extLst>
                  <a:ext uri="{FF2B5EF4-FFF2-40B4-BE49-F238E27FC236}">
                    <a16:creationId xmlns:a16="http://schemas.microsoft.com/office/drawing/2014/main" id="{CA3FDD78-794E-4BBC-8A65-7E3919A9C7EE}"/>
                  </a:ext>
                </a:extLst>
              </p:cNvPr>
              <p:cNvCxnSpPr>
                <a:cxnSpLocks noChangeShapeType="1"/>
                <a:stCxn id="715786" idx="3"/>
                <a:endCxn id="715788" idx="7"/>
              </p:cNvCxnSpPr>
              <p:nvPr/>
            </p:nvCxnSpPr>
            <p:spPr bwMode="auto">
              <a:xfrm flipH="1">
                <a:off x="2573"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9" name="AutoShape 23">
                <a:extLst>
                  <a:ext uri="{FF2B5EF4-FFF2-40B4-BE49-F238E27FC236}">
                    <a16:creationId xmlns:a16="http://schemas.microsoft.com/office/drawing/2014/main" id="{79DC0BB2-9467-41F9-B87B-8F5338336977}"/>
                  </a:ext>
                </a:extLst>
              </p:cNvPr>
              <p:cNvCxnSpPr>
                <a:cxnSpLocks noChangeShapeType="1"/>
                <a:stCxn id="715786" idx="5"/>
                <a:endCxn id="715787" idx="1"/>
              </p:cNvCxnSpPr>
              <p:nvPr/>
            </p:nvCxnSpPr>
            <p:spPr bwMode="auto">
              <a:xfrm>
                <a:off x="2793"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00" name="AutoShape 24">
                <a:extLst>
                  <a:ext uri="{FF2B5EF4-FFF2-40B4-BE49-F238E27FC236}">
                    <a16:creationId xmlns:a16="http://schemas.microsoft.com/office/drawing/2014/main" id="{999C2254-00CF-47AB-99D8-2E0F8B4A0247}"/>
                  </a:ext>
                </a:extLst>
              </p:cNvPr>
              <p:cNvCxnSpPr>
                <a:cxnSpLocks noChangeShapeType="1"/>
                <a:stCxn id="715789" idx="5"/>
                <a:endCxn id="715792" idx="1"/>
              </p:cNvCxnSpPr>
              <p:nvPr/>
            </p:nvCxnSpPr>
            <p:spPr bwMode="auto">
              <a:xfrm>
                <a:off x="2134" y="1228"/>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01" name="Group 25">
              <a:extLst>
                <a:ext uri="{FF2B5EF4-FFF2-40B4-BE49-F238E27FC236}">
                  <a16:creationId xmlns:a16="http://schemas.microsoft.com/office/drawing/2014/main" id="{65F32FF5-C54D-4C77-BA86-10C546A08570}"/>
                </a:ext>
              </a:extLst>
            </p:cNvPr>
            <p:cNvGrpSpPr>
              <a:grpSpLocks/>
            </p:cNvGrpSpPr>
            <p:nvPr/>
          </p:nvGrpSpPr>
          <p:grpSpPr bwMode="auto">
            <a:xfrm>
              <a:off x="2510" y="864"/>
              <a:ext cx="1392" cy="952"/>
              <a:chOff x="2510" y="864"/>
              <a:chExt cx="1392" cy="952"/>
            </a:xfrm>
          </p:grpSpPr>
          <p:sp>
            <p:nvSpPr>
              <p:cNvPr id="715802" name="Oval 26">
                <a:extLst>
                  <a:ext uri="{FF2B5EF4-FFF2-40B4-BE49-F238E27FC236}">
                    <a16:creationId xmlns:a16="http://schemas.microsoft.com/office/drawing/2014/main" id="{F3B33A14-6C75-48EC-94E6-90A6CBCDB15D}"/>
                  </a:ext>
                </a:extLst>
              </p:cNvPr>
              <p:cNvSpPr>
                <a:spLocks noChangeArrowheads="1"/>
              </p:cNvSpPr>
              <p:nvPr/>
            </p:nvSpPr>
            <p:spPr bwMode="auto">
              <a:xfrm flipH="1">
                <a:off x="3169" y="86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3" name="Oval 27">
                <a:extLst>
                  <a:ext uri="{FF2B5EF4-FFF2-40B4-BE49-F238E27FC236}">
                    <a16:creationId xmlns:a16="http://schemas.microsoft.com/office/drawing/2014/main" id="{8F3969D3-658E-4940-BA32-EF1274D96C64}"/>
                  </a:ext>
                </a:extLst>
              </p:cNvPr>
              <p:cNvSpPr>
                <a:spLocks noChangeArrowheads="1"/>
              </p:cNvSpPr>
              <p:nvPr/>
            </p:nvSpPr>
            <p:spPr bwMode="auto">
              <a:xfrm flipH="1">
                <a:off x="2950"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4" name="Oval 28">
                <a:extLst>
                  <a:ext uri="{FF2B5EF4-FFF2-40B4-BE49-F238E27FC236}">
                    <a16:creationId xmlns:a16="http://schemas.microsoft.com/office/drawing/2014/main" id="{EB9AD3BC-9DBD-4846-87B2-352587CFD51B}"/>
                  </a:ext>
                </a:extLst>
              </p:cNvPr>
              <p:cNvSpPr>
                <a:spLocks noChangeArrowheads="1"/>
              </p:cNvSpPr>
              <p:nvPr/>
            </p:nvSpPr>
            <p:spPr bwMode="auto">
              <a:xfrm flipH="1">
                <a:off x="2730"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5" name="Oval 29">
                <a:extLst>
                  <a:ext uri="{FF2B5EF4-FFF2-40B4-BE49-F238E27FC236}">
                    <a16:creationId xmlns:a16="http://schemas.microsoft.com/office/drawing/2014/main" id="{5C92EFAD-7E0F-4EEE-A5AD-987B4C419F63}"/>
                  </a:ext>
                </a:extLst>
              </p:cNvPr>
              <p:cNvSpPr>
                <a:spLocks noChangeArrowheads="1"/>
              </p:cNvSpPr>
              <p:nvPr/>
            </p:nvSpPr>
            <p:spPr bwMode="auto">
              <a:xfrm flipH="1">
                <a:off x="2510"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6" name="Oval 30">
                <a:extLst>
                  <a:ext uri="{FF2B5EF4-FFF2-40B4-BE49-F238E27FC236}">
                    <a16:creationId xmlns:a16="http://schemas.microsoft.com/office/drawing/2014/main" id="{63F2CFD8-26BC-4A07-ADD8-0702C07BE5EE}"/>
                  </a:ext>
                </a:extLst>
              </p:cNvPr>
              <p:cNvSpPr>
                <a:spLocks noChangeArrowheads="1"/>
              </p:cNvSpPr>
              <p:nvPr/>
            </p:nvSpPr>
            <p:spPr bwMode="auto">
              <a:xfrm flipH="1">
                <a:off x="2950"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7" name="Oval 31">
                <a:extLst>
                  <a:ext uri="{FF2B5EF4-FFF2-40B4-BE49-F238E27FC236}">
                    <a16:creationId xmlns:a16="http://schemas.microsoft.com/office/drawing/2014/main" id="{4B346B86-E85A-430A-8508-D26C5AD1228E}"/>
                  </a:ext>
                </a:extLst>
              </p:cNvPr>
              <p:cNvSpPr>
                <a:spLocks noChangeArrowheads="1"/>
              </p:cNvSpPr>
              <p:nvPr/>
            </p:nvSpPr>
            <p:spPr bwMode="auto">
              <a:xfrm flipH="1">
                <a:off x="3389"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8" name="Oval 32">
                <a:extLst>
                  <a:ext uri="{FF2B5EF4-FFF2-40B4-BE49-F238E27FC236}">
                    <a16:creationId xmlns:a16="http://schemas.microsoft.com/office/drawing/2014/main" id="{1C69B5B4-D0C2-4421-8AD3-68684961BAD7}"/>
                  </a:ext>
                </a:extLst>
              </p:cNvPr>
              <p:cNvSpPr>
                <a:spLocks noChangeArrowheads="1"/>
              </p:cNvSpPr>
              <p:nvPr/>
            </p:nvSpPr>
            <p:spPr bwMode="auto">
              <a:xfrm flipH="1">
                <a:off x="3609"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9" name="Oval 33">
                <a:extLst>
                  <a:ext uri="{FF2B5EF4-FFF2-40B4-BE49-F238E27FC236}">
                    <a16:creationId xmlns:a16="http://schemas.microsoft.com/office/drawing/2014/main" id="{7645B60B-B343-4E45-B4DC-E35714F4762E}"/>
                  </a:ext>
                </a:extLst>
              </p:cNvPr>
              <p:cNvSpPr>
                <a:spLocks noChangeArrowheads="1"/>
              </p:cNvSpPr>
              <p:nvPr/>
            </p:nvSpPr>
            <p:spPr bwMode="auto">
              <a:xfrm flipH="1">
                <a:off x="3829"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0" name="Oval 34">
                <a:extLst>
                  <a:ext uri="{FF2B5EF4-FFF2-40B4-BE49-F238E27FC236}">
                    <a16:creationId xmlns:a16="http://schemas.microsoft.com/office/drawing/2014/main" id="{5311319B-3ED8-408D-A10C-A3C66B3C1BF9}"/>
                  </a:ext>
                </a:extLst>
              </p:cNvPr>
              <p:cNvSpPr>
                <a:spLocks noChangeArrowheads="1"/>
              </p:cNvSpPr>
              <p:nvPr/>
            </p:nvSpPr>
            <p:spPr bwMode="auto">
              <a:xfrm flipH="1">
                <a:off x="3169" y="1450"/>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11" name="AutoShape 35">
                <a:extLst>
                  <a:ext uri="{FF2B5EF4-FFF2-40B4-BE49-F238E27FC236}">
                    <a16:creationId xmlns:a16="http://schemas.microsoft.com/office/drawing/2014/main" id="{A5619CE2-856F-47D2-AD03-B492ED87CF11}"/>
                  </a:ext>
                </a:extLst>
              </p:cNvPr>
              <p:cNvCxnSpPr>
                <a:cxnSpLocks noChangeShapeType="1"/>
                <a:stCxn id="715802" idx="3"/>
                <a:endCxn id="715807" idx="7"/>
              </p:cNvCxnSpPr>
              <p:nvPr/>
            </p:nvCxnSpPr>
            <p:spPr bwMode="auto">
              <a:xfrm>
                <a:off x="3230" y="939"/>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2" name="AutoShape 36">
                <a:extLst>
                  <a:ext uri="{FF2B5EF4-FFF2-40B4-BE49-F238E27FC236}">
                    <a16:creationId xmlns:a16="http://schemas.microsoft.com/office/drawing/2014/main" id="{0A77C36C-FD2D-4FCF-BB3C-7E3A91E2E875}"/>
                  </a:ext>
                </a:extLst>
              </p:cNvPr>
              <p:cNvCxnSpPr>
                <a:cxnSpLocks noChangeShapeType="1"/>
                <a:stCxn id="715807" idx="3"/>
                <a:endCxn id="715808" idx="7"/>
              </p:cNvCxnSpPr>
              <p:nvPr/>
            </p:nvCxnSpPr>
            <p:spPr bwMode="auto">
              <a:xfrm>
                <a:off x="3450" y="1232"/>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3" name="AutoShape 37">
                <a:extLst>
                  <a:ext uri="{FF2B5EF4-FFF2-40B4-BE49-F238E27FC236}">
                    <a16:creationId xmlns:a16="http://schemas.microsoft.com/office/drawing/2014/main" id="{106C1D20-4F8B-4123-9A17-00E74D85B3C9}"/>
                  </a:ext>
                </a:extLst>
              </p:cNvPr>
              <p:cNvCxnSpPr>
                <a:cxnSpLocks noChangeShapeType="1"/>
                <a:stCxn id="715808" idx="3"/>
                <a:endCxn id="715809" idx="7"/>
              </p:cNvCxnSpPr>
              <p:nvPr/>
            </p:nvCxnSpPr>
            <p:spPr bwMode="auto">
              <a:xfrm>
                <a:off x="3670"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4" name="AutoShape 38">
                <a:extLst>
                  <a:ext uri="{FF2B5EF4-FFF2-40B4-BE49-F238E27FC236}">
                    <a16:creationId xmlns:a16="http://schemas.microsoft.com/office/drawing/2014/main" id="{DFE71A40-1DC5-4A74-B195-A71E115CFC49}"/>
                  </a:ext>
                </a:extLst>
              </p:cNvPr>
              <p:cNvCxnSpPr>
                <a:cxnSpLocks noChangeShapeType="1"/>
                <a:stCxn id="715802" idx="5"/>
                <a:endCxn id="715803" idx="1"/>
              </p:cNvCxnSpPr>
              <p:nvPr/>
            </p:nvCxnSpPr>
            <p:spPr bwMode="auto">
              <a:xfrm flipH="1">
                <a:off x="3011" y="93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5" name="AutoShape 39">
                <a:extLst>
                  <a:ext uri="{FF2B5EF4-FFF2-40B4-BE49-F238E27FC236}">
                    <a16:creationId xmlns:a16="http://schemas.microsoft.com/office/drawing/2014/main" id="{B702EF2A-08F0-489D-8950-9216445D9C2F}"/>
                  </a:ext>
                </a:extLst>
              </p:cNvPr>
              <p:cNvCxnSpPr>
                <a:cxnSpLocks noChangeShapeType="1"/>
                <a:stCxn id="715803" idx="5"/>
                <a:endCxn id="715804" idx="1"/>
              </p:cNvCxnSpPr>
              <p:nvPr/>
            </p:nvCxnSpPr>
            <p:spPr bwMode="auto">
              <a:xfrm flipH="1">
                <a:off x="2791" y="1232"/>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6" name="AutoShape 40">
                <a:extLst>
                  <a:ext uri="{FF2B5EF4-FFF2-40B4-BE49-F238E27FC236}">
                    <a16:creationId xmlns:a16="http://schemas.microsoft.com/office/drawing/2014/main" id="{AFE26F6C-AEBF-41DE-9B0B-90A4F8ACF95B}"/>
                  </a:ext>
                </a:extLst>
              </p:cNvPr>
              <p:cNvCxnSpPr>
                <a:cxnSpLocks noChangeShapeType="1"/>
                <a:stCxn id="715804" idx="3"/>
                <a:endCxn id="715806" idx="7"/>
              </p:cNvCxnSpPr>
              <p:nvPr/>
            </p:nvCxnSpPr>
            <p:spPr bwMode="auto">
              <a:xfrm>
                <a:off x="2791"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7" name="AutoShape 41">
                <a:extLst>
                  <a:ext uri="{FF2B5EF4-FFF2-40B4-BE49-F238E27FC236}">
                    <a16:creationId xmlns:a16="http://schemas.microsoft.com/office/drawing/2014/main" id="{4C119290-41E4-442C-8F97-77648D7D0B9D}"/>
                  </a:ext>
                </a:extLst>
              </p:cNvPr>
              <p:cNvCxnSpPr>
                <a:cxnSpLocks noChangeShapeType="1"/>
                <a:stCxn id="715804" idx="5"/>
                <a:endCxn id="715805" idx="1"/>
              </p:cNvCxnSpPr>
              <p:nvPr/>
            </p:nvCxnSpPr>
            <p:spPr bwMode="auto">
              <a:xfrm flipH="1">
                <a:off x="2571"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8" name="AutoShape 42">
                <a:extLst>
                  <a:ext uri="{FF2B5EF4-FFF2-40B4-BE49-F238E27FC236}">
                    <a16:creationId xmlns:a16="http://schemas.microsoft.com/office/drawing/2014/main" id="{6287EBD7-983D-42F5-B7D7-AB3585F52406}"/>
                  </a:ext>
                </a:extLst>
              </p:cNvPr>
              <p:cNvCxnSpPr>
                <a:cxnSpLocks noChangeShapeType="1"/>
                <a:stCxn id="715807" idx="5"/>
                <a:endCxn id="715810" idx="1"/>
              </p:cNvCxnSpPr>
              <p:nvPr/>
            </p:nvCxnSpPr>
            <p:spPr bwMode="auto">
              <a:xfrm flipH="1">
                <a:off x="3230" y="1232"/>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15819" name="Rectangle 43">
            <a:extLst>
              <a:ext uri="{FF2B5EF4-FFF2-40B4-BE49-F238E27FC236}">
                <a16:creationId xmlns:a16="http://schemas.microsoft.com/office/drawing/2014/main" id="{0CFA698B-0053-4B23-AD21-D8D4792A6C30}"/>
              </a:ext>
            </a:extLst>
          </p:cNvPr>
          <p:cNvSpPr>
            <a:spLocks noChangeArrowheads="1"/>
          </p:cNvSpPr>
          <p:nvPr/>
        </p:nvSpPr>
        <p:spPr bwMode="auto">
          <a:xfrm>
            <a:off x="685800" y="4946650"/>
            <a:ext cx="8458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p:txBody>
      </p:sp>
      <p:grpSp>
        <p:nvGrpSpPr>
          <p:cNvPr id="715957" name="Group 181">
            <a:extLst>
              <a:ext uri="{FF2B5EF4-FFF2-40B4-BE49-F238E27FC236}">
                <a16:creationId xmlns:a16="http://schemas.microsoft.com/office/drawing/2014/main" id="{36B6AB49-BAF6-43AF-BE51-927E2887ECB2}"/>
              </a:ext>
            </a:extLst>
          </p:cNvPr>
          <p:cNvGrpSpPr>
            <a:grpSpLocks/>
          </p:cNvGrpSpPr>
          <p:nvPr/>
        </p:nvGrpSpPr>
        <p:grpSpPr bwMode="auto">
          <a:xfrm>
            <a:off x="5661025" y="3208338"/>
            <a:ext cx="1524000" cy="1227137"/>
            <a:chOff x="3840" y="1584"/>
            <a:chExt cx="960" cy="773"/>
          </a:xfrm>
        </p:grpSpPr>
        <p:grpSp>
          <p:nvGrpSpPr>
            <p:cNvPr id="715820" name="Group 44">
              <a:extLst>
                <a:ext uri="{FF2B5EF4-FFF2-40B4-BE49-F238E27FC236}">
                  <a16:creationId xmlns:a16="http://schemas.microsoft.com/office/drawing/2014/main" id="{63DC3279-4BE6-4141-9CE9-F53E6313B319}"/>
                </a:ext>
              </a:extLst>
            </p:cNvPr>
            <p:cNvGrpSpPr>
              <a:grpSpLocks/>
            </p:cNvGrpSpPr>
            <p:nvPr/>
          </p:nvGrpSpPr>
          <p:grpSpPr bwMode="auto">
            <a:xfrm>
              <a:off x="3840" y="1584"/>
              <a:ext cx="960" cy="773"/>
              <a:chOff x="3456" y="1627"/>
              <a:chExt cx="960" cy="773"/>
            </a:xfrm>
          </p:grpSpPr>
          <p:sp>
            <p:nvSpPr>
              <p:cNvPr id="715821" name="Oval 45">
                <a:extLst>
                  <a:ext uri="{FF2B5EF4-FFF2-40B4-BE49-F238E27FC236}">
                    <a16:creationId xmlns:a16="http://schemas.microsoft.com/office/drawing/2014/main" id="{AFC5986E-0834-4A4F-89AB-9B59CDCBE598}"/>
                  </a:ext>
                </a:extLst>
              </p:cNvPr>
              <p:cNvSpPr>
                <a:spLocks noChangeArrowheads="1"/>
              </p:cNvSpPr>
              <p:nvPr/>
            </p:nvSpPr>
            <p:spPr bwMode="auto">
              <a:xfrm>
                <a:off x="3456" y="2064"/>
                <a:ext cx="336" cy="336"/>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2" name="Oval 46">
                <a:extLst>
                  <a:ext uri="{FF2B5EF4-FFF2-40B4-BE49-F238E27FC236}">
                    <a16:creationId xmlns:a16="http://schemas.microsoft.com/office/drawing/2014/main" id="{4A7EAA92-9AE7-4962-A776-3542FBE1BFFC}"/>
                  </a:ext>
                </a:extLst>
              </p:cNvPr>
              <p:cNvSpPr>
                <a:spLocks noChangeArrowheads="1"/>
              </p:cNvSpPr>
              <p:nvPr/>
            </p:nvSpPr>
            <p:spPr bwMode="auto">
              <a:xfrm>
                <a:off x="4080" y="2064"/>
                <a:ext cx="336" cy="336"/>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3" name="AutoShape 47">
                <a:extLst>
                  <a:ext uri="{FF2B5EF4-FFF2-40B4-BE49-F238E27FC236}">
                    <a16:creationId xmlns:a16="http://schemas.microsoft.com/office/drawing/2014/main" id="{5CBDCC56-0505-4E9A-8A7C-E762BF20D08D}"/>
                  </a:ext>
                </a:extLst>
              </p:cNvPr>
              <p:cNvSpPr>
                <a:spLocks noChangeArrowheads="1"/>
              </p:cNvSpPr>
              <p:nvPr/>
            </p:nvSpPr>
            <p:spPr bwMode="auto">
              <a:xfrm>
                <a:off x="3792" y="1627"/>
                <a:ext cx="352" cy="359"/>
              </a:xfrm>
              <a:prstGeom prst="cloudCallout">
                <a:avLst>
                  <a:gd name="adj1" fmla="val -43750"/>
                  <a:gd name="adj2" fmla="val 70000"/>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4" name="Freeform 48">
                <a:extLst>
                  <a:ext uri="{FF2B5EF4-FFF2-40B4-BE49-F238E27FC236}">
                    <a16:creationId xmlns:a16="http://schemas.microsoft.com/office/drawing/2014/main" id="{18A21BDB-D545-4579-862C-BCB32BC31151}"/>
                  </a:ext>
                </a:extLst>
              </p:cNvPr>
              <p:cNvSpPr>
                <a:spLocks/>
              </p:cNvSpPr>
              <p:nvPr/>
            </p:nvSpPr>
            <p:spPr bwMode="auto">
              <a:xfrm>
                <a:off x="3624" y="1824"/>
                <a:ext cx="168" cy="240"/>
              </a:xfrm>
              <a:custGeom>
                <a:avLst/>
                <a:gdLst>
                  <a:gd name="T0" fmla="*/ 24 w 168"/>
                  <a:gd name="T1" fmla="*/ 240 h 240"/>
                  <a:gd name="T2" fmla="*/ 24 w 168"/>
                  <a:gd name="T3" fmla="*/ 48 h 240"/>
                  <a:gd name="T4" fmla="*/ 168 w 168"/>
                  <a:gd name="T5" fmla="*/ 0 h 240"/>
                </a:gdLst>
                <a:ahLst/>
                <a:cxnLst>
                  <a:cxn ang="0">
                    <a:pos x="T0" y="T1"/>
                  </a:cxn>
                  <a:cxn ang="0">
                    <a:pos x="T2" y="T3"/>
                  </a:cxn>
                  <a:cxn ang="0">
                    <a:pos x="T4" y="T5"/>
                  </a:cxn>
                </a:cxnLst>
                <a:rect l="0" t="0" r="r" b="b"/>
                <a:pathLst>
                  <a:path w="168" h="240">
                    <a:moveTo>
                      <a:pt x="24" y="240"/>
                    </a:moveTo>
                    <a:cubicBezTo>
                      <a:pt x="12" y="164"/>
                      <a:pt x="0" y="88"/>
                      <a:pt x="24" y="48"/>
                    </a:cubicBezTo>
                    <a:cubicBezTo>
                      <a:pt x="48" y="8"/>
                      <a:pt x="144" y="8"/>
                      <a:pt x="168" y="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5" name="Freeform 49">
                <a:extLst>
                  <a:ext uri="{FF2B5EF4-FFF2-40B4-BE49-F238E27FC236}">
                    <a16:creationId xmlns:a16="http://schemas.microsoft.com/office/drawing/2014/main" id="{EDA99C8F-AF26-4688-A4E0-CD3C75482A4A}"/>
                  </a:ext>
                </a:extLst>
              </p:cNvPr>
              <p:cNvSpPr>
                <a:spLocks/>
              </p:cNvSpPr>
              <p:nvPr/>
            </p:nvSpPr>
            <p:spPr bwMode="auto">
              <a:xfrm flipH="1">
                <a:off x="4152" y="1824"/>
                <a:ext cx="168" cy="240"/>
              </a:xfrm>
              <a:custGeom>
                <a:avLst/>
                <a:gdLst>
                  <a:gd name="T0" fmla="*/ 24 w 168"/>
                  <a:gd name="T1" fmla="*/ 240 h 240"/>
                  <a:gd name="T2" fmla="*/ 24 w 168"/>
                  <a:gd name="T3" fmla="*/ 48 h 240"/>
                  <a:gd name="T4" fmla="*/ 168 w 168"/>
                  <a:gd name="T5" fmla="*/ 0 h 240"/>
                </a:gdLst>
                <a:ahLst/>
                <a:cxnLst>
                  <a:cxn ang="0">
                    <a:pos x="T0" y="T1"/>
                  </a:cxn>
                  <a:cxn ang="0">
                    <a:pos x="T2" y="T3"/>
                  </a:cxn>
                  <a:cxn ang="0">
                    <a:pos x="T4" y="T5"/>
                  </a:cxn>
                </a:cxnLst>
                <a:rect l="0" t="0" r="r" b="b"/>
                <a:pathLst>
                  <a:path w="168" h="240">
                    <a:moveTo>
                      <a:pt x="24" y="240"/>
                    </a:moveTo>
                    <a:cubicBezTo>
                      <a:pt x="12" y="164"/>
                      <a:pt x="0" y="88"/>
                      <a:pt x="24" y="48"/>
                    </a:cubicBezTo>
                    <a:cubicBezTo>
                      <a:pt x="48" y="8"/>
                      <a:pt x="144" y="8"/>
                      <a:pt x="168" y="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15826" name="Group 50">
              <a:extLst>
                <a:ext uri="{FF2B5EF4-FFF2-40B4-BE49-F238E27FC236}">
                  <a16:creationId xmlns:a16="http://schemas.microsoft.com/office/drawing/2014/main" id="{A58527F0-C039-46F8-A2B4-D913B2319485}"/>
                </a:ext>
              </a:extLst>
            </p:cNvPr>
            <p:cNvGrpSpPr>
              <a:grpSpLocks/>
            </p:cNvGrpSpPr>
            <p:nvPr/>
          </p:nvGrpSpPr>
          <p:grpSpPr bwMode="auto">
            <a:xfrm>
              <a:off x="4478" y="2071"/>
              <a:ext cx="288" cy="197"/>
              <a:chOff x="3216" y="1118"/>
              <a:chExt cx="1392" cy="952"/>
            </a:xfrm>
          </p:grpSpPr>
          <p:sp>
            <p:nvSpPr>
              <p:cNvPr id="715827" name="Oval 51">
                <a:extLst>
                  <a:ext uri="{FF2B5EF4-FFF2-40B4-BE49-F238E27FC236}">
                    <a16:creationId xmlns:a16="http://schemas.microsoft.com/office/drawing/2014/main" id="{6154E3C2-0DAB-4BF4-BC72-9B154CAEC79C}"/>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8" name="Oval 52">
                <a:extLst>
                  <a:ext uri="{FF2B5EF4-FFF2-40B4-BE49-F238E27FC236}">
                    <a16:creationId xmlns:a16="http://schemas.microsoft.com/office/drawing/2014/main" id="{D59759B5-1532-47D9-8FC6-89C05DCAC071}"/>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9" name="Oval 53">
                <a:extLst>
                  <a:ext uri="{FF2B5EF4-FFF2-40B4-BE49-F238E27FC236}">
                    <a16:creationId xmlns:a16="http://schemas.microsoft.com/office/drawing/2014/main" id="{F4BC581A-8E51-4CA4-B7F8-115598D957D8}"/>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0" name="Oval 54">
                <a:extLst>
                  <a:ext uri="{FF2B5EF4-FFF2-40B4-BE49-F238E27FC236}">
                    <a16:creationId xmlns:a16="http://schemas.microsoft.com/office/drawing/2014/main" id="{99C20B84-99C4-455F-BE60-321F679DD476}"/>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1" name="Oval 55">
                <a:extLst>
                  <a:ext uri="{FF2B5EF4-FFF2-40B4-BE49-F238E27FC236}">
                    <a16:creationId xmlns:a16="http://schemas.microsoft.com/office/drawing/2014/main" id="{0D0450D4-6376-4E08-9A86-B4B9D6224D68}"/>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2" name="Oval 56">
                <a:extLst>
                  <a:ext uri="{FF2B5EF4-FFF2-40B4-BE49-F238E27FC236}">
                    <a16:creationId xmlns:a16="http://schemas.microsoft.com/office/drawing/2014/main" id="{5AB3070B-9FF9-45E1-B7C7-AB52F1D4D0DD}"/>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3" name="Oval 57">
                <a:extLst>
                  <a:ext uri="{FF2B5EF4-FFF2-40B4-BE49-F238E27FC236}">
                    <a16:creationId xmlns:a16="http://schemas.microsoft.com/office/drawing/2014/main" id="{3E5525C6-4F50-4C4E-8938-D6F2B9CC670E}"/>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4" name="Oval 58">
                <a:extLst>
                  <a:ext uri="{FF2B5EF4-FFF2-40B4-BE49-F238E27FC236}">
                    <a16:creationId xmlns:a16="http://schemas.microsoft.com/office/drawing/2014/main" id="{002792B7-D4CC-4953-850C-165673C60C1E}"/>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5" name="Oval 59">
                <a:extLst>
                  <a:ext uri="{FF2B5EF4-FFF2-40B4-BE49-F238E27FC236}">
                    <a16:creationId xmlns:a16="http://schemas.microsoft.com/office/drawing/2014/main" id="{FD5D978C-11FC-42C4-BA62-AF0D90A926BC}"/>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36" name="AutoShape 60">
                <a:extLst>
                  <a:ext uri="{FF2B5EF4-FFF2-40B4-BE49-F238E27FC236}">
                    <a16:creationId xmlns:a16="http://schemas.microsoft.com/office/drawing/2014/main" id="{7E806C15-DB6F-4461-95B5-C9BCD96A910C}"/>
                  </a:ext>
                </a:extLst>
              </p:cNvPr>
              <p:cNvCxnSpPr>
                <a:cxnSpLocks noChangeShapeType="1"/>
                <a:stCxn id="715827" idx="3"/>
                <a:endCxn id="715832"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7" name="AutoShape 61">
                <a:extLst>
                  <a:ext uri="{FF2B5EF4-FFF2-40B4-BE49-F238E27FC236}">
                    <a16:creationId xmlns:a16="http://schemas.microsoft.com/office/drawing/2014/main" id="{9807B92A-ACB4-481E-933A-309C110935F5}"/>
                  </a:ext>
                </a:extLst>
              </p:cNvPr>
              <p:cNvCxnSpPr>
                <a:cxnSpLocks noChangeShapeType="1"/>
                <a:stCxn id="715832" idx="3"/>
                <a:endCxn id="715833"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8" name="AutoShape 62">
                <a:extLst>
                  <a:ext uri="{FF2B5EF4-FFF2-40B4-BE49-F238E27FC236}">
                    <a16:creationId xmlns:a16="http://schemas.microsoft.com/office/drawing/2014/main" id="{742508AC-2C2A-4C4B-B5E1-BCEB83EEE0B7}"/>
                  </a:ext>
                </a:extLst>
              </p:cNvPr>
              <p:cNvCxnSpPr>
                <a:cxnSpLocks noChangeShapeType="1"/>
                <a:stCxn id="715833" idx="3"/>
                <a:endCxn id="715834"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9" name="AutoShape 63">
                <a:extLst>
                  <a:ext uri="{FF2B5EF4-FFF2-40B4-BE49-F238E27FC236}">
                    <a16:creationId xmlns:a16="http://schemas.microsoft.com/office/drawing/2014/main" id="{B10D6EA9-BEDC-4E88-A16A-6F1CC0195017}"/>
                  </a:ext>
                </a:extLst>
              </p:cNvPr>
              <p:cNvCxnSpPr>
                <a:cxnSpLocks noChangeShapeType="1"/>
                <a:stCxn id="715827" idx="5"/>
                <a:endCxn id="715828"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0" name="AutoShape 64">
                <a:extLst>
                  <a:ext uri="{FF2B5EF4-FFF2-40B4-BE49-F238E27FC236}">
                    <a16:creationId xmlns:a16="http://schemas.microsoft.com/office/drawing/2014/main" id="{E822CC34-CB11-4781-AA8D-34549F21ABF3}"/>
                  </a:ext>
                </a:extLst>
              </p:cNvPr>
              <p:cNvCxnSpPr>
                <a:cxnSpLocks noChangeShapeType="1"/>
                <a:stCxn id="715828" idx="5"/>
                <a:endCxn id="715829"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1" name="AutoShape 65">
                <a:extLst>
                  <a:ext uri="{FF2B5EF4-FFF2-40B4-BE49-F238E27FC236}">
                    <a16:creationId xmlns:a16="http://schemas.microsoft.com/office/drawing/2014/main" id="{71C52405-0A55-4E31-AC49-230420B35DCD}"/>
                  </a:ext>
                </a:extLst>
              </p:cNvPr>
              <p:cNvCxnSpPr>
                <a:cxnSpLocks noChangeShapeType="1"/>
                <a:stCxn id="715829" idx="3"/>
                <a:endCxn id="715831"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2" name="AutoShape 66">
                <a:extLst>
                  <a:ext uri="{FF2B5EF4-FFF2-40B4-BE49-F238E27FC236}">
                    <a16:creationId xmlns:a16="http://schemas.microsoft.com/office/drawing/2014/main" id="{27E1EAAD-4AD1-49E2-BD21-501E42B3DBBE}"/>
                  </a:ext>
                </a:extLst>
              </p:cNvPr>
              <p:cNvCxnSpPr>
                <a:cxnSpLocks noChangeShapeType="1"/>
                <a:stCxn id="715829" idx="5"/>
                <a:endCxn id="715830"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3" name="AutoShape 67">
                <a:extLst>
                  <a:ext uri="{FF2B5EF4-FFF2-40B4-BE49-F238E27FC236}">
                    <a16:creationId xmlns:a16="http://schemas.microsoft.com/office/drawing/2014/main" id="{9B5965AC-5260-4402-B793-7CD284EBEB65}"/>
                  </a:ext>
                </a:extLst>
              </p:cNvPr>
              <p:cNvCxnSpPr>
                <a:cxnSpLocks noChangeShapeType="1"/>
                <a:stCxn id="715832" idx="5"/>
                <a:endCxn id="715835"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44" name="Group 68">
              <a:extLst>
                <a:ext uri="{FF2B5EF4-FFF2-40B4-BE49-F238E27FC236}">
                  <a16:creationId xmlns:a16="http://schemas.microsoft.com/office/drawing/2014/main" id="{790DA427-9EE2-4196-9111-BDBD7E3E96AC}"/>
                </a:ext>
              </a:extLst>
            </p:cNvPr>
            <p:cNvGrpSpPr>
              <a:grpSpLocks/>
            </p:cNvGrpSpPr>
            <p:nvPr/>
          </p:nvGrpSpPr>
          <p:grpSpPr bwMode="auto">
            <a:xfrm>
              <a:off x="3874" y="2071"/>
              <a:ext cx="288" cy="197"/>
              <a:chOff x="3216" y="1118"/>
              <a:chExt cx="1392" cy="952"/>
            </a:xfrm>
          </p:grpSpPr>
          <p:sp>
            <p:nvSpPr>
              <p:cNvPr id="715845" name="Oval 69">
                <a:extLst>
                  <a:ext uri="{FF2B5EF4-FFF2-40B4-BE49-F238E27FC236}">
                    <a16:creationId xmlns:a16="http://schemas.microsoft.com/office/drawing/2014/main" id="{CD5A1CC0-2852-4CF9-A164-DC4EA30598AB}"/>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6" name="Oval 70">
                <a:extLst>
                  <a:ext uri="{FF2B5EF4-FFF2-40B4-BE49-F238E27FC236}">
                    <a16:creationId xmlns:a16="http://schemas.microsoft.com/office/drawing/2014/main" id="{35A6775C-1D48-46CC-B8C7-BFD2488E3965}"/>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7" name="Oval 71">
                <a:extLst>
                  <a:ext uri="{FF2B5EF4-FFF2-40B4-BE49-F238E27FC236}">
                    <a16:creationId xmlns:a16="http://schemas.microsoft.com/office/drawing/2014/main" id="{662D9094-55B1-4638-957A-603C1F177D78}"/>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8" name="Oval 72">
                <a:extLst>
                  <a:ext uri="{FF2B5EF4-FFF2-40B4-BE49-F238E27FC236}">
                    <a16:creationId xmlns:a16="http://schemas.microsoft.com/office/drawing/2014/main" id="{10A07B48-4873-460D-AA9E-EF01C41A23A8}"/>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9" name="Oval 73">
                <a:extLst>
                  <a:ext uri="{FF2B5EF4-FFF2-40B4-BE49-F238E27FC236}">
                    <a16:creationId xmlns:a16="http://schemas.microsoft.com/office/drawing/2014/main" id="{C41FCC5D-02CB-446E-B0F8-B60EB941819E}"/>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0" name="Oval 74">
                <a:extLst>
                  <a:ext uri="{FF2B5EF4-FFF2-40B4-BE49-F238E27FC236}">
                    <a16:creationId xmlns:a16="http://schemas.microsoft.com/office/drawing/2014/main" id="{2BE9850A-BFE6-49C3-9CD3-1C31B188B0DB}"/>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1" name="Oval 75">
                <a:extLst>
                  <a:ext uri="{FF2B5EF4-FFF2-40B4-BE49-F238E27FC236}">
                    <a16:creationId xmlns:a16="http://schemas.microsoft.com/office/drawing/2014/main" id="{7A8CDDD5-2748-4261-9676-8F7F0004A087}"/>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2" name="Oval 76">
                <a:extLst>
                  <a:ext uri="{FF2B5EF4-FFF2-40B4-BE49-F238E27FC236}">
                    <a16:creationId xmlns:a16="http://schemas.microsoft.com/office/drawing/2014/main" id="{E5441A79-E7E9-474D-9B75-3775605635B0}"/>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3" name="Oval 77">
                <a:extLst>
                  <a:ext uri="{FF2B5EF4-FFF2-40B4-BE49-F238E27FC236}">
                    <a16:creationId xmlns:a16="http://schemas.microsoft.com/office/drawing/2014/main" id="{6ACE9DE8-25EE-4B43-B03F-B43CA93E79BD}"/>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54" name="AutoShape 78">
                <a:extLst>
                  <a:ext uri="{FF2B5EF4-FFF2-40B4-BE49-F238E27FC236}">
                    <a16:creationId xmlns:a16="http://schemas.microsoft.com/office/drawing/2014/main" id="{51D9E988-A405-4A1C-B4D3-B3991D5906FD}"/>
                  </a:ext>
                </a:extLst>
              </p:cNvPr>
              <p:cNvCxnSpPr>
                <a:cxnSpLocks noChangeShapeType="1"/>
                <a:stCxn id="715845" idx="3"/>
                <a:endCxn id="715850"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5" name="AutoShape 79">
                <a:extLst>
                  <a:ext uri="{FF2B5EF4-FFF2-40B4-BE49-F238E27FC236}">
                    <a16:creationId xmlns:a16="http://schemas.microsoft.com/office/drawing/2014/main" id="{06752C6E-A9AA-4875-83F2-262B33DE35BD}"/>
                  </a:ext>
                </a:extLst>
              </p:cNvPr>
              <p:cNvCxnSpPr>
                <a:cxnSpLocks noChangeShapeType="1"/>
                <a:stCxn id="715850" idx="3"/>
                <a:endCxn id="715851"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6" name="AutoShape 80">
                <a:extLst>
                  <a:ext uri="{FF2B5EF4-FFF2-40B4-BE49-F238E27FC236}">
                    <a16:creationId xmlns:a16="http://schemas.microsoft.com/office/drawing/2014/main" id="{77F766CC-A20B-465D-9324-DD11AEF45E9E}"/>
                  </a:ext>
                </a:extLst>
              </p:cNvPr>
              <p:cNvCxnSpPr>
                <a:cxnSpLocks noChangeShapeType="1"/>
                <a:stCxn id="715851" idx="3"/>
                <a:endCxn id="715852"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7" name="AutoShape 81">
                <a:extLst>
                  <a:ext uri="{FF2B5EF4-FFF2-40B4-BE49-F238E27FC236}">
                    <a16:creationId xmlns:a16="http://schemas.microsoft.com/office/drawing/2014/main" id="{3F9BBBE0-11E5-4D70-97B1-2A3DC5D3B6D0}"/>
                  </a:ext>
                </a:extLst>
              </p:cNvPr>
              <p:cNvCxnSpPr>
                <a:cxnSpLocks noChangeShapeType="1"/>
                <a:stCxn id="715845" idx="5"/>
                <a:endCxn id="715846"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8" name="AutoShape 82">
                <a:extLst>
                  <a:ext uri="{FF2B5EF4-FFF2-40B4-BE49-F238E27FC236}">
                    <a16:creationId xmlns:a16="http://schemas.microsoft.com/office/drawing/2014/main" id="{FAAA65FE-87A6-486D-920C-0295FE4721A5}"/>
                  </a:ext>
                </a:extLst>
              </p:cNvPr>
              <p:cNvCxnSpPr>
                <a:cxnSpLocks noChangeShapeType="1"/>
                <a:stCxn id="715846" idx="5"/>
                <a:endCxn id="715847"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9" name="AutoShape 83">
                <a:extLst>
                  <a:ext uri="{FF2B5EF4-FFF2-40B4-BE49-F238E27FC236}">
                    <a16:creationId xmlns:a16="http://schemas.microsoft.com/office/drawing/2014/main" id="{A401BA73-ACF4-4F3B-804C-19FC5142243D}"/>
                  </a:ext>
                </a:extLst>
              </p:cNvPr>
              <p:cNvCxnSpPr>
                <a:cxnSpLocks noChangeShapeType="1"/>
                <a:stCxn id="715847" idx="3"/>
                <a:endCxn id="715849"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60" name="AutoShape 84">
                <a:extLst>
                  <a:ext uri="{FF2B5EF4-FFF2-40B4-BE49-F238E27FC236}">
                    <a16:creationId xmlns:a16="http://schemas.microsoft.com/office/drawing/2014/main" id="{CF8BAA3F-4BC7-4142-8CD5-E65754FB330A}"/>
                  </a:ext>
                </a:extLst>
              </p:cNvPr>
              <p:cNvCxnSpPr>
                <a:cxnSpLocks noChangeShapeType="1"/>
                <a:stCxn id="715847" idx="5"/>
                <a:endCxn id="715848"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61" name="AutoShape 85">
                <a:extLst>
                  <a:ext uri="{FF2B5EF4-FFF2-40B4-BE49-F238E27FC236}">
                    <a16:creationId xmlns:a16="http://schemas.microsoft.com/office/drawing/2014/main" id="{EF67A863-D9D9-4833-BDA2-ADF31ED119E2}"/>
                  </a:ext>
                </a:extLst>
              </p:cNvPr>
              <p:cNvCxnSpPr>
                <a:cxnSpLocks noChangeShapeType="1"/>
                <a:stCxn id="715850" idx="5"/>
                <a:endCxn id="715853"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62" name="Group 86">
              <a:extLst>
                <a:ext uri="{FF2B5EF4-FFF2-40B4-BE49-F238E27FC236}">
                  <a16:creationId xmlns:a16="http://schemas.microsoft.com/office/drawing/2014/main" id="{019613EE-AE47-431A-866A-9E45B452ABF5}"/>
                </a:ext>
              </a:extLst>
            </p:cNvPr>
            <p:cNvGrpSpPr>
              <a:grpSpLocks/>
            </p:cNvGrpSpPr>
            <p:nvPr/>
          </p:nvGrpSpPr>
          <p:grpSpPr bwMode="auto">
            <a:xfrm>
              <a:off x="4203" y="1668"/>
              <a:ext cx="288" cy="197"/>
              <a:chOff x="3216" y="1118"/>
              <a:chExt cx="1392" cy="952"/>
            </a:xfrm>
          </p:grpSpPr>
          <p:sp>
            <p:nvSpPr>
              <p:cNvPr id="715863" name="Oval 87">
                <a:extLst>
                  <a:ext uri="{FF2B5EF4-FFF2-40B4-BE49-F238E27FC236}">
                    <a16:creationId xmlns:a16="http://schemas.microsoft.com/office/drawing/2014/main" id="{2AC8EBEF-94A7-4F20-950A-A52ED0F4399C}"/>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4" name="Oval 88">
                <a:extLst>
                  <a:ext uri="{FF2B5EF4-FFF2-40B4-BE49-F238E27FC236}">
                    <a16:creationId xmlns:a16="http://schemas.microsoft.com/office/drawing/2014/main" id="{EAF30488-F981-4827-8D0C-863586950292}"/>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5" name="Oval 89">
                <a:extLst>
                  <a:ext uri="{FF2B5EF4-FFF2-40B4-BE49-F238E27FC236}">
                    <a16:creationId xmlns:a16="http://schemas.microsoft.com/office/drawing/2014/main" id="{7A091417-013C-44C0-935D-DBD94A497594}"/>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6" name="Oval 90">
                <a:extLst>
                  <a:ext uri="{FF2B5EF4-FFF2-40B4-BE49-F238E27FC236}">
                    <a16:creationId xmlns:a16="http://schemas.microsoft.com/office/drawing/2014/main" id="{438FF30D-1497-4F1F-9AD3-35188BA05FAC}"/>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7" name="Oval 91">
                <a:extLst>
                  <a:ext uri="{FF2B5EF4-FFF2-40B4-BE49-F238E27FC236}">
                    <a16:creationId xmlns:a16="http://schemas.microsoft.com/office/drawing/2014/main" id="{A97A69FE-9878-48BF-9793-CDD03F2D74D2}"/>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8" name="Oval 92">
                <a:extLst>
                  <a:ext uri="{FF2B5EF4-FFF2-40B4-BE49-F238E27FC236}">
                    <a16:creationId xmlns:a16="http://schemas.microsoft.com/office/drawing/2014/main" id="{17761F61-C613-4CAF-9A7D-E6E5A3BEA0DB}"/>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9" name="Oval 93">
                <a:extLst>
                  <a:ext uri="{FF2B5EF4-FFF2-40B4-BE49-F238E27FC236}">
                    <a16:creationId xmlns:a16="http://schemas.microsoft.com/office/drawing/2014/main" id="{71687D60-F6F9-4E17-8919-9A30CF9DCAC0}"/>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70" name="Oval 94">
                <a:extLst>
                  <a:ext uri="{FF2B5EF4-FFF2-40B4-BE49-F238E27FC236}">
                    <a16:creationId xmlns:a16="http://schemas.microsoft.com/office/drawing/2014/main" id="{CE9DD19C-AC0E-4421-BEEA-8DE72336125B}"/>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71" name="Oval 95">
                <a:extLst>
                  <a:ext uri="{FF2B5EF4-FFF2-40B4-BE49-F238E27FC236}">
                    <a16:creationId xmlns:a16="http://schemas.microsoft.com/office/drawing/2014/main" id="{977A133B-4257-4ECB-B00A-B818D34C75B1}"/>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72" name="AutoShape 96">
                <a:extLst>
                  <a:ext uri="{FF2B5EF4-FFF2-40B4-BE49-F238E27FC236}">
                    <a16:creationId xmlns:a16="http://schemas.microsoft.com/office/drawing/2014/main" id="{E2510835-884F-45B4-8AE5-A4B67FA45643}"/>
                  </a:ext>
                </a:extLst>
              </p:cNvPr>
              <p:cNvCxnSpPr>
                <a:cxnSpLocks noChangeShapeType="1"/>
                <a:stCxn id="715863" idx="3"/>
                <a:endCxn id="715868"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3" name="AutoShape 97">
                <a:extLst>
                  <a:ext uri="{FF2B5EF4-FFF2-40B4-BE49-F238E27FC236}">
                    <a16:creationId xmlns:a16="http://schemas.microsoft.com/office/drawing/2014/main" id="{33463C3B-54DC-4477-A1C2-35620A8A4856}"/>
                  </a:ext>
                </a:extLst>
              </p:cNvPr>
              <p:cNvCxnSpPr>
                <a:cxnSpLocks noChangeShapeType="1"/>
                <a:stCxn id="715868" idx="3"/>
                <a:endCxn id="715869"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4" name="AutoShape 98">
                <a:extLst>
                  <a:ext uri="{FF2B5EF4-FFF2-40B4-BE49-F238E27FC236}">
                    <a16:creationId xmlns:a16="http://schemas.microsoft.com/office/drawing/2014/main" id="{B0138021-77BA-4D4F-9281-107E8DA6C3FF}"/>
                  </a:ext>
                </a:extLst>
              </p:cNvPr>
              <p:cNvCxnSpPr>
                <a:cxnSpLocks noChangeShapeType="1"/>
                <a:stCxn id="715869" idx="3"/>
                <a:endCxn id="715870"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5" name="AutoShape 99">
                <a:extLst>
                  <a:ext uri="{FF2B5EF4-FFF2-40B4-BE49-F238E27FC236}">
                    <a16:creationId xmlns:a16="http://schemas.microsoft.com/office/drawing/2014/main" id="{F53BC2E6-21AD-4412-A17B-80AE5F628136}"/>
                  </a:ext>
                </a:extLst>
              </p:cNvPr>
              <p:cNvCxnSpPr>
                <a:cxnSpLocks noChangeShapeType="1"/>
                <a:stCxn id="715863" idx="5"/>
                <a:endCxn id="715864"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6" name="AutoShape 100">
                <a:extLst>
                  <a:ext uri="{FF2B5EF4-FFF2-40B4-BE49-F238E27FC236}">
                    <a16:creationId xmlns:a16="http://schemas.microsoft.com/office/drawing/2014/main" id="{18074883-AE97-41DC-A871-D761AA21DF9A}"/>
                  </a:ext>
                </a:extLst>
              </p:cNvPr>
              <p:cNvCxnSpPr>
                <a:cxnSpLocks noChangeShapeType="1"/>
                <a:stCxn id="715864" idx="5"/>
                <a:endCxn id="715865"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7" name="AutoShape 101">
                <a:extLst>
                  <a:ext uri="{FF2B5EF4-FFF2-40B4-BE49-F238E27FC236}">
                    <a16:creationId xmlns:a16="http://schemas.microsoft.com/office/drawing/2014/main" id="{24D8385B-2528-468B-9FCD-AAE836313ECF}"/>
                  </a:ext>
                </a:extLst>
              </p:cNvPr>
              <p:cNvCxnSpPr>
                <a:cxnSpLocks noChangeShapeType="1"/>
                <a:stCxn id="715865" idx="3"/>
                <a:endCxn id="715867"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8" name="AutoShape 102">
                <a:extLst>
                  <a:ext uri="{FF2B5EF4-FFF2-40B4-BE49-F238E27FC236}">
                    <a16:creationId xmlns:a16="http://schemas.microsoft.com/office/drawing/2014/main" id="{5B9EF4FF-E39D-43E6-BC26-95ABED90A216}"/>
                  </a:ext>
                </a:extLst>
              </p:cNvPr>
              <p:cNvCxnSpPr>
                <a:cxnSpLocks noChangeShapeType="1"/>
                <a:stCxn id="715865" idx="5"/>
                <a:endCxn id="715866"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9" name="AutoShape 103">
                <a:extLst>
                  <a:ext uri="{FF2B5EF4-FFF2-40B4-BE49-F238E27FC236}">
                    <a16:creationId xmlns:a16="http://schemas.microsoft.com/office/drawing/2014/main" id="{1577E11F-B2C1-43DE-BB2F-505FBE423F32}"/>
                  </a:ext>
                </a:extLst>
              </p:cNvPr>
              <p:cNvCxnSpPr>
                <a:cxnSpLocks noChangeShapeType="1"/>
                <a:stCxn id="715868" idx="5"/>
                <a:endCxn id="715871"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15880" name="Group 104">
            <a:extLst>
              <a:ext uri="{FF2B5EF4-FFF2-40B4-BE49-F238E27FC236}">
                <a16:creationId xmlns:a16="http://schemas.microsoft.com/office/drawing/2014/main" id="{F0C03639-1A56-4FE9-AC65-FA2DA876C075}"/>
              </a:ext>
            </a:extLst>
          </p:cNvPr>
          <p:cNvGrpSpPr>
            <a:grpSpLocks/>
          </p:cNvGrpSpPr>
          <p:nvPr/>
        </p:nvGrpSpPr>
        <p:grpSpPr bwMode="auto">
          <a:xfrm>
            <a:off x="7088188" y="4645025"/>
            <a:ext cx="1676400" cy="1350963"/>
            <a:chOff x="4320" y="2605"/>
            <a:chExt cx="1056" cy="851"/>
          </a:xfrm>
        </p:grpSpPr>
        <p:grpSp>
          <p:nvGrpSpPr>
            <p:cNvPr id="715881" name="Group 105">
              <a:extLst>
                <a:ext uri="{FF2B5EF4-FFF2-40B4-BE49-F238E27FC236}">
                  <a16:creationId xmlns:a16="http://schemas.microsoft.com/office/drawing/2014/main" id="{C8302491-564C-4636-AD59-7974974A35C9}"/>
                </a:ext>
              </a:extLst>
            </p:cNvPr>
            <p:cNvGrpSpPr>
              <a:grpSpLocks/>
            </p:cNvGrpSpPr>
            <p:nvPr/>
          </p:nvGrpSpPr>
          <p:grpSpPr bwMode="auto">
            <a:xfrm>
              <a:off x="4320" y="3096"/>
              <a:ext cx="989" cy="321"/>
              <a:chOff x="960" y="2688"/>
              <a:chExt cx="3552" cy="1152"/>
            </a:xfrm>
          </p:grpSpPr>
          <p:sp>
            <p:nvSpPr>
              <p:cNvPr id="715882" name="AutoShape 106">
                <a:extLst>
                  <a:ext uri="{FF2B5EF4-FFF2-40B4-BE49-F238E27FC236}">
                    <a16:creationId xmlns:a16="http://schemas.microsoft.com/office/drawing/2014/main" id="{76564C8F-0EC7-4ECE-8B5A-4C80481C87EF}"/>
                  </a:ext>
                </a:extLst>
              </p:cNvPr>
              <p:cNvSpPr>
                <a:spLocks noChangeArrowheads="1"/>
              </p:cNvSpPr>
              <p:nvPr/>
            </p:nvSpPr>
            <p:spPr bwMode="auto">
              <a:xfrm>
                <a:off x="960" y="292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3" name="AutoShape 107">
                <a:extLst>
                  <a:ext uri="{FF2B5EF4-FFF2-40B4-BE49-F238E27FC236}">
                    <a16:creationId xmlns:a16="http://schemas.microsoft.com/office/drawing/2014/main" id="{648AFAEC-D520-4E4C-BEF0-04F8D2C3573F}"/>
                  </a:ext>
                </a:extLst>
              </p:cNvPr>
              <p:cNvSpPr>
                <a:spLocks noChangeArrowheads="1"/>
              </p:cNvSpPr>
              <p:nvPr/>
            </p:nvSpPr>
            <p:spPr bwMode="auto">
              <a:xfrm>
                <a:off x="1152" y="312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4" name="AutoShape 108">
                <a:extLst>
                  <a:ext uri="{FF2B5EF4-FFF2-40B4-BE49-F238E27FC236}">
                    <a16:creationId xmlns:a16="http://schemas.microsoft.com/office/drawing/2014/main" id="{C37F8B46-C710-452E-B0AC-D9C315DBF784}"/>
                  </a:ext>
                </a:extLst>
              </p:cNvPr>
              <p:cNvSpPr>
                <a:spLocks noChangeArrowheads="1"/>
              </p:cNvSpPr>
              <p:nvPr/>
            </p:nvSpPr>
            <p:spPr bwMode="auto">
              <a:xfrm>
                <a:off x="1344" y="331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5" name="AutoShape 109">
                <a:extLst>
                  <a:ext uri="{FF2B5EF4-FFF2-40B4-BE49-F238E27FC236}">
                    <a16:creationId xmlns:a16="http://schemas.microsoft.com/office/drawing/2014/main" id="{34AF205A-15E8-4F12-BC78-66918E02F74E}"/>
                  </a:ext>
                </a:extLst>
              </p:cNvPr>
              <p:cNvSpPr>
                <a:spLocks noChangeArrowheads="1"/>
              </p:cNvSpPr>
              <p:nvPr/>
            </p:nvSpPr>
            <p:spPr bwMode="auto">
              <a:xfrm>
                <a:off x="1536" y="350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6" name="AutoShape 110">
                <a:extLst>
                  <a:ext uri="{FF2B5EF4-FFF2-40B4-BE49-F238E27FC236}">
                    <a16:creationId xmlns:a16="http://schemas.microsoft.com/office/drawing/2014/main" id="{56B2D8C6-7AF6-418F-9394-97964724F02A}"/>
                  </a:ext>
                </a:extLst>
              </p:cNvPr>
              <p:cNvSpPr>
                <a:spLocks noChangeArrowheads="1"/>
              </p:cNvSpPr>
              <p:nvPr/>
            </p:nvSpPr>
            <p:spPr bwMode="auto">
              <a:xfrm>
                <a:off x="1728" y="369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7" name="AutoShape 111">
                <a:extLst>
                  <a:ext uri="{FF2B5EF4-FFF2-40B4-BE49-F238E27FC236}">
                    <a16:creationId xmlns:a16="http://schemas.microsoft.com/office/drawing/2014/main" id="{C8481359-771F-4E1D-98C8-C4CAB3287916}"/>
                  </a:ext>
                </a:extLst>
              </p:cNvPr>
              <p:cNvSpPr>
                <a:spLocks noChangeArrowheads="1"/>
              </p:cNvSpPr>
              <p:nvPr/>
            </p:nvSpPr>
            <p:spPr bwMode="auto">
              <a:xfrm>
                <a:off x="1488" y="288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8" name="AutoShape 112">
                <a:extLst>
                  <a:ext uri="{FF2B5EF4-FFF2-40B4-BE49-F238E27FC236}">
                    <a16:creationId xmlns:a16="http://schemas.microsoft.com/office/drawing/2014/main" id="{FB735E86-CB4F-451C-B9C8-882113F320E3}"/>
                  </a:ext>
                </a:extLst>
              </p:cNvPr>
              <p:cNvSpPr>
                <a:spLocks noChangeArrowheads="1"/>
              </p:cNvSpPr>
              <p:nvPr/>
            </p:nvSpPr>
            <p:spPr bwMode="auto">
              <a:xfrm>
                <a:off x="1680" y="307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9" name="AutoShape 113">
                <a:extLst>
                  <a:ext uri="{FF2B5EF4-FFF2-40B4-BE49-F238E27FC236}">
                    <a16:creationId xmlns:a16="http://schemas.microsoft.com/office/drawing/2014/main" id="{4CD6734B-0BFD-4BA3-B367-8F60ACA26EB5}"/>
                  </a:ext>
                </a:extLst>
              </p:cNvPr>
              <p:cNvSpPr>
                <a:spLocks noChangeArrowheads="1"/>
              </p:cNvSpPr>
              <p:nvPr/>
            </p:nvSpPr>
            <p:spPr bwMode="auto">
              <a:xfrm>
                <a:off x="1872" y="326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0" name="AutoShape 114">
                <a:extLst>
                  <a:ext uri="{FF2B5EF4-FFF2-40B4-BE49-F238E27FC236}">
                    <a16:creationId xmlns:a16="http://schemas.microsoft.com/office/drawing/2014/main" id="{2472E1ED-EB60-4B51-A870-44BFC25A7FAF}"/>
                  </a:ext>
                </a:extLst>
              </p:cNvPr>
              <p:cNvSpPr>
                <a:spLocks noChangeArrowheads="1"/>
              </p:cNvSpPr>
              <p:nvPr/>
            </p:nvSpPr>
            <p:spPr bwMode="auto">
              <a:xfrm>
                <a:off x="2064" y="345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1" name="AutoShape 115">
                <a:extLst>
                  <a:ext uri="{FF2B5EF4-FFF2-40B4-BE49-F238E27FC236}">
                    <a16:creationId xmlns:a16="http://schemas.microsoft.com/office/drawing/2014/main" id="{26CFD8A7-CF0C-49D2-91B4-92E158A605E1}"/>
                  </a:ext>
                </a:extLst>
              </p:cNvPr>
              <p:cNvSpPr>
                <a:spLocks noChangeArrowheads="1"/>
              </p:cNvSpPr>
              <p:nvPr/>
            </p:nvSpPr>
            <p:spPr bwMode="auto">
              <a:xfrm>
                <a:off x="2256" y="364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2" name="AutoShape 116">
                <a:extLst>
                  <a:ext uri="{FF2B5EF4-FFF2-40B4-BE49-F238E27FC236}">
                    <a16:creationId xmlns:a16="http://schemas.microsoft.com/office/drawing/2014/main" id="{4B69B76A-5064-4DF4-9BC4-5D1F6D365FE4}"/>
                  </a:ext>
                </a:extLst>
              </p:cNvPr>
              <p:cNvSpPr>
                <a:spLocks noChangeArrowheads="1"/>
              </p:cNvSpPr>
              <p:nvPr/>
            </p:nvSpPr>
            <p:spPr bwMode="auto">
              <a:xfrm>
                <a:off x="2016" y="283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3" name="AutoShape 117">
                <a:extLst>
                  <a:ext uri="{FF2B5EF4-FFF2-40B4-BE49-F238E27FC236}">
                    <a16:creationId xmlns:a16="http://schemas.microsoft.com/office/drawing/2014/main" id="{AC645139-2054-4186-A0F4-94376EEFA803}"/>
                  </a:ext>
                </a:extLst>
              </p:cNvPr>
              <p:cNvSpPr>
                <a:spLocks noChangeArrowheads="1"/>
              </p:cNvSpPr>
              <p:nvPr/>
            </p:nvSpPr>
            <p:spPr bwMode="auto">
              <a:xfrm>
                <a:off x="2208" y="302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4" name="AutoShape 118">
                <a:extLst>
                  <a:ext uri="{FF2B5EF4-FFF2-40B4-BE49-F238E27FC236}">
                    <a16:creationId xmlns:a16="http://schemas.microsoft.com/office/drawing/2014/main" id="{FBFE35EA-F895-417E-8E5A-738B21CD9F6F}"/>
                  </a:ext>
                </a:extLst>
              </p:cNvPr>
              <p:cNvSpPr>
                <a:spLocks noChangeArrowheads="1"/>
              </p:cNvSpPr>
              <p:nvPr/>
            </p:nvSpPr>
            <p:spPr bwMode="auto">
              <a:xfrm>
                <a:off x="2400" y="321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5" name="AutoShape 119">
                <a:extLst>
                  <a:ext uri="{FF2B5EF4-FFF2-40B4-BE49-F238E27FC236}">
                    <a16:creationId xmlns:a16="http://schemas.microsoft.com/office/drawing/2014/main" id="{C02920C0-CD1A-4342-9F89-CBE833131932}"/>
                  </a:ext>
                </a:extLst>
              </p:cNvPr>
              <p:cNvSpPr>
                <a:spLocks noChangeArrowheads="1"/>
              </p:cNvSpPr>
              <p:nvPr/>
            </p:nvSpPr>
            <p:spPr bwMode="auto">
              <a:xfrm>
                <a:off x="2592" y="340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6" name="AutoShape 120">
                <a:extLst>
                  <a:ext uri="{FF2B5EF4-FFF2-40B4-BE49-F238E27FC236}">
                    <a16:creationId xmlns:a16="http://schemas.microsoft.com/office/drawing/2014/main" id="{64E69001-7976-4135-9BAA-D3C03992C499}"/>
                  </a:ext>
                </a:extLst>
              </p:cNvPr>
              <p:cNvSpPr>
                <a:spLocks noChangeArrowheads="1"/>
              </p:cNvSpPr>
              <p:nvPr/>
            </p:nvSpPr>
            <p:spPr bwMode="auto">
              <a:xfrm>
                <a:off x="2784" y="360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7" name="AutoShape 121">
                <a:extLst>
                  <a:ext uri="{FF2B5EF4-FFF2-40B4-BE49-F238E27FC236}">
                    <a16:creationId xmlns:a16="http://schemas.microsoft.com/office/drawing/2014/main" id="{94C1B4B6-A0BE-4248-A93B-174A5168BA81}"/>
                  </a:ext>
                </a:extLst>
              </p:cNvPr>
              <p:cNvSpPr>
                <a:spLocks noChangeArrowheads="1"/>
              </p:cNvSpPr>
              <p:nvPr/>
            </p:nvSpPr>
            <p:spPr bwMode="auto">
              <a:xfrm>
                <a:off x="2544" y="278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8" name="AutoShape 122">
                <a:extLst>
                  <a:ext uri="{FF2B5EF4-FFF2-40B4-BE49-F238E27FC236}">
                    <a16:creationId xmlns:a16="http://schemas.microsoft.com/office/drawing/2014/main" id="{DE2C8799-A0BB-4FC7-9FC3-C95EDFC3FE82}"/>
                  </a:ext>
                </a:extLst>
              </p:cNvPr>
              <p:cNvSpPr>
                <a:spLocks noChangeArrowheads="1"/>
              </p:cNvSpPr>
              <p:nvPr/>
            </p:nvSpPr>
            <p:spPr bwMode="auto">
              <a:xfrm>
                <a:off x="2736" y="297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9" name="AutoShape 123">
                <a:extLst>
                  <a:ext uri="{FF2B5EF4-FFF2-40B4-BE49-F238E27FC236}">
                    <a16:creationId xmlns:a16="http://schemas.microsoft.com/office/drawing/2014/main" id="{63D43CA3-2EC5-441C-80E0-10BBB4837598}"/>
                  </a:ext>
                </a:extLst>
              </p:cNvPr>
              <p:cNvSpPr>
                <a:spLocks noChangeArrowheads="1"/>
              </p:cNvSpPr>
              <p:nvPr/>
            </p:nvSpPr>
            <p:spPr bwMode="auto">
              <a:xfrm>
                <a:off x="2928" y="316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0" name="AutoShape 124">
                <a:extLst>
                  <a:ext uri="{FF2B5EF4-FFF2-40B4-BE49-F238E27FC236}">
                    <a16:creationId xmlns:a16="http://schemas.microsoft.com/office/drawing/2014/main" id="{16EC3C6C-D139-49F2-B0D0-F67AB9495097}"/>
                  </a:ext>
                </a:extLst>
              </p:cNvPr>
              <p:cNvSpPr>
                <a:spLocks noChangeArrowheads="1"/>
              </p:cNvSpPr>
              <p:nvPr/>
            </p:nvSpPr>
            <p:spPr bwMode="auto">
              <a:xfrm>
                <a:off x="3120" y="336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1" name="AutoShape 125">
                <a:extLst>
                  <a:ext uri="{FF2B5EF4-FFF2-40B4-BE49-F238E27FC236}">
                    <a16:creationId xmlns:a16="http://schemas.microsoft.com/office/drawing/2014/main" id="{37A5C14C-56B4-4780-BEAE-7B267E2FE90C}"/>
                  </a:ext>
                </a:extLst>
              </p:cNvPr>
              <p:cNvSpPr>
                <a:spLocks noChangeArrowheads="1"/>
              </p:cNvSpPr>
              <p:nvPr/>
            </p:nvSpPr>
            <p:spPr bwMode="auto">
              <a:xfrm>
                <a:off x="3312" y="355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2" name="AutoShape 126">
                <a:extLst>
                  <a:ext uri="{FF2B5EF4-FFF2-40B4-BE49-F238E27FC236}">
                    <a16:creationId xmlns:a16="http://schemas.microsoft.com/office/drawing/2014/main" id="{05F5CABD-BDDE-4AA7-BA6A-800C8209E4B7}"/>
                  </a:ext>
                </a:extLst>
              </p:cNvPr>
              <p:cNvSpPr>
                <a:spLocks noChangeArrowheads="1"/>
              </p:cNvSpPr>
              <p:nvPr/>
            </p:nvSpPr>
            <p:spPr bwMode="auto">
              <a:xfrm>
                <a:off x="3072" y="273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3" name="AutoShape 127">
                <a:extLst>
                  <a:ext uri="{FF2B5EF4-FFF2-40B4-BE49-F238E27FC236}">
                    <a16:creationId xmlns:a16="http://schemas.microsoft.com/office/drawing/2014/main" id="{1DA9D7A1-2A25-456F-9CB5-62BB4199CC7B}"/>
                  </a:ext>
                </a:extLst>
              </p:cNvPr>
              <p:cNvSpPr>
                <a:spLocks noChangeArrowheads="1"/>
              </p:cNvSpPr>
              <p:nvPr/>
            </p:nvSpPr>
            <p:spPr bwMode="auto">
              <a:xfrm>
                <a:off x="3264" y="292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4" name="AutoShape 128">
                <a:extLst>
                  <a:ext uri="{FF2B5EF4-FFF2-40B4-BE49-F238E27FC236}">
                    <a16:creationId xmlns:a16="http://schemas.microsoft.com/office/drawing/2014/main" id="{7072FCDD-13CF-4BF8-9C43-CD6387267688}"/>
                  </a:ext>
                </a:extLst>
              </p:cNvPr>
              <p:cNvSpPr>
                <a:spLocks noChangeArrowheads="1"/>
              </p:cNvSpPr>
              <p:nvPr/>
            </p:nvSpPr>
            <p:spPr bwMode="auto">
              <a:xfrm>
                <a:off x="3456" y="312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5" name="AutoShape 129">
                <a:extLst>
                  <a:ext uri="{FF2B5EF4-FFF2-40B4-BE49-F238E27FC236}">
                    <a16:creationId xmlns:a16="http://schemas.microsoft.com/office/drawing/2014/main" id="{008FFC15-5312-4571-BD6E-E73A456C0DF8}"/>
                  </a:ext>
                </a:extLst>
              </p:cNvPr>
              <p:cNvSpPr>
                <a:spLocks noChangeArrowheads="1"/>
              </p:cNvSpPr>
              <p:nvPr/>
            </p:nvSpPr>
            <p:spPr bwMode="auto">
              <a:xfrm>
                <a:off x="3648" y="331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6" name="AutoShape 130">
                <a:extLst>
                  <a:ext uri="{FF2B5EF4-FFF2-40B4-BE49-F238E27FC236}">
                    <a16:creationId xmlns:a16="http://schemas.microsoft.com/office/drawing/2014/main" id="{1FD8A4F1-6B2F-4E95-9C90-B6AB20502CC8}"/>
                  </a:ext>
                </a:extLst>
              </p:cNvPr>
              <p:cNvSpPr>
                <a:spLocks noChangeArrowheads="1"/>
              </p:cNvSpPr>
              <p:nvPr/>
            </p:nvSpPr>
            <p:spPr bwMode="auto">
              <a:xfrm>
                <a:off x="3840" y="350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7" name="AutoShape 131">
                <a:extLst>
                  <a:ext uri="{FF2B5EF4-FFF2-40B4-BE49-F238E27FC236}">
                    <a16:creationId xmlns:a16="http://schemas.microsoft.com/office/drawing/2014/main" id="{2044486B-6E5F-4A1E-9CA9-3D7FDA73A09D}"/>
                  </a:ext>
                </a:extLst>
              </p:cNvPr>
              <p:cNvSpPr>
                <a:spLocks noChangeArrowheads="1"/>
              </p:cNvSpPr>
              <p:nvPr/>
            </p:nvSpPr>
            <p:spPr bwMode="auto">
              <a:xfrm>
                <a:off x="3600" y="268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8" name="AutoShape 132">
                <a:extLst>
                  <a:ext uri="{FF2B5EF4-FFF2-40B4-BE49-F238E27FC236}">
                    <a16:creationId xmlns:a16="http://schemas.microsoft.com/office/drawing/2014/main" id="{5964DD84-C83F-455A-87CC-1D022BA48695}"/>
                  </a:ext>
                </a:extLst>
              </p:cNvPr>
              <p:cNvSpPr>
                <a:spLocks noChangeArrowheads="1"/>
              </p:cNvSpPr>
              <p:nvPr/>
            </p:nvSpPr>
            <p:spPr bwMode="auto">
              <a:xfrm>
                <a:off x="3792" y="288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9" name="AutoShape 133">
                <a:extLst>
                  <a:ext uri="{FF2B5EF4-FFF2-40B4-BE49-F238E27FC236}">
                    <a16:creationId xmlns:a16="http://schemas.microsoft.com/office/drawing/2014/main" id="{3A8D6B01-4BF9-4236-BB6D-36D84F1828C0}"/>
                  </a:ext>
                </a:extLst>
              </p:cNvPr>
              <p:cNvSpPr>
                <a:spLocks noChangeArrowheads="1"/>
              </p:cNvSpPr>
              <p:nvPr/>
            </p:nvSpPr>
            <p:spPr bwMode="auto">
              <a:xfrm>
                <a:off x="3984" y="307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0" name="AutoShape 134">
                <a:extLst>
                  <a:ext uri="{FF2B5EF4-FFF2-40B4-BE49-F238E27FC236}">
                    <a16:creationId xmlns:a16="http://schemas.microsoft.com/office/drawing/2014/main" id="{D90CF267-D003-42FE-82AF-F21554A824A0}"/>
                  </a:ext>
                </a:extLst>
              </p:cNvPr>
              <p:cNvSpPr>
                <a:spLocks noChangeArrowheads="1"/>
              </p:cNvSpPr>
              <p:nvPr/>
            </p:nvSpPr>
            <p:spPr bwMode="auto">
              <a:xfrm>
                <a:off x="4176" y="326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1" name="AutoShape 135">
                <a:extLst>
                  <a:ext uri="{FF2B5EF4-FFF2-40B4-BE49-F238E27FC236}">
                    <a16:creationId xmlns:a16="http://schemas.microsoft.com/office/drawing/2014/main" id="{F0163233-261A-4EA4-9943-57EF2E1C03ED}"/>
                  </a:ext>
                </a:extLst>
              </p:cNvPr>
              <p:cNvSpPr>
                <a:spLocks noChangeArrowheads="1"/>
              </p:cNvSpPr>
              <p:nvPr/>
            </p:nvSpPr>
            <p:spPr bwMode="auto">
              <a:xfrm>
                <a:off x="4368" y="345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715912" name="Group 136">
              <a:extLst>
                <a:ext uri="{FF2B5EF4-FFF2-40B4-BE49-F238E27FC236}">
                  <a16:creationId xmlns:a16="http://schemas.microsoft.com/office/drawing/2014/main" id="{4EA8208E-E696-4702-9702-F644194AEC16}"/>
                </a:ext>
              </a:extLst>
            </p:cNvPr>
            <p:cNvGrpSpPr>
              <a:grpSpLocks/>
            </p:cNvGrpSpPr>
            <p:nvPr/>
          </p:nvGrpSpPr>
          <p:grpSpPr bwMode="auto">
            <a:xfrm>
              <a:off x="4333" y="2605"/>
              <a:ext cx="482" cy="821"/>
              <a:chOff x="672" y="2064"/>
              <a:chExt cx="1728" cy="2946"/>
            </a:xfrm>
          </p:grpSpPr>
          <p:sp>
            <p:nvSpPr>
              <p:cNvPr id="715913" name="Oval 137">
                <a:extLst>
                  <a:ext uri="{FF2B5EF4-FFF2-40B4-BE49-F238E27FC236}">
                    <a16:creationId xmlns:a16="http://schemas.microsoft.com/office/drawing/2014/main" id="{32A683DF-F498-4C1F-8A1B-064D12BF824E}"/>
                  </a:ext>
                </a:extLst>
              </p:cNvPr>
              <p:cNvSpPr>
                <a:spLocks noChangeArrowheads="1"/>
              </p:cNvSpPr>
              <p:nvPr/>
            </p:nvSpPr>
            <p:spPr bwMode="auto">
              <a:xfrm>
                <a:off x="672" y="2064"/>
                <a:ext cx="1728" cy="168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4" name="Oval 138">
                <a:extLst>
                  <a:ext uri="{FF2B5EF4-FFF2-40B4-BE49-F238E27FC236}">
                    <a16:creationId xmlns:a16="http://schemas.microsoft.com/office/drawing/2014/main" id="{28AF1E88-AE15-4935-8912-161F05C75A3D}"/>
                  </a:ext>
                </a:extLst>
              </p:cNvPr>
              <p:cNvSpPr>
                <a:spLocks noChangeArrowheads="1"/>
              </p:cNvSpPr>
              <p:nvPr/>
            </p:nvSpPr>
            <p:spPr bwMode="auto">
              <a:xfrm>
                <a:off x="1475" y="2256"/>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5" name="Oval 139">
                <a:extLst>
                  <a:ext uri="{FF2B5EF4-FFF2-40B4-BE49-F238E27FC236}">
                    <a16:creationId xmlns:a16="http://schemas.microsoft.com/office/drawing/2014/main" id="{FFF06BB0-A7E1-4871-9A18-F015F7F1D65D}"/>
                  </a:ext>
                </a:extLst>
              </p:cNvPr>
              <p:cNvSpPr>
                <a:spLocks noChangeArrowheads="1"/>
              </p:cNvSpPr>
              <p:nvPr/>
            </p:nvSpPr>
            <p:spPr bwMode="auto">
              <a:xfrm>
                <a:off x="1695" y="2549"/>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6" name="Oval 140">
                <a:extLst>
                  <a:ext uri="{FF2B5EF4-FFF2-40B4-BE49-F238E27FC236}">
                    <a16:creationId xmlns:a16="http://schemas.microsoft.com/office/drawing/2014/main" id="{A75D3F10-0922-415B-B577-8388092160B4}"/>
                  </a:ext>
                </a:extLst>
              </p:cNvPr>
              <p:cNvSpPr>
                <a:spLocks noChangeArrowheads="1"/>
              </p:cNvSpPr>
              <p:nvPr/>
            </p:nvSpPr>
            <p:spPr bwMode="auto">
              <a:xfrm>
                <a:off x="1915" y="2842"/>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7" name="Oval 141">
                <a:extLst>
                  <a:ext uri="{FF2B5EF4-FFF2-40B4-BE49-F238E27FC236}">
                    <a16:creationId xmlns:a16="http://schemas.microsoft.com/office/drawing/2014/main" id="{7350E6E3-90F0-4B6F-9587-308440262BA3}"/>
                  </a:ext>
                </a:extLst>
              </p:cNvPr>
              <p:cNvSpPr>
                <a:spLocks noChangeArrowheads="1"/>
              </p:cNvSpPr>
              <p:nvPr/>
            </p:nvSpPr>
            <p:spPr bwMode="auto">
              <a:xfrm>
                <a:off x="2135"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8" name="Oval 142">
                <a:extLst>
                  <a:ext uri="{FF2B5EF4-FFF2-40B4-BE49-F238E27FC236}">
                    <a16:creationId xmlns:a16="http://schemas.microsoft.com/office/drawing/2014/main" id="{6A80B769-3BE8-4A7D-8E83-30AFDB48D119}"/>
                  </a:ext>
                </a:extLst>
              </p:cNvPr>
              <p:cNvSpPr>
                <a:spLocks noChangeArrowheads="1"/>
              </p:cNvSpPr>
              <p:nvPr/>
            </p:nvSpPr>
            <p:spPr bwMode="auto">
              <a:xfrm>
                <a:off x="1695"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9" name="Oval 143">
                <a:extLst>
                  <a:ext uri="{FF2B5EF4-FFF2-40B4-BE49-F238E27FC236}">
                    <a16:creationId xmlns:a16="http://schemas.microsoft.com/office/drawing/2014/main" id="{917B8AC4-7030-4593-B53F-359E084E9483}"/>
                  </a:ext>
                </a:extLst>
              </p:cNvPr>
              <p:cNvSpPr>
                <a:spLocks noChangeArrowheads="1"/>
              </p:cNvSpPr>
              <p:nvPr/>
            </p:nvSpPr>
            <p:spPr bwMode="auto">
              <a:xfrm>
                <a:off x="1256" y="2549"/>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0" name="Oval 144">
                <a:extLst>
                  <a:ext uri="{FF2B5EF4-FFF2-40B4-BE49-F238E27FC236}">
                    <a16:creationId xmlns:a16="http://schemas.microsoft.com/office/drawing/2014/main" id="{2D1FE44D-E84A-43D9-AD4F-79E7634E73C4}"/>
                  </a:ext>
                </a:extLst>
              </p:cNvPr>
              <p:cNvSpPr>
                <a:spLocks noChangeArrowheads="1"/>
              </p:cNvSpPr>
              <p:nvPr/>
            </p:nvSpPr>
            <p:spPr bwMode="auto">
              <a:xfrm>
                <a:off x="1036" y="2842"/>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1" name="Oval 145">
                <a:extLst>
                  <a:ext uri="{FF2B5EF4-FFF2-40B4-BE49-F238E27FC236}">
                    <a16:creationId xmlns:a16="http://schemas.microsoft.com/office/drawing/2014/main" id="{9CB155EB-CF12-487C-B123-0535DBCC3E04}"/>
                  </a:ext>
                </a:extLst>
              </p:cNvPr>
              <p:cNvSpPr>
                <a:spLocks noChangeArrowheads="1"/>
              </p:cNvSpPr>
              <p:nvPr/>
            </p:nvSpPr>
            <p:spPr bwMode="auto">
              <a:xfrm>
                <a:off x="816"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2" name="Oval 146">
                <a:extLst>
                  <a:ext uri="{FF2B5EF4-FFF2-40B4-BE49-F238E27FC236}">
                    <a16:creationId xmlns:a16="http://schemas.microsoft.com/office/drawing/2014/main" id="{B0BC5C44-028B-4F19-AA21-E09F38E59605}"/>
                  </a:ext>
                </a:extLst>
              </p:cNvPr>
              <p:cNvSpPr>
                <a:spLocks noChangeArrowheads="1"/>
              </p:cNvSpPr>
              <p:nvPr/>
            </p:nvSpPr>
            <p:spPr bwMode="auto">
              <a:xfrm>
                <a:off x="1475" y="2842"/>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923" name="AutoShape 147">
                <a:extLst>
                  <a:ext uri="{FF2B5EF4-FFF2-40B4-BE49-F238E27FC236}">
                    <a16:creationId xmlns:a16="http://schemas.microsoft.com/office/drawing/2014/main" id="{34FA7BC8-5F95-4F84-9462-C60F66DFF9FE}"/>
                  </a:ext>
                </a:extLst>
              </p:cNvPr>
              <p:cNvCxnSpPr>
                <a:cxnSpLocks noChangeShapeType="1"/>
                <a:stCxn id="715914" idx="3"/>
                <a:endCxn id="715919" idx="7"/>
              </p:cNvCxnSpPr>
              <p:nvPr/>
            </p:nvCxnSpPr>
            <p:spPr bwMode="auto">
              <a:xfrm flipH="1">
                <a:off x="1318" y="2327"/>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4" name="AutoShape 148">
                <a:extLst>
                  <a:ext uri="{FF2B5EF4-FFF2-40B4-BE49-F238E27FC236}">
                    <a16:creationId xmlns:a16="http://schemas.microsoft.com/office/drawing/2014/main" id="{83EC1AD9-4896-4AF9-A83B-D62276CCA2FD}"/>
                  </a:ext>
                </a:extLst>
              </p:cNvPr>
              <p:cNvCxnSpPr>
                <a:cxnSpLocks noChangeShapeType="1"/>
                <a:stCxn id="715919" idx="3"/>
                <a:endCxn id="715920" idx="7"/>
              </p:cNvCxnSpPr>
              <p:nvPr/>
            </p:nvCxnSpPr>
            <p:spPr bwMode="auto">
              <a:xfrm flipH="1">
                <a:off x="1098" y="2620"/>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5" name="AutoShape 149">
                <a:extLst>
                  <a:ext uri="{FF2B5EF4-FFF2-40B4-BE49-F238E27FC236}">
                    <a16:creationId xmlns:a16="http://schemas.microsoft.com/office/drawing/2014/main" id="{3927F5EA-7692-4E7B-B1BD-837001D0B2D5}"/>
                  </a:ext>
                </a:extLst>
              </p:cNvPr>
              <p:cNvCxnSpPr>
                <a:cxnSpLocks noChangeShapeType="1"/>
                <a:stCxn id="715920" idx="3"/>
                <a:endCxn id="715921" idx="7"/>
              </p:cNvCxnSpPr>
              <p:nvPr/>
            </p:nvCxnSpPr>
            <p:spPr bwMode="auto">
              <a:xfrm flipH="1">
                <a:off x="878"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6" name="AutoShape 150">
                <a:extLst>
                  <a:ext uri="{FF2B5EF4-FFF2-40B4-BE49-F238E27FC236}">
                    <a16:creationId xmlns:a16="http://schemas.microsoft.com/office/drawing/2014/main" id="{97A26A51-3414-4698-9616-C195B3AB66AC}"/>
                  </a:ext>
                </a:extLst>
              </p:cNvPr>
              <p:cNvCxnSpPr>
                <a:cxnSpLocks noChangeShapeType="1"/>
                <a:stCxn id="715914" idx="5"/>
                <a:endCxn id="715915" idx="1"/>
              </p:cNvCxnSpPr>
              <p:nvPr/>
            </p:nvCxnSpPr>
            <p:spPr bwMode="auto">
              <a:xfrm>
                <a:off x="1538" y="2327"/>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7" name="AutoShape 151">
                <a:extLst>
                  <a:ext uri="{FF2B5EF4-FFF2-40B4-BE49-F238E27FC236}">
                    <a16:creationId xmlns:a16="http://schemas.microsoft.com/office/drawing/2014/main" id="{A5249335-2E40-428E-85C9-F394B0D60CC6}"/>
                  </a:ext>
                </a:extLst>
              </p:cNvPr>
              <p:cNvCxnSpPr>
                <a:cxnSpLocks noChangeShapeType="1"/>
                <a:stCxn id="715915" idx="5"/>
                <a:endCxn id="715916" idx="1"/>
              </p:cNvCxnSpPr>
              <p:nvPr/>
            </p:nvCxnSpPr>
            <p:spPr bwMode="auto">
              <a:xfrm>
                <a:off x="1757" y="2620"/>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8" name="AutoShape 152">
                <a:extLst>
                  <a:ext uri="{FF2B5EF4-FFF2-40B4-BE49-F238E27FC236}">
                    <a16:creationId xmlns:a16="http://schemas.microsoft.com/office/drawing/2014/main" id="{11384CB0-8A1A-4498-9E35-13762B4869E1}"/>
                  </a:ext>
                </a:extLst>
              </p:cNvPr>
              <p:cNvCxnSpPr>
                <a:cxnSpLocks noChangeShapeType="1"/>
                <a:stCxn id="715916" idx="3"/>
                <a:endCxn id="715918" idx="7"/>
              </p:cNvCxnSpPr>
              <p:nvPr/>
            </p:nvCxnSpPr>
            <p:spPr bwMode="auto">
              <a:xfrm flipH="1">
                <a:off x="1757"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9" name="AutoShape 153">
                <a:extLst>
                  <a:ext uri="{FF2B5EF4-FFF2-40B4-BE49-F238E27FC236}">
                    <a16:creationId xmlns:a16="http://schemas.microsoft.com/office/drawing/2014/main" id="{A1D33ADF-6AD9-470B-A928-C287EE39745A}"/>
                  </a:ext>
                </a:extLst>
              </p:cNvPr>
              <p:cNvCxnSpPr>
                <a:cxnSpLocks noChangeShapeType="1"/>
                <a:stCxn id="715916" idx="5"/>
                <a:endCxn id="715917" idx="1"/>
              </p:cNvCxnSpPr>
              <p:nvPr/>
            </p:nvCxnSpPr>
            <p:spPr bwMode="auto">
              <a:xfrm>
                <a:off x="1977"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30" name="AutoShape 154">
                <a:extLst>
                  <a:ext uri="{FF2B5EF4-FFF2-40B4-BE49-F238E27FC236}">
                    <a16:creationId xmlns:a16="http://schemas.microsoft.com/office/drawing/2014/main" id="{C1F4CF73-419A-435C-A691-386DD8B622F5}"/>
                  </a:ext>
                </a:extLst>
              </p:cNvPr>
              <p:cNvCxnSpPr>
                <a:cxnSpLocks noChangeShapeType="1"/>
                <a:stCxn id="715919" idx="5"/>
                <a:endCxn id="715922" idx="1"/>
              </p:cNvCxnSpPr>
              <p:nvPr/>
            </p:nvCxnSpPr>
            <p:spPr bwMode="auto">
              <a:xfrm>
                <a:off x="1318" y="2620"/>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5931" name="Text Box 155">
                <a:extLst>
                  <a:ext uri="{FF2B5EF4-FFF2-40B4-BE49-F238E27FC236}">
                    <a16:creationId xmlns:a16="http://schemas.microsoft.com/office/drawing/2014/main" id="{9CD43958-385D-44FA-A60F-E7DBD18CF7C7}"/>
                  </a:ext>
                </a:extLst>
              </p:cNvPr>
              <p:cNvSpPr txBox="1">
                <a:spLocks noChangeArrowheads="1"/>
              </p:cNvSpPr>
              <p:nvPr/>
            </p:nvSpPr>
            <p:spPr bwMode="auto">
              <a:xfrm>
                <a:off x="1134" y="3700"/>
                <a:ext cx="416" cy="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kumimoji="1" lang="en-US" altLang="en-US" b="0">
                  <a:solidFill>
                    <a:schemeClr val="tx1"/>
                  </a:solidFill>
                  <a:latin typeface="Tahoma" panose="020B0604030504040204" pitchFamily="34" charset="0"/>
                </a:endParaRPr>
              </a:p>
            </p:txBody>
          </p:sp>
        </p:grpSp>
        <p:sp>
          <p:nvSpPr>
            <p:cNvPr id="715932" name="Oval 156">
              <a:extLst>
                <a:ext uri="{FF2B5EF4-FFF2-40B4-BE49-F238E27FC236}">
                  <a16:creationId xmlns:a16="http://schemas.microsoft.com/office/drawing/2014/main" id="{B94D1586-0D29-480E-A075-8708808E7F17}"/>
                </a:ext>
              </a:extLst>
            </p:cNvPr>
            <p:cNvSpPr>
              <a:spLocks noChangeArrowheads="1"/>
            </p:cNvSpPr>
            <p:nvPr/>
          </p:nvSpPr>
          <p:spPr bwMode="auto">
            <a:xfrm>
              <a:off x="4895" y="2605"/>
              <a:ext cx="481" cy="46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33" name="Oval 157">
              <a:extLst>
                <a:ext uri="{FF2B5EF4-FFF2-40B4-BE49-F238E27FC236}">
                  <a16:creationId xmlns:a16="http://schemas.microsoft.com/office/drawing/2014/main" id="{B3ED9E72-B30F-46D7-ABEE-193E4EEBA5F7}"/>
                </a:ext>
              </a:extLst>
            </p:cNvPr>
            <p:cNvSpPr>
              <a:spLocks noChangeArrowheads="1"/>
            </p:cNvSpPr>
            <p:nvPr/>
          </p:nvSpPr>
          <p:spPr bwMode="auto">
            <a:xfrm flipH="1">
              <a:off x="5132" y="2659"/>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4" name="Oval 158">
              <a:extLst>
                <a:ext uri="{FF2B5EF4-FFF2-40B4-BE49-F238E27FC236}">
                  <a16:creationId xmlns:a16="http://schemas.microsoft.com/office/drawing/2014/main" id="{91AFB090-7D7D-49E8-B93C-81B6332961A5}"/>
                </a:ext>
              </a:extLst>
            </p:cNvPr>
            <p:cNvSpPr>
              <a:spLocks noChangeArrowheads="1"/>
            </p:cNvSpPr>
            <p:nvPr/>
          </p:nvSpPr>
          <p:spPr bwMode="auto">
            <a:xfrm flipH="1">
              <a:off x="5071" y="2740"/>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5" name="Oval 159">
              <a:extLst>
                <a:ext uri="{FF2B5EF4-FFF2-40B4-BE49-F238E27FC236}">
                  <a16:creationId xmlns:a16="http://schemas.microsoft.com/office/drawing/2014/main" id="{56710235-DB0F-4CCC-B3D0-7BA92014F314}"/>
                </a:ext>
              </a:extLst>
            </p:cNvPr>
            <p:cNvSpPr>
              <a:spLocks noChangeArrowheads="1"/>
            </p:cNvSpPr>
            <p:nvPr/>
          </p:nvSpPr>
          <p:spPr bwMode="auto">
            <a:xfrm flipH="1">
              <a:off x="5010" y="2822"/>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6" name="Oval 160">
              <a:extLst>
                <a:ext uri="{FF2B5EF4-FFF2-40B4-BE49-F238E27FC236}">
                  <a16:creationId xmlns:a16="http://schemas.microsoft.com/office/drawing/2014/main" id="{7DDC32F5-FD76-42BE-9206-9A55D00D16C1}"/>
                </a:ext>
              </a:extLst>
            </p:cNvPr>
            <p:cNvSpPr>
              <a:spLocks noChangeArrowheads="1"/>
            </p:cNvSpPr>
            <p:nvPr/>
          </p:nvSpPr>
          <p:spPr bwMode="auto">
            <a:xfrm flipH="1">
              <a:off x="4948" y="2903"/>
              <a:ext cx="21"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7" name="Oval 161">
              <a:extLst>
                <a:ext uri="{FF2B5EF4-FFF2-40B4-BE49-F238E27FC236}">
                  <a16:creationId xmlns:a16="http://schemas.microsoft.com/office/drawing/2014/main" id="{907DEA2F-34C1-4D88-BB08-74E0801A4C4F}"/>
                </a:ext>
              </a:extLst>
            </p:cNvPr>
            <p:cNvSpPr>
              <a:spLocks noChangeArrowheads="1"/>
            </p:cNvSpPr>
            <p:nvPr/>
          </p:nvSpPr>
          <p:spPr bwMode="auto">
            <a:xfrm flipH="1">
              <a:off x="5071" y="2903"/>
              <a:ext cx="20"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8" name="Oval 162">
              <a:extLst>
                <a:ext uri="{FF2B5EF4-FFF2-40B4-BE49-F238E27FC236}">
                  <a16:creationId xmlns:a16="http://schemas.microsoft.com/office/drawing/2014/main" id="{E1124DA3-513F-4179-A2F3-ABC29928075E}"/>
                </a:ext>
              </a:extLst>
            </p:cNvPr>
            <p:cNvSpPr>
              <a:spLocks noChangeArrowheads="1"/>
            </p:cNvSpPr>
            <p:nvPr/>
          </p:nvSpPr>
          <p:spPr bwMode="auto">
            <a:xfrm flipH="1">
              <a:off x="5193" y="2740"/>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9" name="Oval 163">
              <a:extLst>
                <a:ext uri="{FF2B5EF4-FFF2-40B4-BE49-F238E27FC236}">
                  <a16:creationId xmlns:a16="http://schemas.microsoft.com/office/drawing/2014/main" id="{348E71F6-7D00-4FDE-8727-FEA0D6DFB7A8}"/>
                </a:ext>
              </a:extLst>
            </p:cNvPr>
            <p:cNvSpPr>
              <a:spLocks noChangeArrowheads="1"/>
            </p:cNvSpPr>
            <p:nvPr/>
          </p:nvSpPr>
          <p:spPr bwMode="auto">
            <a:xfrm flipH="1">
              <a:off x="5254" y="2822"/>
              <a:ext cx="21"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40" name="Oval 164">
              <a:extLst>
                <a:ext uri="{FF2B5EF4-FFF2-40B4-BE49-F238E27FC236}">
                  <a16:creationId xmlns:a16="http://schemas.microsoft.com/office/drawing/2014/main" id="{6A388934-A458-4C8C-98B1-AB598961BA04}"/>
                </a:ext>
              </a:extLst>
            </p:cNvPr>
            <p:cNvSpPr>
              <a:spLocks noChangeArrowheads="1"/>
            </p:cNvSpPr>
            <p:nvPr/>
          </p:nvSpPr>
          <p:spPr bwMode="auto">
            <a:xfrm flipH="1">
              <a:off x="5316" y="2903"/>
              <a:ext cx="20"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41" name="Oval 165">
              <a:extLst>
                <a:ext uri="{FF2B5EF4-FFF2-40B4-BE49-F238E27FC236}">
                  <a16:creationId xmlns:a16="http://schemas.microsoft.com/office/drawing/2014/main" id="{AC1AE2E6-0486-4C01-B8DA-8399043EC668}"/>
                </a:ext>
              </a:extLst>
            </p:cNvPr>
            <p:cNvSpPr>
              <a:spLocks noChangeArrowheads="1"/>
            </p:cNvSpPr>
            <p:nvPr/>
          </p:nvSpPr>
          <p:spPr bwMode="auto">
            <a:xfrm flipH="1">
              <a:off x="5132" y="2822"/>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942" name="AutoShape 166">
              <a:extLst>
                <a:ext uri="{FF2B5EF4-FFF2-40B4-BE49-F238E27FC236}">
                  <a16:creationId xmlns:a16="http://schemas.microsoft.com/office/drawing/2014/main" id="{C0CEFF94-4C69-4890-99EF-3DD7B72E3D2F}"/>
                </a:ext>
              </a:extLst>
            </p:cNvPr>
            <p:cNvCxnSpPr>
              <a:cxnSpLocks noChangeShapeType="1"/>
              <a:stCxn id="715933" idx="3"/>
              <a:endCxn id="715938" idx="7"/>
            </p:cNvCxnSpPr>
            <p:nvPr/>
          </p:nvCxnSpPr>
          <p:spPr bwMode="auto">
            <a:xfrm>
              <a:off x="5149" y="2679"/>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3" name="AutoShape 167">
              <a:extLst>
                <a:ext uri="{FF2B5EF4-FFF2-40B4-BE49-F238E27FC236}">
                  <a16:creationId xmlns:a16="http://schemas.microsoft.com/office/drawing/2014/main" id="{25547E3B-492C-44DE-B444-6942227FBD90}"/>
                </a:ext>
              </a:extLst>
            </p:cNvPr>
            <p:cNvCxnSpPr>
              <a:cxnSpLocks noChangeShapeType="1"/>
              <a:stCxn id="715938" idx="3"/>
              <a:endCxn id="715939" idx="7"/>
            </p:cNvCxnSpPr>
            <p:nvPr/>
          </p:nvCxnSpPr>
          <p:spPr bwMode="auto">
            <a:xfrm>
              <a:off x="5210" y="2761"/>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4" name="AutoShape 168">
              <a:extLst>
                <a:ext uri="{FF2B5EF4-FFF2-40B4-BE49-F238E27FC236}">
                  <a16:creationId xmlns:a16="http://schemas.microsoft.com/office/drawing/2014/main" id="{AFB75456-1351-4C8D-B4B2-06F0AD41F978}"/>
                </a:ext>
              </a:extLst>
            </p:cNvPr>
            <p:cNvCxnSpPr>
              <a:cxnSpLocks noChangeShapeType="1"/>
              <a:stCxn id="715939" idx="3"/>
              <a:endCxn id="715940" idx="7"/>
            </p:cNvCxnSpPr>
            <p:nvPr/>
          </p:nvCxnSpPr>
          <p:spPr bwMode="auto">
            <a:xfrm>
              <a:off x="5271" y="2843"/>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5" name="AutoShape 169">
              <a:extLst>
                <a:ext uri="{FF2B5EF4-FFF2-40B4-BE49-F238E27FC236}">
                  <a16:creationId xmlns:a16="http://schemas.microsoft.com/office/drawing/2014/main" id="{7C346DAC-BED9-4BF7-8C07-D6343D42E21E}"/>
                </a:ext>
              </a:extLst>
            </p:cNvPr>
            <p:cNvCxnSpPr>
              <a:cxnSpLocks noChangeShapeType="1"/>
              <a:stCxn id="715933" idx="5"/>
              <a:endCxn id="715934" idx="1"/>
            </p:cNvCxnSpPr>
            <p:nvPr/>
          </p:nvCxnSpPr>
          <p:spPr bwMode="auto">
            <a:xfrm flipH="1">
              <a:off x="5088" y="2679"/>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6" name="AutoShape 170">
              <a:extLst>
                <a:ext uri="{FF2B5EF4-FFF2-40B4-BE49-F238E27FC236}">
                  <a16:creationId xmlns:a16="http://schemas.microsoft.com/office/drawing/2014/main" id="{16D0D33F-647F-44B0-869C-CB886DA6ABCE}"/>
                </a:ext>
              </a:extLst>
            </p:cNvPr>
            <p:cNvCxnSpPr>
              <a:cxnSpLocks noChangeShapeType="1"/>
              <a:stCxn id="715934" idx="5"/>
              <a:endCxn id="715935" idx="1"/>
            </p:cNvCxnSpPr>
            <p:nvPr/>
          </p:nvCxnSpPr>
          <p:spPr bwMode="auto">
            <a:xfrm flipH="1">
              <a:off x="5027" y="2760"/>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7" name="AutoShape 171">
              <a:extLst>
                <a:ext uri="{FF2B5EF4-FFF2-40B4-BE49-F238E27FC236}">
                  <a16:creationId xmlns:a16="http://schemas.microsoft.com/office/drawing/2014/main" id="{B67FD73A-13C0-47DB-9464-D4E480CDDDDB}"/>
                </a:ext>
              </a:extLst>
            </p:cNvPr>
            <p:cNvCxnSpPr>
              <a:cxnSpLocks noChangeShapeType="1"/>
              <a:stCxn id="715935" idx="3"/>
              <a:endCxn id="715937" idx="7"/>
            </p:cNvCxnSpPr>
            <p:nvPr/>
          </p:nvCxnSpPr>
          <p:spPr bwMode="auto">
            <a:xfrm>
              <a:off x="5027" y="2842"/>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8" name="AutoShape 172">
              <a:extLst>
                <a:ext uri="{FF2B5EF4-FFF2-40B4-BE49-F238E27FC236}">
                  <a16:creationId xmlns:a16="http://schemas.microsoft.com/office/drawing/2014/main" id="{477F827C-2E47-4C67-8320-D29D07CCAB4A}"/>
                </a:ext>
              </a:extLst>
            </p:cNvPr>
            <p:cNvCxnSpPr>
              <a:cxnSpLocks noChangeShapeType="1"/>
              <a:stCxn id="715935" idx="5"/>
              <a:endCxn id="715936" idx="1"/>
            </p:cNvCxnSpPr>
            <p:nvPr/>
          </p:nvCxnSpPr>
          <p:spPr bwMode="auto">
            <a:xfrm flipH="1">
              <a:off x="4966" y="2842"/>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9" name="AutoShape 173">
              <a:extLst>
                <a:ext uri="{FF2B5EF4-FFF2-40B4-BE49-F238E27FC236}">
                  <a16:creationId xmlns:a16="http://schemas.microsoft.com/office/drawing/2014/main" id="{8F6A0D6A-0123-4B70-BEAB-EEEA144F17A9}"/>
                </a:ext>
              </a:extLst>
            </p:cNvPr>
            <p:cNvCxnSpPr>
              <a:cxnSpLocks noChangeShapeType="1"/>
              <a:stCxn id="715938" idx="5"/>
              <a:endCxn id="715941" idx="1"/>
            </p:cNvCxnSpPr>
            <p:nvPr/>
          </p:nvCxnSpPr>
          <p:spPr bwMode="auto">
            <a:xfrm flipH="1">
              <a:off x="5149" y="2761"/>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5950" name="Text Box 174">
              <a:extLst>
                <a:ext uri="{FF2B5EF4-FFF2-40B4-BE49-F238E27FC236}">
                  <a16:creationId xmlns:a16="http://schemas.microsoft.com/office/drawing/2014/main" id="{91174765-EA72-4086-A72D-2B294D90730C}"/>
                </a:ext>
              </a:extLst>
            </p:cNvPr>
            <p:cNvSpPr txBox="1">
              <a:spLocks noChangeArrowheads="1"/>
            </p:cNvSpPr>
            <p:nvPr/>
          </p:nvSpPr>
          <p:spPr bwMode="auto">
            <a:xfrm>
              <a:off x="5025" y="3059"/>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kumimoji="1" lang="en-US" altLang="en-US" b="0">
                <a:solidFill>
                  <a:schemeClr val="tx1"/>
                </a:solidFill>
                <a:latin typeface="Tahoma" panose="020B0604030504040204" pitchFamily="34" charset="0"/>
              </a:endParaRPr>
            </a:p>
          </p:txBody>
        </p:sp>
        <p:grpSp>
          <p:nvGrpSpPr>
            <p:cNvPr id="715951" name="Group 175">
              <a:extLst>
                <a:ext uri="{FF2B5EF4-FFF2-40B4-BE49-F238E27FC236}">
                  <a16:creationId xmlns:a16="http://schemas.microsoft.com/office/drawing/2014/main" id="{5ECEB62F-5026-4752-B66B-E3E281F8734C}"/>
                </a:ext>
              </a:extLst>
            </p:cNvPr>
            <p:cNvGrpSpPr>
              <a:grpSpLocks/>
            </p:cNvGrpSpPr>
            <p:nvPr/>
          </p:nvGrpSpPr>
          <p:grpSpPr bwMode="auto">
            <a:xfrm>
              <a:off x="4488" y="2762"/>
              <a:ext cx="444" cy="674"/>
              <a:chOff x="1563" y="1488"/>
              <a:chExt cx="1593" cy="2420"/>
            </a:xfrm>
          </p:grpSpPr>
          <p:sp>
            <p:nvSpPr>
              <p:cNvPr id="715952" name="Freeform 176">
                <a:extLst>
                  <a:ext uri="{FF2B5EF4-FFF2-40B4-BE49-F238E27FC236}">
                    <a16:creationId xmlns:a16="http://schemas.microsoft.com/office/drawing/2014/main" id="{A669071C-182A-4A53-94CD-CE2F2262446E}"/>
                  </a:ext>
                </a:extLst>
              </p:cNvPr>
              <p:cNvSpPr>
                <a:spLocks/>
              </p:cNvSpPr>
              <p:nvPr/>
            </p:nvSpPr>
            <p:spPr bwMode="auto">
              <a:xfrm>
                <a:off x="1563" y="2733"/>
                <a:ext cx="1593" cy="1175"/>
              </a:xfrm>
              <a:custGeom>
                <a:avLst/>
                <a:gdLst>
                  <a:gd name="T0" fmla="*/ 45 w 1593"/>
                  <a:gd name="T1" fmla="*/ 379 h 1175"/>
                  <a:gd name="T2" fmla="*/ 105 w 1593"/>
                  <a:gd name="T3" fmla="*/ 312 h 1175"/>
                  <a:gd name="T4" fmla="*/ 143 w 1593"/>
                  <a:gd name="T5" fmla="*/ 244 h 1175"/>
                  <a:gd name="T6" fmla="*/ 202 w 1593"/>
                  <a:gd name="T7" fmla="*/ 192 h 1175"/>
                  <a:gd name="T8" fmla="*/ 300 w 1593"/>
                  <a:gd name="T9" fmla="*/ 140 h 1175"/>
                  <a:gd name="T10" fmla="*/ 883 w 1593"/>
                  <a:gd name="T11" fmla="*/ 35 h 1175"/>
                  <a:gd name="T12" fmla="*/ 980 w 1593"/>
                  <a:gd name="T13" fmla="*/ 12 h 1175"/>
                  <a:gd name="T14" fmla="*/ 1295 w 1593"/>
                  <a:gd name="T15" fmla="*/ 42 h 1175"/>
                  <a:gd name="T16" fmla="*/ 1317 w 1593"/>
                  <a:gd name="T17" fmla="*/ 132 h 1175"/>
                  <a:gd name="T18" fmla="*/ 1369 w 1593"/>
                  <a:gd name="T19" fmla="*/ 147 h 1175"/>
                  <a:gd name="T20" fmla="*/ 1422 w 1593"/>
                  <a:gd name="T21" fmla="*/ 252 h 1175"/>
                  <a:gd name="T22" fmla="*/ 1482 w 1593"/>
                  <a:gd name="T23" fmla="*/ 334 h 1175"/>
                  <a:gd name="T24" fmla="*/ 1526 w 1593"/>
                  <a:gd name="T25" fmla="*/ 386 h 1175"/>
                  <a:gd name="T26" fmla="*/ 1579 w 1593"/>
                  <a:gd name="T27" fmla="*/ 491 h 1175"/>
                  <a:gd name="T28" fmla="*/ 1497 w 1593"/>
                  <a:gd name="T29" fmla="*/ 648 h 1175"/>
                  <a:gd name="T30" fmla="*/ 1452 w 1593"/>
                  <a:gd name="T31" fmla="*/ 678 h 1175"/>
                  <a:gd name="T32" fmla="*/ 1310 w 1593"/>
                  <a:gd name="T33" fmla="*/ 730 h 1175"/>
                  <a:gd name="T34" fmla="*/ 1295 w 1593"/>
                  <a:gd name="T35" fmla="*/ 753 h 1175"/>
                  <a:gd name="T36" fmla="*/ 1272 w 1593"/>
                  <a:gd name="T37" fmla="*/ 760 h 1175"/>
                  <a:gd name="T38" fmla="*/ 1205 w 1593"/>
                  <a:gd name="T39" fmla="*/ 798 h 1175"/>
                  <a:gd name="T40" fmla="*/ 1160 w 1593"/>
                  <a:gd name="T41" fmla="*/ 835 h 1175"/>
                  <a:gd name="T42" fmla="*/ 1152 w 1593"/>
                  <a:gd name="T43" fmla="*/ 858 h 1175"/>
                  <a:gd name="T44" fmla="*/ 1108 w 1593"/>
                  <a:gd name="T45" fmla="*/ 880 h 1175"/>
                  <a:gd name="T46" fmla="*/ 1078 w 1593"/>
                  <a:gd name="T47" fmla="*/ 917 h 1175"/>
                  <a:gd name="T48" fmla="*/ 1063 w 1593"/>
                  <a:gd name="T49" fmla="*/ 940 h 1175"/>
                  <a:gd name="T50" fmla="*/ 1018 w 1593"/>
                  <a:gd name="T51" fmla="*/ 955 h 1175"/>
                  <a:gd name="T52" fmla="*/ 973 w 1593"/>
                  <a:gd name="T53" fmla="*/ 985 h 1175"/>
                  <a:gd name="T54" fmla="*/ 958 w 1593"/>
                  <a:gd name="T55" fmla="*/ 1007 h 1175"/>
                  <a:gd name="T56" fmla="*/ 913 w 1593"/>
                  <a:gd name="T57" fmla="*/ 1037 h 1175"/>
                  <a:gd name="T58" fmla="*/ 778 w 1593"/>
                  <a:gd name="T59" fmla="*/ 1082 h 1175"/>
                  <a:gd name="T60" fmla="*/ 569 w 1593"/>
                  <a:gd name="T61" fmla="*/ 1119 h 1175"/>
                  <a:gd name="T62" fmla="*/ 517 w 1593"/>
                  <a:gd name="T63" fmla="*/ 1105 h 1175"/>
                  <a:gd name="T64" fmla="*/ 487 w 1593"/>
                  <a:gd name="T65" fmla="*/ 1075 h 1175"/>
                  <a:gd name="T66" fmla="*/ 479 w 1593"/>
                  <a:gd name="T67" fmla="*/ 1052 h 1175"/>
                  <a:gd name="T68" fmla="*/ 457 w 1593"/>
                  <a:gd name="T69" fmla="*/ 1037 h 1175"/>
                  <a:gd name="T70" fmla="*/ 427 w 1593"/>
                  <a:gd name="T71" fmla="*/ 977 h 1175"/>
                  <a:gd name="T72" fmla="*/ 397 w 1593"/>
                  <a:gd name="T73" fmla="*/ 910 h 1175"/>
                  <a:gd name="T74" fmla="*/ 389 w 1593"/>
                  <a:gd name="T75" fmla="*/ 880 h 1175"/>
                  <a:gd name="T76" fmla="*/ 345 w 1593"/>
                  <a:gd name="T77" fmla="*/ 850 h 1175"/>
                  <a:gd name="T78" fmla="*/ 285 w 1593"/>
                  <a:gd name="T79" fmla="*/ 805 h 1175"/>
                  <a:gd name="T80" fmla="*/ 277 w 1593"/>
                  <a:gd name="T81" fmla="*/ 775 h 1175"/>
                  <a:gd name="T82" fmla="*/ 247 w 1593"/>
                  <a:gd name="T83" fmla="*/ 730 h 1175"/>
                  <a:gd name="T84" fmla="*/ 240 w 1593"/>
                  <a:gd name="T85" fmla="*/ 641 h 1175"/>
                  <a:gd name="T86" fmla="*/ 217 w 1593"/>
                  <a:gd name="T87" fmla="*/ 626 h 1175"/>
                  <a:gd name="T88" fmla="*/ 180 w 1593"/>
                  <a:gd name="T89" fmla="*/ 588 h 1175"/>
                  <a:gd name="T90" fmla="*/ 98 w 1593"/>
                  <a:gd name="T91" fmla="*/ 558 h 1175"/>
                  <a:gd name="T92" fmla="*/ 38 w 1593"/>
                  <a:gd name="T93" fmla="*/ 491 h 1175"/>
                  <a:gd name="T94" fmla="*/ 0 w 1593"/>
                  <a:gd name="T95" fmla="*/ 424 h 1175"/>
                  <a:gd name="T96" fmla="*/ 15 w 1593"/>
                  <a:gd name="T97" fmla="*/ 401 h 1175"/>
                  <a:gd name="T98" fmla="*/ 45 w 1593"/>
                  <a:gd name="T99" fmla="*/ 379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3" h="1175">
                    <a:moveTo>
                      <a:pt x="45" y="379"/>
                    </a:moveTo>
                    <a:cubicBezTo>
                      <a:pt x="56" y="339"/>
                      <a:pt x="68" y="330"/>
                      <a:pt x="105" y="312"/>
                    </a:cubicBezTo>
                    <a:cubicBezTo>
                      <a:pt x="114" y="287"/>
                      <a:pt x="143" y="244"/>
                      <a:pt x="143" y="244"/>
                    </a:cubicBezTo>
                    <a:cubicBezTo>
                      <a:pt x="153" y="211"/>
                      <a:pt x="172" y="207"/>
                      <a:pt x="202" y="192"/>
                    </a:cubicBezTo>
                    <a:cubicBezTo>
                      <a:pt x="218" y="147"/>
                      <a:pt x="260" y="152"/>
                      <a:pt x="300" y="140"/>
                    </a:cubicBezTo>
                    <a:cubicBezTo>
                      <a:pt x="505" y="0"/>
                      <a:pt x="578" y="41"/>
                      <a:pt x="883" y="35"/>
                    </a:cubicBezTo>
                    <a:cubicBezTo>
                      <a:pt x="920" y="29"/>
                      <a:pt x="946" y="24"/>
                      <a:pt x="980" y="12"/>
                    </a:cubicBezTo>
                    <a:cubicBezTo>
                      <a:pt x="1141" y="17"/>
                      <a:pt x="1180" y="7"/>
                      <a:pt x="1295" y="42"/>
                    </a:cubicBezTo>
                    <a:cubicBezTo>
                      <a:pt x="1303" y="67"/>
                      <a:pt x="1299" y="113"/>
                      <a:pt x="1317" y="132"/>
                    </a:cubicBezTo>
                    <a:cubicBezTo>
                      <a:pt x="1322" y="137"/>
                      <a:pt x="1366" y="146"/>
                      <a:pt x="1369" y="147"/>
                    </a:cubicBezTo>
                    <a:cubicBezTo>
                      <a:pt x="1384" y="188"/>
                      <a:pt x="1385" y="228"/>
                      <a:pt x="1422" y="252"/>
                    </a:cubicBezTo>
                    <a:cubicBezTo>
                      <a:pt x="1441" y="281"/>
                      <a:pt x="1454" y="316"/>
                      <a:pt x="1482" y="334"/>
                    </a:cubicBezTo>
                    <a:cubicBezTo>
                      <a:pt x="1502" y="363"/>
                      <a:pt x="1492" y="375"/>
                      <a:pt x="1526" y="386"/>
                    </a:cubicBezTo>
                    <a:cubicBezTo>
                      <a:pt x="1539" y="424"/>
                      <a:pt x="1557" y="458"/>
                      <a:pt x="1579" y="491"/>
                    </a:cubicBezTo>
                    <a:cubicBezTo>
                      <a:pt x="1571" y="608"/>
                      <a:pt x="1593" y="618"/>
                      <a:pt x="1497" y="648"/>
                    </a:cubicBezTo>
                    <a:cubicBezTo>
                      <a:pt x="1482" y="658"/>
                      <a:pt x="1469" y="672"/>
                      <a:pt x="1452" y="678"/>
                    </a:cubicBezTo>
                    <a:cubicBezTo>
                      <a:pt x="1404" y="695"/>
                      <a:pt x="1353" y="702"/>
                      <a:pt x="1310" y="730"/>
                    </a:cubicBezTo>
                    <a:cubicBezTo>
                      <a:pt x="1305" y="738"/>
                      <a:pt x="1302" y="747"/>
                      <a:pt x="1295" y="753"/>
                    </a:cubicBezTo>
                    <a:cubicBezTo>
                      <a:pt x="1289" y="758"/>
                      <a:pt x="1278" y="754"/>
                      <a:pt x="1272" y="760"/>
                    </a:cubicBezTo>
                    <a:cubicBezTo>
                      <a:pt x="1221" y="810"/>
                      <a:pt x="1313" y="781"/>
                      <a:pt x="1205" y="798"/>
                    </a:cubicBezTo>
                    <a:cubicBezTo>
                      <a:pt x="1191" y="811"/>
                      <a:pt x="1172" y="820"/>
                      <a:pt x="1160" y="835"/>
                    </a:cubicBezTo>
                    <a:cubicBezTo>
                      <a:pt x="1155" y="841"/>
                      <a:pt x="1157" y="852"/>
                      <a:pt x="1152" y="858"/>
                    </a:cubicBezTo>
                    <a:cubicBezTo>
                      <a:pt x="1141" y="872"/>
                      <a:pt x="1123" y="875"/>
                      <a:pt x="1108" y="880"/>
                    </a:cubicBezTo>
                    <a:cubicBezTo>
                      <a:pt x="1091" y="944"/>
                      <a:pt x="1115" y="887"/>
                      <a:pt x="1078" y="917"/>
                    </a:cubicBezTo>
                    <a:cubicBezTo>
                      <a:pt x="1071" y="923"/>
                      <a:pt x="1070" y="934"/>
                      <a:pt x="1063" y="940"/>
                    </a:cubicBezTo>
                    <a:cubicBezTo>
                      <a:pt x="1051" y="950"/>
                      <a:pt x="1033" y="950"/>
                      <a:pt x="1018" y="955"/>
                    </a:cubicBezTo>
                    <a:cubicBezTo>
                      <a:pt x="981" y="1010"/>
                      <a:pt x="1031" y="946"/>
                      <a:pt x="973" y="985"/>
                    </a:cubicBezTo>
                    <a:cubicBezTo>
                      <a:pt x="966" y="990"/>
                      <a:pt x="965" y="1001"/>
                      <a:pt x="958" y="1007"/>
                    </a:cubicBezTo>
                    <a:cubicBezTo>
                      <a:pt x="944" y="1019"/>
                      <a:pt x="928" y="1027"/>
                      <a:pt x="913" y="1037"/>
                    </a:cubicBezTo>
                    <a:cubicBezTo>
                      <a:pt x="875" y="1063"/>
                      <a:pt x="822" y="1069"/>
                      <a:pt x="778" y="1082"/>
                    </a:cubicBezTo>
                    <a:cubicBezTo>
                      <a:pt x="717" y="1175"/>
                      <a:pt x="817" y="1130"/>
                      <a:pt x="569" y="1119"/>
                    </a:cubicBezTo>
                    <a:cubicBezTo>
                      <a:pt x="552" y="1115"/>
                      <a:pt x="530" y="1118"/>
                      <a:pt x="517" y="1105"/>
                    </a:cubicBezTo>
                    <a:cubicBezTo>
                      <a:pt x="478" y="1066"/>
                      <a:pt x="544" y="1093"/>
                      <a:pt x="487" y="1075"/>
                    </a:cubicBezTo>
                    <a:cubicBezTo>
                      <a:pt x="484" y="1067"/>
                      <a:pt x="484" y="1058"/>
                      <a:pt x="479" y="1052"/>
                    </a:cubicBezTo>
                    <a:cubicBezTo>
                      <a:pt x="474" y="1045"/>
                      <a:pt x="461" y="1045"/>
                      <a:pt x="457" y="1037"/>
                    </a:cubicBezTo>
                    <a:cubicBezTo>
                      <a:pt x="421" y="965"/>
                      <a:pt x="477" y="1011"/>
                      <a:pt x="427" y="977"/>
                    </a:cubicBezTo>
                    <a:cubicBezTo>
                      <a:pt x="406" y="947"/>
                      <a:pt x="409" y="955"/>
                      <a:pt x="397" y="910"/>
                    </a:cubicBezTo>
                    <a:cubicBezTo>
                      <a:pt x="394" y="900"/>
                      <a:pt x="396" y="888"/>
                      <a:pt x="389" y="880"/>
                    </a:cubicBezTo>
                    <a:cubicBezTo>
                      <a:pt x="377" y="867"/>
                      <a:pt x="345" y="850"/>
                      <a:pt x="345" y="850"/>
                    </a:cubicBezTo>
                    <a:cubicBezTo>
                      <a:pt x="327" y="824"/>
                      <a:pt x="311" y="823"/>
                      <a:pt x="285" y="805"/>
                    </a:cubicBezTo>
                    <a:cubicBezTo>
                      <a:pt x="282" y="795"/>
                      <a:pt x="282" y="784"/>
                      <a:pt x="277" y="775"/>
                    </a:cubicBezTo>
                    <a:cubicBezTo>
                      <a:pt x="269" y="759"/>
                      <a:pt x="247" y="730"/>
                      <a:pt x="247" y="730"/>
                    </a:cubicBezTo>
                    <a:cubicBezTo>
                      <a:pt x="245" y="700"/>
                      <a:pt x="248" y="670"/>
                      <a:pt x="240" y="641"/>
                    </a:cubicBezTo>
                    <a:cubicBezTo>
                      <a:pt x="237" y="632"/>
                      <a:pt x="223" y="632"/>
                      <a:pt x="217" y="626"/>
                    </a:cubicBezTo>
                    <a:cubicBezTo>
                      <a:pt x="195" y="604"/>
                      <a:pt x="211" y="600"/>
                      <a:pt x="180" y="588"/>
                    </a:cubicBezTo>
                    <a:cubicBezTo>
                      <a:pt x="147" y="576"/>
                      <a:pt x="128" y="578"/>
                      <a:pt x="98" y="558"/>
                    </a:cubicBezTo>
                    <a:cubicBezTo>
                      <a:pt x="86" y="503"/>
                      <a:pt x="80" y="520"/>
                      <a:pt x="38" y="491"/>
                    </a:cubicBezTo>
                    <a:cubicBezTo>
                      <a:pt x="23" y="469"/>
                      <a:pt x="15" y="446"/>
                      <a:pt x="0" y="424"/>
                    </a:cubicBezTo>
                    <a:cubicBezTo>
                      <a:pt x="5" y="416"/>
                      <a:pt x="8" y="407"/>
                      <a:pt x="15" y="401"/>
                    </a:cubicBezTo>
                    <a:cubicBezTo>
                      <a:pt x="53" y="371"/>
                      <a:pt x="28" y="416"/>
                      <a:pt x="45" y="379"/>
                    </a:cubicBezTo>
                    <a:close/>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953" name="Freeform 177">
                <a:extLst>
                  <a:ext uri="{FF2B5EF4-FFF2-40B4-BE49-F238E27FC236}">
                    <a16:creationId xmlns:a16="http://schemas.microsoft.com/office/drawing/2014/main" id="{6ABB815E-F4ED-4E58-8213-0005001E548D}"/>
                  </a:ext>
                </a:extLst>
              </p:cNvPr>
              <p:cNvSpPr>
                <a:spLocks/>
              </p:cNvSpPr>
              <p:nvPr/>
            </p:nvSpPr>
            <p:spPr bwMode="auto">
              <a:xfrm>
                <a:off x="1872" y="1488"/>
                <a:ext cx="192" cy="1296"/>
              </a:xfrm>
              <a:custGeom>
                <a:avLst/>
                <a:gdLst>
                  <a:gd name="T0" fmla="*/ 192 w 192"/>
                  <a:gd name="T1" fmla="*/ 0 h 1296"/>
                  <a:gd name="T2" fmla="*/ 0 w 192"/>
                  <a:gd name="T3" fmla="*/ 672 h 1296"/>
                  <a:gd name="T4" fmla="*/ 192 w 192"/>
                  <a:gd name="T5" fmla="*/ 1296 h 1296"/>
                </a:gdLst>
                <a:ahLst/>
                <a:cxnLst>
                  <a:cxn ang="0">
                    <a:pos x="T0" y="T1"/>
                  </a:cxn>
                  <a:cxn ang="0">
                    <a:pos x="T2" y="T3"/>
                  </a:cxn>
                  <a:cxn ang="0">
                    <a:pos x="T4" y="T5"/>
                  </a:cxn>
                </a:cxnLst>
                <a:rect l="0" t="0" r="r" b="b"/>
                <a:pathLst>
                  <a:path w="192" h="1296">
                    <a:moveTo>
                      <a:pt x="192" y="0"/>
                    </a:moveTo>
                    <a:cubicBezTo>
                      <a:pt x="96" y="228"/>
                      <a:pt x="0" y="456"/>
                      <a:pt x="0" y="672"/>
                    </a:cubicBezTo>
                    <a:cubicBezTo>
                      <a:pt x="0" y="888"/>
                      <a:pt x="96" y="1092"/>
                      <a:pt x="192" y="1296"/>
                    </a:cubicBezTo>
                  </a:path>
                </a:pathLst>
              </a:custGeom>
              <a:noFill/>
              <a:ln w="381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15954" name="Group 178">
              <a:extLst>
                <a:ext uri="{FF2B5EF4-FFF2-40B4-BE49-F238E27FC236}">
                  <a16:creationId xmlns:a16="http://schemas.microsoft.com/office/drawing/2014/main" id="{0A6A9D41-5BFA-451C-A021-0E2EE6DD8C65}"/>
                </a:ext>
              </a:extLst>
            </p:cNvPr>
            <p:cNvGrpSpPr>
              <a:grpSpLocks/>
            </p:cNvGrpSpPr>
            <p:nvPr/>
          </p:nvGrpSpPr>
          <p:grpSpPr bwMode="auto">
            <a:xfrm>
              <a:off x="4459" y="2922"/>
              <a:ext cx="533" cy="534"/>
              <a:chOff x="1459" y="2064"/>
              <a:chExt cx="1915" cy="1916"/>
            </a:xfrm>
          </p:grpSpPr>
          <p:sp>
            <p:nvSpPr>
              <p:cNvPr id="715955" name="Freeform 179">
                <a:extLst>
                  <a:ext uri="{FF2B5EF4-FFF2-40B4-BE49-F238E27FC236}">
                    <a16:creationId xmlns:a16="http://schemas.microsoft.com/office/drawing/2014/main" id="{281B4849-74EC-4C70-9970-8CB4D757D7AE}"/>
                  </a:ext>
                </a:extLst>
              </p:cNvPr>
              <p:cNvSpPr>
                <a:spLocks/>
              </p:cNvSpPr>
              <p:nvPr/>
            </p:nvSpPr>
            <p:spPr bwMode="auto">
              <a:xfrm>
                <a:off x="1459" y="2662"/>
                <a:ext cx="1910" cy="1318"/>
              </a:xfrm>
              <a:custGeom>
                <a:avLst/>
                <a:gdLst>
                  <a:gd name="T0" fmla="*/ 22 w 1910"/>
                  <a:gd name="T1" fmla="*/ 884 h 1318"/>
                  <a:gd name="T2" fmla="*/ 82 w 1910"/>
                  <a:gd name="T3" fmla="*/ 831 h 1318"/>
                  <a:gd name="T4" fmla="*/ 187 w 1910"/>
                  <a:gd name="T5" fmla="*/ 734 h 1318"/>
                  <a:gd name="T6" fmla="*/ 254 w 1910"/>
                  <a:gd name="T7" fmla="*/ 674 h 1318"/>
                  <a:gd name="T8" fmla="*/ 321 w 1910"/>
                  <a:gd name="T9" fmla="*/ 629 h 1318"/>
                  <a:gd name="T10" fmla="*/ 434 w 1910"/>
                  <a:gd name="T11" fmla="*/ 525 h 1318"/>
                  <a:gd name="T12" fmla="*/ 478 w 1910"/>
                  <a:gd name="T13" fmla="*/ 465 h 1318"/>
                  <a:gd name="T14" fmla="*/ 531 w 1910"/>
                  <a:gd name="T15" fmla="*/ 427 h 1318"/>
                  <a:gd name="T16" fmla="*/ 636 w 1910"/>
                  <a:gd name="T17" fmla="*/ 398 h 1318"/>
                  <a:gd name="T18" fmla="*/ 770 w 1910"/>
                  <a:gd name="T19" fmla="*/ 360 h 1318"/>
                  <a:gd name="T20" fmla="*/ 867 w 1910"/>
                  <a:gd name="T21" fmla="*/ 240 h 1318"/>
                  <a:gd name="T22" fmla="*/ 935 w 1910"/>
                  <a:gd name="T23" fmla="*/ 113 h 1318"/>
                  <a:gd name="T24" fmla="*/ 1047 w 1910"/>
                  <a:gd name="T25" fmla="*/ 61 h 1318"/>
                  <a:gd name="T26" fmla="*/ 1369 w 1910"/>
                  <a:gd name="T27" fmla="*/ 46 h 1318"/>
                  <a:gd name="T28" fmla="*/ 1458 w 1910"/>
                  <a:gd name="T29" fmla="*/ 128 h 1318"/>
                  <a:gd name="T30" fmla="*/ 1526 w 1910"/>
                  <a:gd name="T31" fmla="*/ 166 h 1318"/>
                  <a:gd name="T32" fmla="*/ 1571 w 1910"/>
                  <a:gd name="T33" fmla="*/ 255 h 1318"/>
                  <a:gd name="T34" fmla="*/ 1601 w 1910"/>
                  <a:gd name="T35" fmla="*/ 300 h 1318"/>
                  <a:gd name="T36" fmla="*/ 1705 w 1910"/>
                  <a:gd name="T37" fmla="*/ 502 h 1318"/>
                  <a:gd name="T38" fmla="*/ 1795 w 1910"/>
                  <a:gd name="T39" fmla="*/ 614 h 1318"/>
                  <a:gd name="T40" fmla="*/ 1795 w 1910"/>
                  <a:gd name="T41" fmla="*/ 891 h 1318"/>
                  <a:gd name="T42" fmla="*/ 1623 w 1910"/>
                  <a:gd name="T43" fmla="*/ 988 h 1318"/>
                  <a:gd name="T44" fmla="*/ 1503 w 1910"/>
                  <a:gd name="T45" fmla="*/ 1056 h 1318"/>
                  <a:gd name="T46" fmla="*/ 1346 w 1910"/>
                  <a:gd name="T47" fmla="*/ 1153 h 1318"/>
                  <a:gd name="T48" fmla="*/ 1271 w 1910"/>
                  <a:gd name="T49" fmla="*/ 1176 h 1318"/>
                  <a:gd name="T50" fmla="*/ 1227 w 1910"/>
                  <a:gd name="T51" fmla="*/ 1198 h 1318"/>
                  <a:gd name="T52" fmla="*/ 1129 w 1910"/>
                  <a:gd name="T53" fmla="*/ 1235 h 1318"/>
                  <a:gd name="T54" fmla="*/ 688 w 1910"/>
                  <a:gd name="T55" fmla="*/ 1318 h 1318"/>
                  <a:gd name="T56" fmla="*/ 119 w 1910"/>
                  <a:gd name="T57" fmla="*/ 1183 h 1318"/>
                  <a:gd name="T58" fmla="*/ 82 w 1910"/>
                  <a:gd name="T59" fmla="*/ 1146 h 1318"/>
                  <a:gd name="T60" fmla="*/ 52 w 1910"/>
                  <a:gd name="T61" fmla="*/ 1116 h 1318"/>
                  <a:gd name="T62" fmla="*/ 30 w 1910"/>
                  <a:gd name="T63" fmla="*/ 929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0" h="1318">
                    <a:moveTo>
                      <a:pt x="0" y="929"/>
                    </a:moveTo>
                    <a:cubicBezTo>
                      <a:pt x="7" y="914"/>
                      <a:pt x="12" y="897"/>
                      <a:pt x="22" y="884"/>
                    </a:cubicBezTo>
                    <a:cubicBezTo>
                      <a:pt x="27" y="877"/>
                      <a:pt x="39" y="876"/>
                      <a:pt x="45" y="869"/>
                    </a:cubicBezTo>
                    <a:cubicBezTo>
                      <a:pt x="82" y="825"/>
                      <a:pt x="37" y="847"/>
                      <a:pt x="82" y="831"/>
                    </a:cubicBezTo>
                    <a:cubicBezTo>
                      <a:pt x="90" y="804"/>
                      <a:pt x="123" y="774"/>
                      <a:pt x="149" y="764"/>
                    </a:cubicBezTo>
                    <a:cubicBezTo>
                      <a:pt x="166" y="717"/>
                      <a:pt x="142" y="764"/>
                      <a:pt x="187" y="734"/>
                    </a:cubicBezTo>
                    <a:cubicBezTo>
                      <a:pt x="194" y="729"/>
                      <a:pt x="196" y="718"/>
                      <a:pt x="202" y="712"/>
                    </a:cubicBezTo>
                    <a:cubicBezTo>
                      <a:pt x="217" y="697"/>
                      <a:pt x="236" y="686"/>
                      <a:pt x="254" y="674"/>
                    </a:cubicBezTo>
                    <a:cubicBezTo>
                      <a:pt x="269" y="664"/>
                      <a:pt x="284" y="654"/>
                      <a:pt x="299" y="644"/>
                    </a:cubicBezTo>
                    <a:cubicBezTo>
                      <a:pt x="306" y="639"/>
                      <a:pt x="321" y="629"/>
                      <a:pt x="321" y="629"/>
                    </a:cubicBezTo>
                    <a:cubicBezTo>
                      <a:pt x="339" y="603"/>
                      <a:pt x="355" y="603"/>
                      <a:pt x="381" y="585"/>
                    </a:cubicBezTo>
                    <a:cubicBezTo>
                      <a:pt x="405" y="549"/>
                      <a:pt x="392" y="546"/>
                      <a:pt x="434" y="525"/>
                    </a:cubicBezTo>
                    <a:cubicBezTo>
                      <a:pt x="448" y="464"/>
                      <a:pt x="427" y="516"/>
                      <a:pt x="463" y="487"/>
                    </a:cubicBezTo>
                    <a:cubicBezTo>
                      <a:pt x="470" y="481"/>
                      <a:pt x="470" y="470"/>
                      <a:pt x="478" y="465"/>
                    </a:cubicBezTo>
                    <a:cubicBezTo>
                      <a:pt x="491" y="457"/>
                      <a:pt x="523" y="450"/>
                      <a:pt x="523" y="450"/>
                    </a:cubicBezTo>
                    <a:cubicBezTo>
                      <a:pt x="526" y="442"/>
                      <a:pt x="524" y="432"/>
                      <a:pt x="531" y="427"/>
                    </a:cubicBezTo>
                    <a:cubicBezTo>
                      <a:pt x="541" y="420"/>
                      <a:pt x="556" y="423"/>
                      <a:pt x="568" y="420"/>
                    </a:cubicBezTo>
                    <a:cubicBezTo>
                      <a:pt x="591" y="414"/>
                      <a:pt x="613" y="404"/>
                      <a:pt x="636" y="398"/>
                    </a:cubicBezTo>
                    <a:cubicBezTo>
                      <a:pt x="656" y="393"/>
                      <a:pt x="675" y="388"/>
                      <a:pt x="695" y="383"/>
                    </a:cubicBezTo>
                    <a:cubicBezTo>
                      <a:pt x="710" y="339"/>
                      <a:pt x="730" y="352"/>
                      <a:pt x="770" y="360"/>
                    </a:cubicBezTo>
                    <a:cubicBezTo>
                      <a:pt x="783" y="358"/>
                      <a:pt x="798" y="361"/>
                      <a:pt x="808" y="353"/>
                    </a:cubicBezTo>
                    <a:cubicBezTo>
                      <a:pt x="846" y="321"/>
                      <a:pt x="804" y="263"/>
                      <a:pt x="867" y="240"/>
                    </a:cubicBezTo>
                    <a:cubicBezTo>
                      <a:pt x="880" y="194"/>
                      <a:pt x="878" y="163"/>
                      <a:pt x="920" y="136"/>
                    </a:cubicBezTo>
                    <a:cubicBezTo>
                      <a:pt x="925" y="128"/>
                      <a:pt x="928" y="119"/>
                      <a:pt x="935" y="113"/>
                    </a:cubicBezTo>
                    <a:cubicBezTo>
                      <a:pt x="941" y="108"/>
                      <a:pt x="950" y="109"/>
                      <a:pt x="957" y="106"/>
                    </a:cubicBezTo>
                    <a:cubicBezTo>
                      <a:pt x="987" y="91"/>
                      <a:pt x="1014" y="71"/>
                      <a:pt x="1047" y="61"/>
                    </a:cubicBezTo>
                    <a:cubicBezTo>
                      <a:pt x="1072" y="44"/>
                      <a:pt x="1092" y="38"/>
                      <a:pt x="1122" y="31"/>
                    </a:cubicBezTo>
                    <a:cubicBezTo>
                      <a:pt x="1204" y="34"/>
                      <a:pt x="1300" y="0"/>
                      <a:pt x="1369" y="46"/>
                    </a:cubicBezTo>
                    <a:cubicBezTo>
                      <a:pt x="1384" y="56"/>
                      <a:pt x="1392" y="73"/>
                      <a:pt x="1406" y="83"/>
                    </a:cubicBezTo>
                    <a:cubicBezTo>
                      <a:pt x="1420" y="122"/>
                      <a:pt x="1428" y="103"/>
                      <a:pt x="1458" y="128"/>
                    </a:cubicBezTo>
                    <a:cubicBezTo>
                      <a:pt x="1466" y="135"/>
                      <a:pt x="1472" y="146"/>
                      <a:pt x="1481" y="151"/>
                    </a:cubicBezTo>
                    <a:cubicBezTo>
                      <a:pt x="1495" y="159"/>
                      <a:pt x="1526" y="166"/>
                      <a:pt x="1526" y="166"/>
                    </a:cubicBezTo>
                    <a:cubicBezTo>
                      <a:pt x="1534" y="199"/>
                      <a:pt x="1530" y="215"/>
                      <a:pt x="1563" y="225"/>
                    </a:cubicBezTo>
                    <a:cubicBezTo>
                      <a:pt x="1566" y="235"/>
                      <a:pt x="1565" y="247"/>
                      <a:pt x="1571" y="255"/>
                    </a:cubicBezTo>
                    <a:cubicBezTo>
                      <a:pt x="1576" y="261"/>
                      <a:pt x="1589" y="257"/>
                      <a:pt x="1593" y="263"/>
                    </a:cubicBezTo>
                    <a:cubicBezTo>
                      <a:pt x="1600" y="273"/>
                      <a:pt x="1594" y="290"/>
                      <a:pt x="1601" y="300"/>
                    </a:cubicBezTo>
                    <a:cubicBezTo>
                      <a:pt x="1602" y="302"/>
                      <a:pt x="1643" y="314"/>
                      <a:pt x="1645" y="315"/>
                    </a:cubicBezTo>
                    <a:cubicBezTo>
                      <a:pt x="1652" y="371"/>
                      <a:pt x="1637" y="480"/>
                      <a:pt x="1705" y="502"/>
                    </a:cubicBezTo>
                    <a:cubicBezTo>
                      <a:pt x="1731" y="555"/>
                      <a:pt x="1741" y="554"/>
                      <a:pt x="1788" y="585"/>
                    </a:cubicBezTo>
                    <a:cubicBezTo>
                      <a:pt x="1790" y="595"/>
                      <a:pt x="1791" y="605"/>
                      <a:pt x="1795" y="614"/>
                    </a:cubicBezTo>
                    <a:cubicBezTo>
                      <a:pt x="1803" y="630"/>
                      <a:pt x="1825" y="659"/>
                      <a:pt x="1825" y="659"/>
                    </a:cubicBezTo>
                    <a:cubicBezTo>
                      <a:pt x="1849" y="739"/>
                      <a:pt x="1910" y="869"/>
                      <a:pt x="1795" y="891"/>
                    </a:cubicBezTo>
                    <a:cubicBezTo>
                      <a:pt x="1744" y="925"/>
                      <a:pt x="1767" y="915"/>
                      <a:pt x="1728" y="929"/>
                    </a:cubicBezTo>
                    <a:cubicBezTo>
                      <a:pt x="1705" y="963"/>
                      <a:pt x="1662" y="976"/>
                      <a:pt x="1623" y="988"/>
                    </a:cubicBezTo>
                    <a:cubicBezTo>
                      <a:pt x="1601" y="995"/>
                      <a:pt x="1556" y="1003"/>
                      <a:pt x="1556" y="1003"/>
                    </a:cubicBezTo>
                    <a:cubicBezTo>
                      <a:pt x="1532" y="1040"/>
                      <a:pt x="1548" y="1044"/>
                      <a:pt x="1503" y="1056"/>
                    </a:cubicBezTo>
                    <a:cubicBezTo>
                      <a:pt x="1485" y="1114"/>
                      <a:pt x="1404" y="1107"/>
                      <a:pt x="1354" y="1123"/>
                    </a:cubicBezTo>
                    <a:cubicBezTo>
                      <a:pt x="1351" y="1133"/>
                      <a:pt x="1353" y="1146"/>
                      <a:pt x="1346" y="1153"/>
                    </a:cubicBezTo>
                    <a:cubicBezTo>
                      <a:pt x="1339" y="1160"/>
                      <a:pt x="1326" y="1158"/>
                      <a:pt x="1316" y="1161"/>
                    </a:cubicBezTo>
                    <a:cubicBezTo>
                      <a:pt x="1301" y="1166"/>
                      <a:pt x="1286" y="1171"/>
                      <a:pt x="1271" y="1176"/>
                    </a:cubicBezTo>
                    <a:cubicBezTo>
                      <a:pt x="1264" y="1178"/>
                      <a:pt x="1249" y="1183"/>
                      <a:pt x="1249" y="1183"/>
                    </a:cubicBezTo>
                    <a:cubicBezTo>
                      <a:pt x="1242" y="1188"/>
                      <a:pt x="1233" y="1192"/>
                      <a:pt x="1227" y="1198"/>
                    </a:cubicBezTo>
                    <a:cubicBezTo>
                      <a:pt x="1221" y="1204"/>
                      <a:pt x="1219" y="1215"/>
                      <a:pt x="1212" y="1220"/>
                    </a:cubicBezTo>
                    <a:cubicBezTo>
                      <a:pt x="1190" y="1237"/>
                      <a:pt x="1157" y="1232"/>
                      <a:pt x="1129" y="1235"/>
                    </a:cubicBezTo>
                    <a:cubicBezTo>
                      <a:pt x="1068" y="1257"/>
                      <a:pt x="1005" y="1253"/>
                      <a:pt x="942" y="1265"/>
                    </a:cubicBezTo>
                    <a:cubicBezTo>
                      <a:pt x="857" y="1282"/>
                      <a:pt x="774" y="1305"/>
                      <a:pt x="688" y="1318"/>
                    </a:cubicBezTo>
                    <a:cubicBezTo>
                      <a:pt x="511" y="1308"/>
                      <a:pt x="334" y="1304"/>
                      <a:pt x="157" y="1295"/>
                    </a:cubicBezTo>
                    <a:cubicBezTo>
                      <a:pt x="146" y="1273"/>
                      <a:pt x="131" y="1195"/>
                      <a:pt x="119" y="1183"/>
                    </a:cubicBezTo>
                    <a:cubicBezTo>
                      <a:pt x="113" y="1178"/>
                      <a:pt x="104" y="1178"/>
                      <a:pt x="97" y="1176"/>
                    </a:cubicBezTo>
                    <a:cubicBezTo>
                      <a:pt x="92" y="1166"/>
                      <a:pt x="90" y="1154"/>
                      <a:pt x="82" y="1146"/>
                    </a:cubicBezTo>
                    <a:cubicBezTo>
                      <a:pt x="77" y="1140"/>
                      <a:pt x="66" y="1144"/>
                      <a:pt x="60" y="1138"/>
                    </a:cubicBezTo>
                    <a:cubicBezTo>
                      <a:pt x="54" y="1132"/>
                      <a:pt x="57" y="1122"/>
                      <a:pt x="52" y="1116"/>
                    </a:cubicBezTo>
                    <a:cubicBezTo>
                      <a:pt x="46" y="1109"/>
                      <a:pt x="37" y="1106"/>
                      <a:pt x="30" y="1101"/>
                    </a:cubicBezTo>
                    <a:cubicBezTo>
                      <a:pt x="10" y="1043"/>
                      <a:pt x="14" y="988"/>
                      <a:pt x="30" y="929"/>
                    </a:cubicBezTo>
                    <a:cubicBezTo>
                      <a:pt x="19" y="887"/>
                      <a:pt x="28" y="891"/>
                      <a:pt x="0" y="929"/>
                    </a:cubicBezTo>
                    <a:close/>
                  </a:path>
                </a:pathLst>
              </a:custGeom>
              <a:noFill/>
              <a:ln w="381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956" name="Freeform 180">
                <a:extLst>
                  <a:ext uri="{FF2B5EF4-FFF2-40B4-BE49-F238E27FC236}">
                    <a16:creationId xmlns:a16="http://schemas.microsoft.com/office/drawing/2014/main" id="{069F1290-03A2-4304-AF45-777D04685676}"/>
                  </a:ext>
                </a:extLst>
              </p:cNvPr>
              <p:cNvSpPr>
                <a:spLocks/>
              </p:cNvSpPr>
              <p:nvPr/>
            </p:nvSpPr>
            <p:spPr bwMode="auto">
              <a:xfrm>
                <a:off x="2895" y="2064"/>
                <a:ext cx="479" cy="696"/>
              </a:xfrm>
              <a:custGeom>
                <a:avLst/>
                <a:gdLst>
                  <a:gd name="T0" fmla="*/ 369 w 479"/>
                  <a:gd name="T1" fmla="*/ 0 h 696"/>
                  <a:gd name="T2" fmla="*/ 417 w 479"/>
                  <a:gd name="T3" fmla="*/ 336 h 696"/>
                  <a:gd name="T4" fmla="*/ 0 w 479"/>
                  <a:gd name="T5" fmla="*/ 696 h 696"/>
                </a:gdLst>
                <a:ahLst/>
                <a:cxnLst>
                  <a:cxn ang="0">
                    <a:pos x="T0" y="T1"/>
                  </a:cxn>
                  <a:cxn ang="0">
                    <a:pos x="T2" y="T3"/>
                  </a:cxn>
                  <a:cxn ang="0">
                    <a:pos x="T4" y="T5"/>
                  </a:cxn>
                </a:cxnLst>
                <a:rect l="0" t="0" r="r" b="b"/>
                <a:pathLst>
                  <a:path w="479" h="696">
                    <a:moveTo>
                      <a:pt x="369" y="0"/>
                    </a:moveTo>
                    <a:cubicBezTo>
                      <a:pt x="421" y="112"/>
                      <a:pt x="479" y="220"/>
                      <a:pt x="417" y="336"/>
                    </a:cubicBezTo>
                    <a:cubicBezTo>
                      <a:pt x="355" y="452"/>
                      <a:pt x="87" y="621"/>
                      <a:pt x="0" y="696"/>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sp>
        <p:nvSpPr>
          <p:cNvPr id="715958" name="Text Box 182">
            <a:extLst>
              <a:ext uri="{FF2B5EF4-FFF2-40B4-BE49-F238E27FC236}">
                <a16:creationId xmlns:a16="http://schemas.microsoft.com/office/drawing/2014/main" id="{4D7C0F7D-EB0B-41B8-B795-94841EE7088E}"/>
              </a:ext>
            </a:extLst>
          </p:cNvPr>
          <p:cNvSpPr txBox="1">
            <a:spLocks noChangeArrowheads="1"/>
          </p:cNvSpPr>
          <p:nvPr/>
        </p:nvSpPr>
        <p:spPr bwMode="auto">
          <a:xfrm>
            <a:off x="925513" y="6248400"/>
            <a:ext cx="8218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kumimoji="1" lang="en-US" altLang="en-US" sz="2000" b="0" dirty="0">
                <a:solidFill>
                  <a:schemeClr val="bg1"/>
                </a:solidFill>
              </a:rPr>
              <a:t>Van </a:t>
            </a:r>
            <a:r>
              <a:rPr kumimoji="1" lang="en-US" altLang="en-US" sz="2000" b="0" dirty="0" err="1">
                <a:solidFill>
                  <a:schemeClr val="bg1"/>
                </a:solidFill>
              </a:rPr>
              <a:t>Harmelen</a:t>
            </a:r>
            <a:r>
              <a:rPr kumimoji="1" lang="en-US" altLang="en-US" sz="2000" b="0" dirty="0">
                <a:solidFill>
                  <a:schemeClr val="bg1"/>
                </a:solidFill>
              </a:rPr>
              <a:t> F. Formal frameworks for interoperability. (tutorial slides)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AutoShape 2">
            <a:extLst>
              <a:ext uri="{FF2B5EF4-FFF2-40B4-BE49-F238E27FC236}">
                <a16:creationId xmlns:a16="http://schemas.microsoft.com/office/drawing/2014/main" id="{5AB296B0-7031-42BE-B085-DE02B399A19E}"/>
              </a:ext>
            </a:extLst>
          </p:cNvPr>
          <p:cNvSpPr>
            <a:spLocks noGrp="1" noChangeArrowheads="1"/>
          </p:cNvSpPr>
          <p:nvPr>
            <p:ph type="title"/>
          </p:nvPr>
        </p:nvSpPr>
        <p:spPr/>
        <p:txBody>
          <a:bodyPr/>
          <a:lstStyle/>
          <a:p>
            <a:r>
              <a:rPr lang="en-US" altLang="en-US"/>
              <a:t>Unfortunately, success is difficult to measure</a:t>
            </a:r>
          </a:p>
        </p:txBody>
      </p:sp>
      <p:sp>
        <p:nvSpPr>
          <p:cNvPr id="729091" name="Rectangle 3">
            <a:extLst>
              <a:ext uri="{FF2B5EF4-FFF2-40B4-BE49-F238E27FC236}">
                <a16:creationId xmlns:a16="http://schemas.microsoft.com/office/drawing/2014/main" id="{E5773505-2EDA-4C28-8C99-E5EC822A8479}"/>
              </a:ext>
            </a:extLst>
          </p:cNvPr>
          <p:cNvSpPr>
            <a:spLocks noGrp="1" noChangeArrowheads="1"/>
          </p:cNvSpPr>
          <p:nvPr>
            <p:ph idx="1"/>
          </p:nvPr>
        </p:nvSpPr>
        <p:spPr>
          <a:xfrm>
            <a:off x="228600" y="2133600"/>
            <a:ext cx="8686800" cy="4495800"/>
          </a:xfrm>
        </p:spPr>
        <p:txBody>
          <a:bodyPr/>
          <a:lstStyle/>
          <a:p>
            <a:pPr>
              <a:buFont typeface="Arial" panose="020B0604020202020204" pitchFamily="34" charset="0"/>
              <a:buChar char="•"/>
            </a:pPr>
            <a:r>
              <a:rPr lang="en-US" altLang="ja-JP" i="1" dirty="0">
                <a:ea typeface="MS PGothic" panose="020B0600070205080204" pitchFamily="34" charset="-128"/>
              </a:rPr>
              <a:t>‘there is no common understanding of what to align, how to provide the results and what is important</a:t>
            </a:r>
            <a:r>
              <a:rPr lang="en-US" altLang="ja-JP" dirty="0">
                <a:ea typeface="MS PGothic" panose="020B0600070205080204" pitchFamily="34" charset="-128"/>
              </a:rPr>
              <a:t>’</a:t>
            </a:r>
            <a:r>
              <a:rPr lang="en-GB" altLang="ja-JP" dirty="0">
                <a:ea typeface="MS PGothic" panose="020B0600070205080204" pitchFamily="34" charset="-128"/>
              </a:rPr>
              <a:t> </a:t>
            </a:r>
          </a:p>
          <a:p>
            <a:pPr>
              <a:buFont typeface="Arial" panose="020B0604020202020204" pitchFamily="34" charset="0"/>
              <a:buChar char="•"/>
            </a:pPr>
            <a:endParaRPr lang="en-GB" altLang="ja-JP" dirty="0">
              <a:ea typeface="MS PGothic" panose="020B0600070205080204" pitchFamily="34" charset="-128"/>
            </a:endParaRPr>
          </a:p>
          <a:p>
            <a:pPr>
              <a:buFont typeface="Arial" panose="020B0604020202020204" pitchFamily="34" charset="0"/>
              <a:buChar char="•"/>
            </a:pPr>
            <a:endParaRPr lang="en-US" altLang="ja-JP" i="1" dirty="0">
              <a:ea typeface="MS PGothic" panose="020B0600070205080204" pitchFamily="34" charset="-128"/>
            </a:endParaRPr>
          </a:p>
          <a:p>
            <a:pPr>
              <a:buFont typeface="Arial" panose="020B0604020202020204" pitchFamily="34" charset="0"/>
              <a:buChar char="•"/>
            </a:pPr>
            <a:endParaRPr lang="en-US" altLang="ja-JP" i="1" dirty="0">
              <a:ea typeface="MS PGothic" panose="020B0600070205080204" pitchFamily="34" charset="-128"/>
            </a:endParaRPr>
          </a:p>
          <a:p>
            <a:pPr>
              <a:buFont typeface="Arial" panose="020B0604020202020204" pitchFamily="34" charset="0"/>
              <a:buChar char="•"/>
            </a:pPr>
            <a:r>
              <a:rPr lang="en-US" altLang="ja-JP" i="1" dirty="0">
                <a:ea typeface="MS PGothic" panose="020B0600070205080204" pitchFamily="34" charset="-128"/>
              </a:rPr>
              <a:t>‘human experts do not agree on how ontologies should be merged, and we do not yet have a good enough metric for comparing ontologies</a:t>
            </a:r>
            <a:r>
              <a:rPr lang="en-US" altLang="ja-JP" dirty="0">
                <a:ea typeface="MS PGothic" panose="020B0600070205080204" pitchFamily="34" charset="-128"/>
              </a:rPr>
              <a:t>’</a:t>
            </a:r>
            <a:r>
              <a:rPr lang="en-GB" altLang="ja-JP" dirty="0">
                <a:ea typeface="MS PGothic" panose="020B0600070205080204" pitchFamily="34" charset="-128"/>
              </a:rPr>
              <a:t> </a:t>
            </a:r>
            <a:endParaRPr lang="en-US" altLang="en-US" dirty="0"/>
          </a:p>
        </p:txBody>
      </p:sp>
      <p:sp>
        <p:nvSpPr>
          <p:cNvPr id="729092" name="Rectangle 4">
            <a:extLst>
              <a:ext uri="{FF2B5EF4-FFF2-40B4-BE49-F238E27FC236}">
                <a16:creationId xmlns:a16="http://schemas.microsoft.com/office/drawing/2014/main" id="{E5D436D0-8FE7-433E-9923-1881D1C6FC69}"/>
              </a:ext>
            </a:extLst>
          </p:cNvPr>
          <p:cNvSpPr>
            <a:spLocks noChangeArrowheads="1"/>
          </p:cNvSpPr>
          <p:nvPr/>
        </p:nvSpPr>
        <p:spPr bwMode="auto">
          <a:xfrm>
            <a:off x="2820988" y="2986087"/>
            <a:ext cx="63230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dirty="0">
                <a:solidFill>
                  <a:schemeClr val="bg1"/>
                </a:solidFill>
              </a:rPr>
              <a:t>J. </a:t>
            </a:r>
            <a:r>
              <a:rPr lang="en-GB" altLang="en-US" sz="1800" b="0" dirty="0" err="1">
                <a:solidFill>
                  <a:schemeClr val="bg1"/>
                </a:solidFill>
              </a:rPr>
              <a:t>Euzénat</a:t>
            </a:r>
            <a:r>
              <a:rPr lang="en-GB" altLang="en-US" sz="1800" b="0" dirty="0">
                <a:solidFill>
                  <a:schemeClr val="bg1"/>
                </a:solidFill>
              </a:rPr>
              <a:t> et al. </a:t>
            </a:r>
            <a:r>
              <a:rPr lang="en-GB" altLang="en-US" sz="1800" b="0" dirty="0" err="1">
                <a:solidFill>
                  <a:schemeClr val="bg1"/>
                </a:solidFill>
              </a:rPr>
              <a:t>KnowledgeWeb</a:t>
            </a:r>
            <a:r>
              <a:rPr lang="en-GB" altLang="en-US" sz="1800" b="0" dirty="0">
                <a:solidFill>
                  <a:schemeClr val="bg1"/>
                </a:solidFill>
              </a:rPr>
              <a:t> Deliverable D2.2.3: State of the art on ontology alignment. V1.2, August 2004.</a:t>
            </a:r>
            <a:endParaRPr lang="en-US" altLang="en-US" sz="1800" b="0" dirty="0">
              <a:solidFill>
                <a:schemeClr val="bg1"/>
              </a:solidFill>
            </a:endParaRPr>
          </a:p>
        </p:txBody>
      </p:sp>
      <p:sp>
        <p:nvSpPr>
          <p:cNvPr id="729093" name="Rectangle 5">
            <a:extLst>
              <a:ext uri="{FF2B5EF4-FFF2-40B4-BE49-F238E27FC236}">
                <a16:creationId xmlns:a16="http://schemas.microsoft.com/office/drawing/2014/main" id="{44576849-86D5-4021-B8EC-4C9472994C54}"/>
              </a:ext>
            </a:extLst>
          </p:cNvPr>
          <p:cNvSpPr>
            <a:spLocks noChangeArrowheads="1"/>
          </p:cNvSpPr>
          <p:nvPr/>
        </p:nvSpPr>
        <p:spPr bwMode="auto">
          <a:xfrm>
            <a:off x="1082675" y="5592762"/>
            <a:ext cx="80327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dirty="0">
                <a:solidFill>
                  <a:schemeClr val="bg1"/>
                </a:solidFill>
              </a:rPr>
              <a:t>N.F. </a:t>
            </a:r>
            <a:r>
              <a:rPr lang="en-GB" altLang="en-US" sz="1800" b="0" dirty="0" err="1">
                <a:solidFill>
                  <a:schemeClr val="bg1"/>
                </a:solidFill>
              </a:rPr>
              <a:t>Noy</a:t>
            </a:r>
            <a:r>
              <a:rPr lang="en-GB" altLang="en-US" sz="1800" b="0" dirty="0">
                <a:solidFill>
                  <a:schemeClr val="bg1"/>
                </a:solidFill>
              </a:rPr>
              <a:t> and M.A. </a:t>
            </a:r>
            <a:r>
              <a:rPr lang="en-GB" altLang="en-US" sz="1800" b="0" dirty="0" err="1">
                <a:solidFill>
                  <a:schemeClr val="bg1"/>
                </a:solidFill>
              </a:rPr>
              <a:t>Musen</a:t>
            </a:r>
            <a:r>
              <a:rPr lang="en-GB" altLang="en-US" sz="1800" b="0" dirty="0">
                <a:solidFill>
                  <a:schemeClr val="bg1"/>
                </a:solidFill>
              </a:rPr>
              <a:t>, Evaluating Ontology-Mapping Tools: Requirements and Experience. Workshop on Evaluation of Ontology Tools at EKAW'02 (EON2002). 2002, p1-14.</a:t>
            </a:r>
            <a:endParaRPr lang="en-US" altLang="en-US" sz="1800" b="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9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uiExpand="1" build="p"/>
      <p:bldP spid="7290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AutoShape 2">
            <a:extLst>
              <a:ext uri="{FF2B5EF4-FFF2-40B4-BE49-F238E27FC236}">
                <a16:creationId xmlns:a16="http://schemas.microsoft.com/office/drawing/2014/main" id="{900C1822-033C-4757-A08B-27B1FE344BE8}"/>
              </a:ext>
            </a:extLst>
          </p:cNvPr>
          <p:cNvSpPr>
            <a:spLocks noGrp="1" noChangeArrowheads="1"/>
          </p:cNvSpPr>
          <p:nvPr>
            <p:ph type="title"/>
          </p:nvPr>
        </p:nvSpPr>
        <p:spPr/>
        <p:txBody>
          <a:bodyPr/>
          <a:lstStyle/>
          <a:p>
            <a:r>
              <a:rPr lang="en-US" altLang="en-US" dirty="0"/>
              <a:t>A realism-based metric</a:t>
            </a:r>
          </a:p>
        </p:txBody>
      </p:sp>
      <p:sp>
        <p:nvSpPr>
          <p:cNvPr id="731139" name="Rectangle 3">
            <a:extLst>
              <a:ext uri="{FF2B5EF4-FFF2-40B4-BE49-F238E27FC236}">
                <a16:creationId xmlns:a16="http://schemas.microsoft.com/office/drawing/2014/main" id="{F427B8E1-4DDD-4105-8491-CB9EAE5680AE}"/>
              </a:ext>
            </a:extLst>
          </p:cNvPr>
          <p:cNvSpPr>
            <a:spLocks noGrp="1" noChangeArrowheads="1"/>
          </p:cNvSpPr>
          <p:nvPr>
            <p:ph idx="1"/>
          </p:nvPr>
        </p:nvSpPr>
        <p:spPr/>
        <p:txBody>
          <a:bodyPr/>
          <a:lstStyle/>
          <a:p>
            <a:pPr>
              <a:lnSpc>
                <a:spcPct val="90000"/>
              </a:lnSpc>
              <a:buFont typeface="Arial" panose="020B0604020202020204" pitchFamily="34" charset="0"/>
              <a:buChar char="•"/>
            </a:pPr>
            <a:r>
              <a:rPr lang="en-US" altLang="ja-JP" dirty="0">
                <a:ea typeface="MS PGothic" panose="020B0600070205080204" pitchFamily="34" charset="-128"/>
              </a:rPr>
              <a:t>Define a metric for quality assurance in ontology matching efforts, </a:t>
            </a:r>
          </a:p>
          <a:p>
            <a:pPr algn="ctr">
              <a:lnSpc>
                <a:spcPct val="90000"/>
              </a:lnSpc>
              <a:buFont typeface="Arial" panose="020B0604020202020204" pitchFamily="34" charset="0"/>
              <a:buChar char="•"/>
            </a:pPr>
            <a:r>
              <a:rPr lang="en-US" altLang="ja-JP" b="1" dirty="0">
                <a:ea typeface="MS PGothic" panose="020B0600070205080204" pitchFamily="34" charset="-128"/>
              </a:rPr>
              <a:t>based on what the expressions in ontologies are </a:t>
            </a:r>
            <a:r>
              <a:rPr lang="en-US" altLang="ja-JP" b="1" u="sng" dirty="0">
                <a:ea typeface="MS PGothic" panose="020B0600070205080204" pitchFamily="34" charset="-128"/>
              </a:rPr>
              <a:t>intended to refer to in reality</a:t>
            </a:r>
            <a:r>
              <a:rPr lang="en-US" altLang="ja-JP" dirty="0">
                <a:ea typeface="MS PGothic" panose="020B0600070205080204" pitchFamily="34" charset="-128"/>
              </a:rPr>
              <a:t>. </a:t>
            </a:r>
          </a:p>
          <a:p>
            <a:pPr>
              <a:lnSpc>
                <a:spcPct val="90000"/>
              </a:lnSpc>
              <a:buFont typeface="Arial" panose="020B0604020202020204" pitchFamily="34" charset="0"/>
              <a:buChar char="•"/>
            </a:pPr>
            <a:r>
              <a:rPr lang="en-US" altLang="ja-JP" dirty="0">
                <a:ea typeface="MS PGothic" panose="020B0600070205080204" pitchFamily="34" charset="-128"/>
              </a:rPr>
              <a:t>That is,</a:t>
            </a:r>
            <a:r>
              <a:rPr lang="en-US" altLang="ja-JP" sz="3600" dirty="0">
                <a:ea typeface="MS PGothic" panose="020B0600070205080204" pitchFamily="34" charset="-128"/>
              </a:rPr>
              <a:t> </a:t>
            </a:r>
            <a:r>
              <a:rPr lang="en-US" altLang="ja-JP" dirty="0">
                <a:ea typeface="MS PGothic" panose="020B0600070205080204" pitchFamily="34" charset="-128"/>
              </a:rPr>
              <a:t>we hold that ontology matching is possible only if we view expressions in terms of </a:t>
            </a:r>
            <a:r>
              <a:rPr lang="en-US" altLang="ja-JP" b="1" u="sng" dirty="0">
                <a:ea typeface="MS PGothic" panose="020B0600070205080204" pitchFamily="34" charset="-128"/>
              </a:rPr>
              <a:t>that in reality to which they are believed to refer</a:t>
            </a:r>
            <a:r>
              <a:rPr lang="en-US" altLang="ja-JP" dirty="0">
                <a:ea typeface="MS PGothic" panose="020B0600070205080204" pitchFamily="34" charset="-128"/>
              </a:rPr>
              <a:t>.</a:t>
            </a:r>
            <a:r>
              <a:rPr lang="en-GB" altLang="ja-JP" dirty="0">
                <a:ea typeface="MS PGothic" panose="020B0600070205080204" pitchFamily="34" charset="-128"/>
              </a:rPr>
              <a:t> </a:t>
            </a:r>
          </a:p>
          <a:p>
            <a:pPr>
              <a:lnSpc>
                <a:spcPct val="90000"/>
              </a:lnSpc>
              <a:buFont typeface="Arial" panose="020B0604020202020204" pitchFamily="34" charset="0"/>
              <a:buChar char="•"/>
            </a:pPr>
            <a:r>
              <a:rPr lang="en-GB" altLang="ja-JP" dirty="0">
                <a:ea typeface="MS PGothic" panose="020B0600070205080204" pitchFamily="34" charset="-128"/>
              </a:rPr>
              <a:t>But:</a:t>
            </a:r>
            <a:r>
              <a:rPr lang="en-GB" altLang="ja-JP" sz="3600" dirty="0">
                <a:ea typeface="MS PGothic" panose="020B0600070205080204" pitchFamily="34" charset="-128"/>
              </a:rPr>
              <a:t> </a:t>
            </a:r>
            <a:r>
              <a:rPr lang="en-GB" altLang="ja-JP" dirty="0">
                <a:ea typeface="MS PGothic" panose="020B0600070205080204" pitchFamily="34" charset="-128"/>
              </a:rPr>
              <a:t>we do not propose a method for matching itself !</a:t>
            </a:r>
            <a:endParaRPr lang="en-US" altLang="en-US" dirty="0"/>
          </a:p>
        </p:txBody>
      </p:sp>
      <p:sp>
        <p:nvSpPr>
          <p:cNvPr id="2" name="Rectangle 1">
            <a:extLst>
              <a:ext uri="{FF2B5EF4-FFF2-40B4-BE49-F238E27FC236}">
                <a16:creationId xmlns:a16="http://schemas.microsoft.com/office/drawing/2014/main" id="{51ABE555-FCA0-4D71-9DA5-FAB6481A290D}"/>
              </a:ext>
            </a:extLst>
          </p:cNvPr>
          <p:cNvSpPr/>
          <p:nvPr/>
        </p:nvSpPr>
        <p:spPr>
          <a:xfrm>
            <a:off x="1066800" y="5969853"/>
            <a:ext cx="8077200" cy="830997"/>
          </a:xfrm>
          <a:prstGeom prst="rect">
            <a:avLst/>
          </a:prstGeom>
        </p:spPr>
        <p:txBody>
          <a:bodyPr wrap="square">
            <a:spAutoFit/>
          </a:bodyPr>
          <a:lstStyle/>
          <a:p>
            <a:pPr algn="r"/>
            <a:r>
              <a:rPr lang="en-US" sz="1200" dirty="0">
                <a:solidFill>
                  <a:schemeClr val="bg1"/>
                </a:solidFill>
                <a:latin typeface="Arial" panose="020B0604020202020204" pitchFamily="34" charset="0"/>
              </a:rPr>
              <a:t>Ceusters W. </a:t>
            </a:r>
          </a:p>
          <a:p>
            <a:pPr algn="r"/>
            <a:r>
              <a:rPr lang="en-US" sz="1200" dirty="0">
                <a:solidFill>
                  <a:schemeClr val="bg1"/>
                </a:solidFill>
                <a:latin typeface="Arial" panose="020B0604020202020204" pitchFamily="34" charset="0"/>
              </a:rPr>
              <a:t>Towards A Realism-Based Metric for Quality Assurance in Ontology Matching. </a:t>
            </a:r>
          </a:p>
          <a:p>
            <a:pPr algn="r"/>
            <a:r>
              <a:rPr lang="en-US" sz="1200" dirty="0">
                <a:solidFill>
                  <a:schemeClr val="bg1"/>
                </a:solidFill>
                <a:latin typeface="Arial" panose="020B0604020202020204" pitchFamily="34" charset="0"/>
              </a:rPr>
              <a:t>In: Bennett B, </a:t>
            </a:r>
            <a:r>
              <a:rPr lang="en-US" sz="1200" dirty="0" err="1">
                <a:solidFill>
                  <a:schemeClr val="bg1"/>
                </a:solidFill>
                <a:latin typeface="Arial" panose="020B0604020202020204" pitchFamily="34" charset="0"/>
              </a:rPr>
              <a:t>Fellbaum</a:t>
            </a:r>
            <a:r>
              <a:rPr lang="en-US" sz="1200" dirty="0">
                <a:solidFill>
                  <a:schemeClr val="bg1"/>
                </a:solidFill>
                <a:latin typeface="Arial" panose="020B0604020202020204" pitchFamily="34" charset="0"/>
              </a:rPr>
              <a:t> C. (eds.) Formal Ontology in Information Systems, IOS Press, Amsterdam, 2006;:321-332. Proceedings of FOIS-2006, Baltimore, Maryland, November 9-11, 2006.</a:t>
            </a:r>
            <a:endParaRPr lang="en-US" sz="1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AutoShape 2">
            <a:extLst>
              <a:ext uri="{FF2B5EF4-FFF2-40B4-BE49-F238E27FC236}">
                <a16:creationId xmlns:a16="http://schemas.microsoft.com/office/drawing/2014/main" id="{A85C1111-6F0C-4694-ADDD-AB0D213F127C}"/>
              </a:ext>
            </a:extLst>
          </p:cNvPr>
          <p:cNvSpPr>
            <a:spLocks noGrp="1" noChangeArrowheads="1"/>
          </p:cNvSpPr>
          <p:nvPr>
            <p:ph type="title"/>
          </p:nvPr>
        </p:nvSpPr>
        <p:spPr/>
        <p:txBody>
          <a:bodyPr/>
          <a:lstStyle/>
          <a:p>
            <a:r>
              <a:rPr lang="en-US" altLang="en-US"/>
              <a:t>Requirement for an adequate metric</a:t>
            </a:r>
          </a:p>
        </p:txBody>
      </p:sp>
      <p:sp>
        <p:nvSpPr>
          <p:cNvPr id="737283" name="Rectangle 3">
            <a:extLst>
              <a:ext uri="{FF2B5EF4-FFF2-40B4-BE49-F238E27FC236}">
                <a16:creationId xmlns:a16="http://schemas.microsoft.com/office/drawing/2014/main" id="{77CCC068-BEF1-4192-AE9B-4F1A4A59788C}"/>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ja-JP" dirty="0">
                <a:ea typeface="MS PGothic" panose="020B0600070205080204" pitchFamily="34" charset="-128"/>
              </a:rPr>
              <a:t>Must be able to deal with a variety of problems by which ontology matching endeavors thus far have been affected</a:t>
            </a:r>
            <a:endParaRPr lang="en-GB" altLang="ja-JP" dirty="0">
              <a:ea typeface="MS PGothic" panose="020B0600070205080204" pitchFamily="34" charset="-128"/>
            </a:endParaRPr>
          </a:p>
          <a:p>
            <a:pPr lvl="1"/>
            <a:r>
              <a:rPr lang="en-US" altLang="en-US" sz="2000" dirty="0"/>
              <a:t>different ontology authors may have different though still veridical views on the same reality, </a:t>
            </a:r>
          </a:p>
          <a:p>
            <a:pPr lvl="1"/>
            <a:r>
              <a:rPr lang="en-US" altLang="en-US" sz="2000" dirty="0"/>
              <a:t>ontology authors may make mistakes, </a:t>
            </a:r>
          </a:p>
          <a:p>
            <a:pPr lvl="2"/>
            <a:r>
              <a:rPr lang="en-US" altLang="en-US" sz="2000" dirty="0"/>
              <a:t>when interpreting reality, or </a:t>
            </a:r>
          </a:p>
          <a:p>
            <a:pPr lvl="2"/>
            <a:r>
              <a:rPr lang="en-US" altLang="en-US" sz="2000" dirty="0"/>
              <a:t>when formulating their interpretations in their chosen ontology language</a:t>
            </a:r>
          </a:p>
          <a:p>
            <a:pPr lvl="1"/>
            <a:r>
              <a:rPr lang="en-US" altLang="en-US" sz="2000" dirty="0"/>
              <a:t>a matcher can not always be sure without input from the authors to what the expressions in an ontology actually refer (no God’s eye perspective), </a:t>
            </a:r>
          </a:p>
          <a:p>
            <a:pPr lvl="1"/>
            <a:r>
              <a:rPr lang="en-US" altLang="en-US" sz="2000" dirty="0"/>
              <a:t>if two ontologies are developed at different times, reality itself may have changed in the intervening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2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2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2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2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AutoShape 2">
            <a:extLst>
              <a:ext uri="{FF2B5EF4-FFF2-40B4-BE49-F238E27FC236}">
                <a16:creationId xmlns:a16="http://schemas.microsoft.com/office/drawing/2014/main" id="{08F9F416-A9BB-4CA1-B013-531EAD522835}"/>
              </a:ext>
            </a:extLst>
          </p:cNvPr>
          <p:cNvSpPr>
            <a:spLocks noGrp="1" noChangeArrowheads="1"/>
          </p:cNvSpPr>
          <p:nvPr>
            <p:ph type="title"/>
          </p:nvPr>
        </p:nvSpPr>
        <p:spPr/>
        <p:txBody>
          <a:bodyPr/>
          <a:lstStyle/>
          <a:p>
            <a:r>
              <a:rPr lang="en-US" altLang="en-US"/>
              <a:t>One way to get there</a:t>
            </a:r>
          </a:p>
        </p:txBody>
      </p:sp>
      <p:sp>
        <p:nvSpPr>
          <p:cNvPr id="739331" name="Rectangle 3">
            <a:extLst>
              <a:ext uri="{FF2B5EF4-FFF2-40B4-BE49-F238E27FC236}">
                <a16:creationId xmlns:a16="http://schemas.microsoft.com/office/drawing/2014/main" id="{C80126FA-DB15-4E73-994E-280B4D955152}"/>
              </a:ext>
            </a:extLst>
          </p:cNvPr>
          <p:cNvSpPr>
            <a:spLocks noGrp="1" noChangeArrowheads="1"/>
          </p:cNvSpPr>
          <p:nvPr>
            <p:ph idx="1"/>
          </p:nvPr>
        </p:nvSpPr>
        <p:spPr/>
        <p:txBody>
          <a:bodyPr/>
          <a:lstStyle/>
          <a:p>
            <a:pPr>
              <a:lnSpc>
                <a:spcPct val="90000"/>
              </a:lnSpc>
              <a:buFont typeface="Arial" panose="020B0604020202020204" pitchFamily="34" charset="0"/>
              <a:buChar char="•"/>
            </a:pPr>
            <a:r>
              <a:rPr lang="en-US" altLang="ja-JP" dirty="0">
                <a:ea typeface="MS PGothic" panose="020B0600070205080204" pitchFamily="34" charset="-128"/>
              </a:rPr>
              <a:t>have experts manually prepare for each given matching problem a gold standard to which matching efforts could be compared.</a:t>
            </a:r>
          </a:p>
          <a:p>
            <a:pPr lvl="3">
              <a:lnSpc>
                <a:spcPct val="90000"/>
              </a:lnSpc>
            </a:pPr>
            <a:r>
              <a:rPr lang="en-GB" altLang="en-US" dirty="0"/>
              <a:t>M. </a:t>
            </a:r>
            <a:r>
              <a:rPr lang="en-GB" altLang="en-US" dirty="0" err="1"/>
              <a:t>Ehrig</a:t>
            </a:r>
            <a:r>
              <a:rPr lang="en-GB" altLang="en-US" dirty="0"/>
              <a:t> and J. </a:t>
            </a:r>
            <a:r>
              <a:rPr lang="en-GB" altLang="en-US" dirty="0" err="1"/>
              <a:t>Euzenat</a:t>
            </a:r>
            <a:r>
              <a:rPr lang="en-GB" altLang="en-US" dirty="0"/>
              <a:t>, Relaxed Precision and Recall for Ontology Matching, in: Proc. K-Cap 2005 workshop on Integrating ontology, Banff (CA), p. 25-32, 2005.</a:t>
            </a:r>
            <a:r>
              <a:rPr lang="en-GB" altLang="ja-JP" dirty="0">
                <a:ea typeface="MS PGothic" panose="020B0600070205080204" pitchFamily="34" charset="-128"/>
              </a:rPr>
              <a:t> </a:t>
            </a:r>
          </a:p>
          <a:p>
            <a:pPr>
              <a:lnSpc>
                <a:spcPct val="90000"/>
              </a:lnSpc>
              <a:buFont typeface="Arial" panose="020B0604020202020204" pitchFamily="34" charset="0"/>
              <a:buChar char="•"/>
            </a:pPr>
            <a:r>
              <a:rPr lang="en-US" altLang="en-US" dirty="0"/>
              <a:t>But</a:t>
            </a:r>
          </a:p>
          <a:p>
            <a:pPr lvl="1">
              <a:lnSpc>
                <a:spcPct val="90000"/>
              </a:lnSpc>
            </a:pPr>
            <a:r>
              <a:rPr lang="en-US" altLang="en-US" dirty="0"/>
              <a:t>Is very expensive</a:t>
            </a:r>
          </a:p>
          <a:p>
            <a:pPr lvl="1">
              <a:lnSpc>
                <a:spcPct val="90000"/>
              </a:lnSpc>
            </a:pPr>
            <a:r>
              <a:rPr lang="en-US" altLang="en-US" dirty="0"/>
              <a:t>Who are the experts ?</a:t>
            </a:r>
          </a:p>
          <a:p>
            <a:pPr lvl="1">
              <a:lnSpc>
                <a:spcPct val="90000"/>
              </a:lnSpc>
            </a:pPr>
            <a:r>
              <a:rPr lang="en-US" altLang="en-US" dirty="0"/>
              <a:t>Sometimes cannot be done for ‘political’ reasons:</a:t>
            </a:r>
          </a:p>
          <a:p>
            <a:pPr lvl="2">
              <a:lnSpc>
                <a:spcPct val="90000"/>
              </a:lnSpc>
            </a:pPr>
            <a:r>
              <a:rPr lang="en-US" altLang="en-US" dirty="0"/>
              <a:t>UMLS </a:t>
            </a:r>
            <a:r>
              <a:rPr lang="en-US" altLang="en-US" dirty="0" err="1"/>
              <a:t>metathesaurus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93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93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9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9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93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AutoShape 2">
            <a:extLst>
              <a:ext uri="{FF2B5EF4-FFF2-40B4-BE49-F238E27FC236}">
                <a16:creationId xmlns:a16="http://schemas.microsoft.com/office/drawing/2014/main" id="{81D47999-E347-4F30-8ABD-D9FA2D17F8A9}"/>
              </a:ext>
            </a:extLst>
          </p:cNvPr>
          <p:cNvSpPr>
            <a:spLocks noGrp="1" noChangeArrowheads="1"/>
          </p:cNvSpPr>
          <p:nvPr>
            <p:ph type="title"/>
          </p:nvPr>
        </p:nvSpPr>
        <p:spPr/>
        <p:txBody>
          <a:bodyPr/>
          <a:lstStyle/>
          <a:p>
            <a:r>
              <a:rPr lang="en-US" altLang="en-US" dirty="0"/>
              <a:t>A proposal</a:t>
            </a:r>
          </a:p>
        </p:txBody>
      </p:sp>
      <p:sp>
        <p:nvSpPr>
          <p:cNvPr id="741379" name="Rectangle 3">
            <a:extLst>
              <a:ext uri="{FF2B5EF4-FFF2-40B4-BE49-F238E27FC236}">
                <a16:creationId xmlns:a16="http://schemas.microsoft.com/office/drawing/2014/main" id="{A450A6E8-ACBC-4305-86A2-EE066FE9E832}"/>
              </a:ext>
            </a:extLst>
          </p:cNvPr>
          <p:cNvSpPr>
            <a:spLocks noGrp="1" noChangeArrowheads="1"/>
          </p:cNvSpPr>
          <p:nvPr>
            <p:ph idx="1"/>
          </p:nvPr>
        </p:nvSpPr>
        <p:spPr/>
        <p:txBody>
          <a:bodyPr/>
          <a:lstStyle/>
          <a:p>
            <a:pPr marL="166688" indent="0" algn="ctr">
              <a:lnSpc>
                <a:spcPct val="90000"/>
              </a:lnSpc>
              <a:buFontTx/>
              <a:buNone/>
            </a:pPr>
            <a:r>
              <a:rPr lang="en-GB" altLang="en-US" sz="3600" b="1" u="sng"/>
              <a:t>Measure what has been gained</a:t>
            </a:r>
            <a:r>
              <a:rPr lang="en-GB" altLang="en-US"/>
              <a:t> </a:t>
            </a:r>
          </a:p>
          <a:p>
            <a:pPr marL="166688" indent="0">
              <a:lnSpc>
                <a:spcPct val="90000"/>
              </a:lnSpc>
              <a:buFontTx/>
              <a:buNone/>
            </a:pPr>
            <a:endParaRPr lang="en-GB" altLang="en-US"/>
          </a:p>
          <a:p>
            <a:pPr marL="166688" indent="0" algn="just">
              <a:lnSpc>
                <a:spcPct val="90000"/>
              </a:lnSpc>
              <a:buFontTx/>
              <a:buNone/>
            </a:pPr>
            <a:r>
              <a:rPr lang="en-GB" altLang="en-US"/>
              <a:t>i.e.: count the improvements that have been effected when the results of a given matching are compared to the ontologies as they had existed earlier, or whether the integration of two ontologies is an improvement over either of the input ontologies taking into account the purposes for which the ontologies have been built.</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AutoShape 2">
            <a:extLst>
              <a:ext uri="{FF2B5EF4-FFF2-40B4-BE49-F238E27FC236}">
                <a16:creationId xmlns:a16="http://schemas.microsoft.com/office/drawing/2014/main" id="{0FF5D7C8-1546-45A8-94B7-196A619158DD}"/>
              </a:ext>
            </a:extLst>
          </p:cNvPr>
          <p:cNvSpPr>
            <a:spLocks noGrp="1" noChangeArrowheads="1"/>
          </p:cNvSpPr>
          <p:nvPr>
            <p:ph type="title"/>
          </p:nvPr>
        </p:nvSpPr>
        <p:spPr/>
        <p:txBody>
          <a:bodyPr/>
          <a:lstStyle/>
          <a:p>
            <a:r>
              <a:rPr lang="en-US" altLang="en-US"/>
              <a:t>Background assumptions on matching (1)</a:t>
            </a:r>
          </a:p>
        </p:txBody>
      </p:sp>
      <p:sp>
        <p:nvSpPr>
          <p:cNvPr id="733187" name="Rectangle 3">
            <a:extLst>
              <a:ext uri="{FF2B5EF4-FFF2-40B4-BE49-F238E27FC236}">
                <a16:creationId xmlns:a16="http://schemas.microsoft.com/office/drawing/2014/main" id="{DB2D10E2-1E39-4236-AF95-D6DC3DD61EC2}"/>
              </a:ext>
            </a:extLst>
          </p:cNvPr>
          <p:cNvSpPr>
            <a:spLocks noGrp="1" noChangeArrowheads="1"/>
          </p:cNvSpPr>
          <p:nvPr>
            <p:ph idx="1"/>
          </p:nvPr>
        </p:nvSpPr>
        <p:spPr/>
        <p:txBody>
          <a:bodyPr/>
          <a:lstStyle/>
          <a:p>
            <a:pPr>
              <a:lnSpc>
                <a:spcPct val="90000"/>
              </a:lnSpc>
              <a:buFont typeface="Arial" panose="020B0604020202020204" pitchFamily="34" charset="0"/>
              <a:buChar char="•"/>
            </a:pPr>
            <a:r>
              <a:rPr lang="en-GB" altLang="en-US" dirty="0"/>
              <a:t>Expressions from two or more ontologies can be considered for matching purposes only if they are built out of representational units which refer to instance-level portions of reality which overlap.</a:t>
            </a:r>
          </a:p>
          <a:p>
            <a:pPr lvl="2">
              <a:lnSpc>
                <a:spcPct val="90000"/>
              </a:lnSpc>
              <a:buFont typeface="Arial" panose="020B0604020202020204" pitchFamily="34" charset="0"/>
              <a:buChar char="•"/>
            </a:pPr>
            <a:r>
              <a:rPr lang="en-GB" altLang="en-US" dirty="0"/>
              <a:t>‘All mammals are vertebrates’</a:t>
            </a:r>
          </a:p>
          <a:p>
            <a:pPr lvl="2">
              <a:lnSpc>
                <a:spcPct val="90000"/>
              </a:lnSpc>
              <a:buFont typeface="Arial" panose="020B0604020202020204" pitchFamily="34" charset="0"/>
              <a:buChar char="•"/>
            </a:pPr>
            <a:r>
              <a:rPr lang="en-GB" altLang="en-US" dirty="0"/>
              <a:t>‘All fish are animals’</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dirty="0"/>
              <a:t>The referents of two expressions are said to overlap if either they or the referents of expressions from out of which they are composed are such that the portions of reality referred to by these expressions share parts.</a:t>
            </a:r>
          </a:p>
          <a:p>
            <a:pPr lvl="2">
              <a:lnSpc>
                <a:spcPct val="90000"/>
              </a:lnSpc>
              <a:buFont typeface="Arial" panose="020B0604020202020204" pitchFamily="34" charset="0"/>
              <a:buChar char="•"/>
            </a:pPr>
            <a:r>
              <a:rPr lang="en-US" altLang="en-US" dirty="0"/>
              <a:t>‘All whales are animals’</a:t>
            </a:r>
          </a:p>
          <a:p>
            <a:pPr lvl="2">
              <a:lnSpc>
                <a:spcPct val="90000"/>
              </a:lnSpc>
              <a:buFont typeface="Arial" panose="020B0604020202020204" pitchFamily="34" charset="0"/>
              <a:buChar char="•"/>
            </a:pPr>
            <a:r>
              <a:rPr lang="en-US" altLang="en-US" dirty="0"/>
              <a:t>‘All whales are vertebrates’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3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31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31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31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AutoShape 2">
            <a:extLst>
              <a:ext uri="{FF2B5EF4-FFF2-40B4-BE49-F238E27FC236}">
                <a16:creationId xmlns:a16="http://schemas.microsoft.com/office/drawing/2014/main" id="{E469B79F-EE8D-4C84-9BEA-16B06FED2513}"/>
              </a:ext>
            </a:extLst>
          </p:cNvPr>
          <p:cNvSpPr>
            <a:spLocks noGrp="1" noChangeArrowheads="1"/>
          </p:cNvSpPr>
          <p:nvPr>
            <p:ph type="title"/>
          </p:nvPr>
        </p:nvSpPr>
        <p:spPr/>
        <p:txBody>
          <a:bodyPr/>
          <a:lstStyle/>
          <a:p>
            <a:r>
              <a:rPr lang="en-US" altLang="en-US"/>
              <a:t>Background assumptions on matching (2)</a:t>
            </a:r>
          </a:p>
        </p:txBody>
      </p:sp>
      <p:sp>
        <p:nvSpPr>
          <p:cNvPr id="735235" name="Rectangle 3">
            <a:extLst>
              <a:ext uri="{FF2B5EF4-FFF2-40B4-BE49-F238E27FC236}">
                <a16:creationId xmlns:a16="http://schemas.microsoft.com/office/drawing/2014/main" id="{823E07BE-07DE-4846-BA95-5D4A50C2B345}"/>
              </a:ext>
            </a:extLst>
          </p:cNvPr>
          <p:cNvSpPr>
            <a:spLocks noGrp="1" noChangeArrowheads="1"/>
          </p:cNvSpPr>
          <p:nvPr>
            <p:ph idx="1"/>
          </p:nvPr>
        </p:nvSpPr>
        <p:spPr/>
        <p:txBody>
          <a:bodyPr/>
          <a:lstStyle/>
          <a:p>
            <a:pPr>
              <a:buFont typeface="Arial" panose="020B0604020202020204" pitchFamily="34" charset="0"/>
              <a:buChar char="•"/>
            </a:pPr>
            <a:r>
              <a:rPr lang="en-GB" altLang="en-US" dirty="0"/>
              <a:t>Note that the ontologies in certain domains do not overlap </a:t>
            </a:r>
            <a:r>
              <a:rPr lang="en-GB" altLang="en-US" b="1" i="1" u="sng" dirty="0"/>
              <a:t>because</a:t>
            </a:r>
            <a:r>
              <a:rPr lang="en-GB" altLang="en-US" b="1" u="sng" dirty="0"/>
              <a:t> they contain expressions of the given sorts</a:t>
            </a:r>
            <a:r>
              <a:rPr lang="en-GB" altLang="en-US" dirty="0"/>
              <a:t>. </a:t>
            </a:r>
          </a:p>
          <a:p>
            <a:pPr>
              <a:buFont typeface="Arial" panose="020B0604020202020204" pitchFamily="34" charset="0"/>
              <a:buChar char="•"/>
            </a:pPr>
            <a:endParaRPr lang="en-GB" altLang="en-US" dirty="0"/>
          </a:p>
          <a:p>
            <a:pPr>
              <a:buFont typeface="Arial" panose="020B0604020202020204" pitchFamily="34" charset="0"/>
              <a:buChar char="•"/>
            </a:pPr>
            <a:r>
              <a:rPr lang="en-GB" altLang="en-US" dirty="0"/>
              <a:t>Rather, such expressions are (should be) included, and associated relations posited, </a:t>
            </a:r>
            <a:r>
              <a:rPr lang="en-GB" altLang="en-US" b="1" u="sng" dirty="0"/>
              <a:t>because of the relationships that obtain in reality between the corresponding entities</a:t>
            </a:r>
            <a:r>
              <a:rPr lang="en-GB" altLang="en-US" dirty="0"/>
              <a:t> </a:t>
            </a:r>
          </a:p>
          <a:p>
            <a:pPr lvl="1"/>
            <a:endParaRPr lang="en-GB" altLang="en-US" dirty="0"/>
          </a:p>
          <a:p>
            <a:pPr lvl="1"/>
            <a:r>
              <a:rPr lang="en-GB" altLang="en-US" dirty="0"/>
              <a:t>E.g. between spinal fractures and spines, between lung cancers and lungs.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5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AutoShape 2">
            <a:extLst>
              <a:ext uri="{FF2B5EF4-FFF2-40B4-BE49-F238E27FC236}">
                <a16:creationId xmlns:a16="http://schemas.microsoft.com/office/drawing/2014/main" id="{995618E1-10FB-4C7A-A351-1B8EA4AB52CC}"/>
              </a:ext>
            </a:extLst>
          </p:cNvPr>
          <p:cNvSpPr>
            <a:spLocks noGrp="1" noChangeArrowheads="1"/>
          </p:cNvSpPr>
          <p:nvPr>
            <p:ph type="title"/>
          </p:nvPr>
        </p:nvSpPr>
        <p:spPr/>
        <p:txBody>
          <a:bodyPr/>
          <a:lstStyle/>
          <a:p>
            <a:r>
              <a:rPr lang="en-US" altLang="en-US"/>
              <a:t>The popular view on ‘ontology’</a:t>
            </a:r>
          </a:p>
        </p:txBody>
      </p:sp>
      <p:sp>
        <p:nvSpPr>
          <p:cNvPr id="717827" name="Rectangle 3">
            <a:extLst>
              <a:ext uri="{FF2B5EF4-FFF2-40B4-BE49-F238E27FC236}">
                <a16:creationId xmlns:a16="http://schemas.microsoft.com/office/drawing/2014/main" id="{EF15BB14-5F96-4913-96AC-3941EBE1DF93}"/>
              </a:ext>
            </a:extLst>
          </p:cNvPr>
          <p:cNvSpPr>
            <a:spLocks noGrp="1" noChangeArrowheads="1"/>
          </p:cNvSpPr>
          <p:nvPr>
            <p:ph idx="1"/>
          </p:nvPr>
        </p:nvSpPr>
        <p:spPr/>
        <p:txBody>
          <a:bodyPr/>
          <a:lstStyle/>
          <a:p>
            <a:pPr>
              <a:buFontTx/>
              <a:buNone/>
            </a:pPr>
            <a:r>
              <a:rPr lang="en-GB" altLang="en-US" i="1" dirty="0"/>
              <a:t>A formal specification of  … </a:t>
            </a:r>
          </a:p>
          <a:p>
            <a:pPr>
              <a:buFontTx/>
              <a:buNone/>
            </a:pPr>
            <a:r>
              <a:rPr lang="en-GB" altLang="en-US" i="1" dirty="0"/>
              <a:t>			a shared and agreed upon conceptualization of </a:t>
            </a:r>
          </a:p>
          <a:p>
            <a:pPr>
              <a:buFontTx/>
              <a:buNone/>
            </a:pPr>
            <a:r>
              <a:rPr lang="en-GB" altLang="en-US" i="1" dirty="0"/>
              <a:t>					a domain.</a:t>
            </a:r>
            <a:endParaRPr lang="en-US" altLang="en-US" i="1" dirty="0"/>
          </a:p>
        </p:txBody>
      </p:sp>
      <p:grpSp>
        <p:nvGrpSpPr>
          <p:cNvPr id="717832" name="Group 8">
            <a:extLst>
              <a:ext uri="{FF2B5EF4-FFF2-40B4-BE49-F238E27FC236}">
                <a16:creationId xmlns:a16="http://schemas.microsoft.com/office/drawing/2014/main" id="{D21BED38-C9D0-462B-9F3C-FFE9745D032C}"/>
              </a:ext>
            </a:extLst>
          </p:cNvPr>
          <p:cNvGrpSpPr>
            <a:grpSpLocks/>
          </p:cNvGrpSpPr>
          <p:nvPr/>
        </p:nvGrpSpPr>
        <p:grpSpPr bwMode="auto">
          <a:xfrm>
            <a:off x="255588" y="2249488"/>
            <a:ext cx="8839200" cy="4260850"/>
            <a:chOff x="161" y="1417"/>
            <a:chExt cx="5568" cy="2684"/>
          </a:xfrm>
        </p:grpSpPr>
        <p:sp>
          <p:nvSpPr>
            <p:cNvPr id="717828" name="Rectangle 4">
              <a:extLst>
                <a:ext uri="{FF2B5EF4-FFF2-40B4-BE49-F238E27FC236}">
                  <a16:creationId xmlns:a16="http://schemas.microsoft.com/office/drawing/2014/main" id="{FB05FDCB-FDFC-44C8-9E20-2E90B45B3406}"/>
                </a:ext>
              </a:extLst>
            </p:cNvPr>
            <p:cNvSpPr>
              <a:spLocks noChangeArrowheads="1"/>
            </p:cNvSpPr>
            <p:nvPr/>
          </p:nvSpPr>
          <p:spPr bwMode="auto">
            <a:xfrm>
              <a:off x="161" y="2352"/>
              <a:ext cx="5568" cy="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tabLst>
                  <a:tab pos="1497013" algn="l"/>
                  <a:tab pos="3367088" algn="l"/>
                </a:tabLst>
                <a:defRPr sz="3200">
                  <a:solidFill>
                    <a:srgbClr val="EBE6FC"/>
                  </a:solidFill>
                  <a:latin typeface="Times New Roman" panose="02020603050405020304" pitchFamily="18" charset="0"/>
                </a:defRPr>
              </a:lvl1pPr>
              <a:lvl2pPr marL="742950" indent="-285750" algn="l">
                <a:spcBef>
                  <a:spcPct val="20000"/>
                </a:spcBef>
                <a:buChar char="–"/>
                <a:tabLst>
                  <a:tab pos="1497013" algn="l"/>
                  <a:tab pos="3367088" algn="l"/>
                </a:tabLst>
                <a:defRPr sz="2800">
                  <a:solidFill>
                    <a:srgbClr val="EBE6FC"/>
                  </a:solidFill>
                  <a:latin typeface="Times New Roman" panose="02020603050405020304" pitchFamily="18" charset="0"/>
                </a:defRPr>
              </a:lvl2pPr>
              <a:lvl3pPr marL="1143000" indent="-228600" algn="l">
                <a:spcBef>
                  <a:spcPct val="20000"/>
                </a:spcBef>
                <a:buChar char="•"/>
                <a:tabLst>
                  <a:tab pos="1497013" algn="l"/>
                  <a:tab pos="3367088" algn="l"/>
                </a:tabLst>
                <a:defRPr sz="2400">
                  <a:solidFill>
                    <a:srgbClr val="EBE6FC"/>
                  </a:solidFill>
                  <a:latin typeface="Times New Roman" panose="02020603050405020304" pitchFamily="18" charset="0"/>
                </a:defRPr>
              </a:lvl3pPr>
              <a:lvl4pPr marL="1600200" indent="-228600" algn="l">
                <a:spcBef>
                  <a:spcPct val="20000"/>
                </a:spcBef>
                <a:buChar char="–"/>
                <a:tabLst>
                  <a:tab pos="1497013" algn="l"/>
                  <a:tab pos="3367088" algn="l"/>
                </a:tabLst>
                <a:defRPr sz="2000">
                  <a:solidFill>
                    <a:srgbClr val="EBE6FC"/>
                  </a:solidFill>
                  <a:latin typeface="Times New Roman" panose="02020603050405020304" pitchFamily="18" charset="0"/>
                </a:defRPr>
              </a:lvl4pPr>
              <a:lvl5pPr marL="2057400" indent="-228600" algn="l">
                <a:spcBef>
                  <a:spcPct val="20000"/>
                </a:spcBef>
                <a:buChar char="»"/>
                <a:tabLst>
                  <a:tab pos="1497013" algn="l"/>
                  <a:tab pos="3367088" algn="l"/>
                </a:tabLst>
                <a:defRPr sz="2000">
                  <a:solidFill>
                    <a:srgbClr val="EBE6FC"/>
                  </a:solidFill>
                  <a:latin typeface="Times New Roman" panose="02020603050405020304" pitchFamily="18" charset="0"/>
                </a:defRPr>
              </a:lvl5pPr>
              <a:lvl6pPr marL="25146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6pPr>
              <a:lvl7pPr marL="29718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7pPr>
              <a:lvl8pPr marL="34290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8pPr>
              <a:lvl9pPr marL="38862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9pPr>
            </a:lstStyle>
            <a:p>
              <a:pPr>
                <a:buFontTx/>
                <a:buNone/>
              </a:pPr>
              <a:r>
                <a:rPr lang="en-US" altLang="en-US" sz="2400" b="0" dirty="0"/>
                <a:t>			Some portion of either (1) </a:t>
              </a:r>
              <a:r>
                <a:rPr lang="en-US" altLang="en-US" sz="2400" i="1" dirty="0"/>
                <a:t>the</a:t>
              </a:r>
              <a:r>
                <a:rPr lang="en-US" altLang="en-US" sz="2400" b="0" dirty="0"/>
                <a:t> world or 			</a:t>
              </a:r>
              <a:r>
                <a:rPr lang="en-US" altLang="en-US" sz="2400" i="1" dirty="0"/>
                <a:t>a</a:t>
              </a:r>
              <a:r>
                <a:rPr lang="en-US" altLang="en-US" sz="2400" b="0" dirty="0"/>
                <a:t> world.</a:t>
              </a:r>
            </a:p>
            <a:p>
              <a:pPr>
                <a:buFontTx/>
                <a:buNone/>
              </a:pPr>
              <a:endParaRPr lang="en-US" altLang="en-US" sz="1000" b="0" dirty="0"/>
            </a:p>
            <a:p>
              <a:pPr>
                <a:buFontTx/>
                <a:buNone/>
              </a:pPr>
              <a:r>
                <a:rPr lang="en-US" altLang="en-US" sz="2400" b="0" dirty="0"/>
                <a:t>		Some ‘view’ of either (1) what the terms used in the 	language are supposed to mean, or (2) how the domain is 	‘modelled’ for some purpose</a:t>
              </a:r>
            </a:p>
            <a:p>
              <a:pPr>
                <a:buFontTx/>
                <a:buNone/>
              </a:pPr>
              <a:endParaRPr lang="en-US" altLang="en-US" sz="1000" b="0" dirty="0"/>
            </a:p>
            <a:p>
              <a:pPr>
                <a:buFontTx/>
                <a:buNone/>
              </a:pPr>
              <a:r>
                <a:rPr lang="en-US" altLang="en-US" sz="2400" b="0" dirty="0"/>
                <a:t>Some language with formal syntax and ‘semantics’</a:t>
              </a:r>
            </a:p>
          </p:txBody>
        </p:sp>
        <p:sp>
          <p:nvSpPr>
            <p:cNvPr id="717829" name="AutoShape 5">
              <a:extLst>
                <a:ext uri="{FF2B5EF4-FFF2-40B4-BE49-F238E27FC236}">
                  <a16:creationId xmlns:a16="http://schemas.microsoft.com/office/drawing/2014/main" id="{12B0EB1B-6A9C-4EB8-9BA7-80C9D52EFAA7}"/>
                </a:ext>
              </a:extLst>
            </p:cNvPr>
            <p:cNvSpPr>
              <a:spLocks noChangeArrowheads="1"/>
            </p:cNvSpPr>
            <p:nvPr/>
          </p:nvSpPr>
          <p:spPr bwMode="auto">
            <a:xfrm>
              <a:off x="2671" y="2003"/>
              <a:ext cx="235" cy="314"/>
            </a:xfrm>
            <a:prstGeom prst="downArrow">
              <a:avLst>
                <a:gd name="adj1" fmla="val 50000"/>
                <a:gd name="adj2" fmla="val 33404"/>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30" name="AutoShape 6">
              <a:extLst>
                <a:ext uri="{FF2B5EF4-FFF2-40B4-BE49-F238E27FC236}">
                  <a16:creationId xmlns:a16="http://schemas.microsoft.com/office/drawing/2014/main" id="{5ACD6BA1-FF72-4091-A250-62FE70B5DFD7}"/>
                </a:ext>
              </a:extLst>
            </p:cNvPr>
            <p:cNvSpPr>
              <a:spLocks noChangeArrowheads="1"/>
            </p:cNvSpPr>
            <p:nvPr/>
          </p:nvSpPr>
          <p:spPr bwMode="auto">
            <a:xfrm>
              <a:off x="1459" y="1786"/>
              <a:ext cx="235" cy="1172"/>
            </a:xfrm>
            <a:prstGeom prst="downArrow">
              <a:avLst>
                <a:gd name="adj1" fmla="val 49787"/>
                <a:gd name="adj2" fmla="val 46801"/>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31" name="AutoShape 7">
              <a:extLst>
                <a:ext uri="{FF2B5EF4-FFF2-40B4-BE49-F238E27FC236}">
                  <a16:creationId xmlns:a16="http://schemas.microsoft.com/office/drawing/2014/main" id="{CD1EBD53-5A1E-4221-B576-E36ADB1563F3}"/>
                </a:ext>
              </a:extLst>
            </p:cNvPr>
            <p:cNvSpPr>
              <a:spLocks noChangeArrowheads="1"/>
            </p:cNvSpPr>
            <p:nvPr/>
          </p:nvSpPr>
          <p:spPr bwMode="auto">
            <a:xfrm>
              <a:off x="352" y="1417"/>
              <a:ext cx="235" cy="2327"/>
            </a:xfrm>
            <a:prstGeom prst="downArrow">
              <a:avLst>
                <a:gd name="adj1" fmla="val 49787"/>
                <a:gd name="adj2" fmla="val 47677"/>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832"/>
                                        </p:tgtEl>
                                        <p:attrNameLst>
                                          <p:attrName>style.visibility</p:attrName>
                                        </p:attrNameLst>
                                      </p:cBhvr>
                                      <p:to>
                                        <p:strVal val="visible"/>
                                      </p:to>
                                    </p:set>
                                    <p:animEffect transition="in" filter="wipe(up)">
                                      <p:cBhvr>
                                        <p:cTn id="7" dur="500"/>
                                        <p:tgtEl>
                                          <p:spTgt spid="71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AutoShape 2">
            <a:extLst>
              <a:ext uri="{FF2B5EF4-FFF2-40B4-BE49-F238E27FC236}">
                <a16:creationId xmlns:a16="http://schemas.microsoft.com/office/drawing/2014/main" id="{CCF5AAAE-6FDA-4F0C-AD6F-3C7134ADAE40}"/>
              </a:ext>
            </a:extLst>
          </p:cNvPr>
          <p:cNvSpPr>
            <a:spLocks noGrp="1" noChangeArrowheads="1"/>
          </p:cNvSpPr>
          <p:nvPr>
            <p:ph type="title"/>
          </p:nvPr>
        </p:nvSpPr>
        <p:spPr/>
        <p:txBody>
          <a:bodyPr/>
          <a:lstStyle/>
          <a:p>
            <a:r>
              <a:rPr lang="nl-BE" altLang="en-US" sz="3100"/>
              <a:t>Methodology based on a </a:t>
            </a:r>
            <a:r>
              <a:rPr lang="nl-BE" altLang="en-US" sz="3100" u="sng"/>
              <a:t>realist</a:t>
            </a:r>
            <a:r>
              <a:rPr lang="nl-BE" altLang="en-US" sz="3100"/>
              <a:t> view of the world</a:t>
            </a:r>
            <a:endParaRPr lang="en-GB" altLang="en-US" sz="3100"/>
          </a:p>
        </p:txBody>
      </p:sp>
      <p:sp>
        <p:nvSpPr>
          <p:cNvPr id="503811" name="Rectangle 3">
            <a:extLst>
              <a:ext uri="{FF2B5EF4-FFF2-40B4-BE49-F238E27FC236}">
                <a16:creationId xmlns:a16="http://schemas.microsoft.com/office/drawing/2014/main" id="{FFF305AB-D0D1-4EBB-99E3-265481BF201B}"/>
              </a:ext>
            </a:extLst>
          </p:cNvPr>
          <p:cNvSpPr>
            <a:spLocks noGrp="1" noChangeArrowheads="1"/>
          </p:cNvSpPr>
          <p:nvPr>
            <p:ph idx="1"/>
          </p:nvPr>
        </p:nvSpPr>
        <p:spPr/>
        <p:txBody>
          <a:bodyPr/>
          <a:lstStyle/>
          <a:p>
            <a:pPr marL="609600" indent="-609600">
              <a:buFontTx/>
              <a:buAutoNum type="arabicPeriod"/>
            </a:pPr>
            <a:r>
              <a:rPr lang="nl-BE" altLang="en-US"/>
              <a:t>The world exists ‘as it is’ prior to a cognitive agent’s perception thereof;</a:t>
            </a:r>
          </a:p>
          <a:p>
            <a:pPr marL="609600" indent="-609600">
              <a:buFontTx/>
              <a:buAutoNum type="arabicPeriod"/>
            </a:pPr>
            <a:r>
              <a:rPr lang="nl-BE" altLang="en-US"/>
              <a:t>Cognitive agents build up ‘in their minds’ </a:t>
            </a:r>
            <a:r>
              <a:rPr lang="nl-BE" altLang="en-US" b="1" i="1"/>
              <a:t>cognitive representations</a:t>
            </a:r>
            <a:r>
              <a:rPr lang="nl-BE" altLang="en-US"/>
              <a:t> of the world;</a:t>
            </a:r>
            <a:endParaRPr lang="en-GB" altLang="en-US"/>
          </a:p>
          <a:p>
            <a:pPr marL="609600" indent="-609600">
              <a:buFontTx/>
              <a:buAutoNum type="arabicPeriod"/>
            </a:pPr>
            <a:r>
              <a:rPr lang="en-GB" altLang="en-US"/>
              <a:t>To make these representations publicly accessible in some enduring fashion, they create </a:t>
            </a:r>
            <a:r>
              <a:rPr lang="en-GB" altLang="en-US" b="1" i="1"/>
              <a:t>representational artifacts</a:t>
            </a:r>
            <a:r>
              <a:rPr lang="en-GB" altLang="en-US"/>
              <a:t> that are fixed in some medium.</a:t>
            </a:r>
          </a:p>
        </p:txBody>
      </p:sp>
      <p:sp>
        <p:nvSpPr>
          <p:cNvPr id="503812" name="Rectangle 4">
            <a:extLst>
              <a:ext uri="{FF2B5EF4-FFF2-40B4-BE49-F238E27FC236}">
                <a16:creationId xmlns:a16="http://schemas.microsoft.com/office/drawing/2014/main" id="{D7763947-101C-470D-8E29-691EB70BCE2E}"/>
              </a:ext>
            </a:extLst>
          </p:cNvPr>
          <p:cNvSpPr>
            <a:spLocks noChangeArrowheads="1"/>
          </p:cNvSpPr>
          <p:nvPr/>
        </p:nvSpPr>
        <p:spPr bwMode="auto">
          <a:xfrm>
            <a:off x="0" y="6248400"/>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400" dirty="0">
                <a:solidFill>
                  <a:schemeClr val="bg1"/>
                </a:solidFill>
              </a:rPr>
              <a:t>Smith B, </a:t>
            </a:r>
            <a:r>
              <a:rPr lang="en-GB" altLang="en-US" sz="1400" dirty="0" err="1">
                <a:solidFill>
                  <a:schemeClr val="bg1"/>
                </a:solidFill>
              </a:rPr>
              <a:t>Kusnierczyk</a:t>
            </a:r>
            <a:r>
              <a:rPr lang="en-GB" altLang="en-US" sz="1400" dirty="0">
                <a:solidFill>
                  <a:schemeClr val="bg1"/>
                </a:solidFill>
              </a:rPr>
              <a:t> W, Schober D, Ceusters W. Towards a Reference Terminology for Ontology Research and Development in the Biomedical Domain. Proceedings of KR-MED 2006,  November 8, 2006, Baltimore MD, USA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AutoShape 2">
            <a:extLst>
              <a:ext uri="{FF2B5EF4-FFF2-40B4-BE49-F238E27FC236}">
                <a16:creationId xmlns:a16="http://schemas.microsoft.com/office/drawing/2014/main" id="{90FBF829-F992-4999-8EAB-6C8F27BA1E91}"/>
              </a:ext>
            </a:extLst>
          </p:cNvPr>
          <p:cNvSpPr>
            <a:spLocks noGrp="1" noChangeArrowheads="1"/>
          </p:cNvSpPr>
          <p:nvPr>
            <p:ph type="title"/>
          </p:nvPr>
        </p:nvSpPr>
        <p:spPr/>
        <p:txBody>
          <a:bodyPr/>
          <a:lstStyle/>
          <a:p>
            <a:r>
              <a:rPr lang="nl-BE" altLang="en-US"/>
              <a:t>But beware !</a:t>
            </a:r>
            <a:endParaRPr lang="en-GB" altLang="en-US"/>
          </a:p>
        </p:txBody>
      </p:sp>
      <p:sp>
        <p:nvSpPr>
          <p:cNvPr id="631811" name="Rectangle 3">
            <a:extLst>
              <a:ext uri="{FF2B5EF4-FFF2-40B4-BE49-F238E27FC236}">
                <a16:creationId xmlns:a16="http://schemas.microsoft.com/office/drawing/2014/main" id="{314F1569-FB9B-4C91-814B-D56CF8352505}"/>
              </a:ext>
            </a:extLst>
          </p:cNvPr>
          <p:cNvSpPr>
            <a:spLocks noGrp="1" noChangeArrowheads="1"/>
          </p:cNvSpPr>
          <p:nvPr>
            <p:ph idx="1"/>
          </p:nvPr>
        </p:nvSpPr>
        <p:spPr/>
        <p:txBody>
          <a:bodyPr/>
          <a:lstStyle/>
          <a:p>
            <a:pPr>
              <a:buFont typeface="Arial" panose="020B0604020202020204" pitchFamily="34" charset="0"/>
              <a:buChar char="•"/>
            </a:pPr>
            <a:r>
              <a:rPr lang="nl-BE" altLang="en-US" dirty="0"/>
              <a:t>Are these representationals artifacts representations of these cognitive representations? </a:t>
            </a:r>
          </a:p>
          <a:p>
            <a:pPr>
              <a:buFont typeface="Arial" panose="020B0604020202020204" pitchFamily="34" charset="0"/>
              <a:buChar char="•"/>
            </a:pPr>
            <a:endParaRPr lang="nl-BE" altLang="en-US" dirty="0"/>
          </a:p>
          <a:p>
            <a:pPr>
              <a:buFont typeface="Arial" panose="020B0604020202020204" pitchFamily="34" charset="0"/>
              <a:buChar char="•"/>
            </a:pPr>
            <a:r>
              <a:rPr lang="nl-BE" altLang="en-US" dirty="0"/>
              <a:t>No! They are representations of that part of reality of which cognitive agents have built a cognitive representation</a:t>
            </a:r>
          </a:p>
          <a:p>
            <a:pPr lvl="1"/>
            <a:r>
              <a:rPr lang="nl-BE" altLang="en-US" dirty="0"/>
              <a:t>They are like the images taken by means of a high quality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1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1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18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27" name="AutoShape 11">
            <a:extLst>
              <a:ext uri="{FF2B5EF4-FFF2-40B4-BE49-F238E27FC236}">
                <a16:creationId xmlns:a16="http://schemas.microsoft.com/office/drawing/2014/main" id="{98C6D434-56A6-4386-8ED9-AC316C36192D}"/>
              </a:ext>
            </a:extLst>
          </p:cNvPr>
          <p:cNvSpPr>
            <a:spLocks noGrp="1" noChangeArrowheads="1"/>
          </p:cNvSpPr>
          <p:nvPr>
            <p:ph type="title"/>
          </p:nvPr>
        </p:nvSpPr>
        <p:spPr/>
        <p:txBody>
          <a:bodyPr/>
          <a:lstStyle/>
          <a:p>
            <a:r>
              <a:rPr lang="nl-BE" altLang="en-US"/>
              <a:t>They are not like the paintings of Dali</a:t>
            </a:r>
            <a:endParaRPr lang="en-US" altLang="en-US"/>
          </a:p>
        </p:txBody>
      </p:sp>
      <p:sp>
        <p:nvSpPr>
          <p:cNvPr id="879630" name="Rectangle 14">
            <a:extLst>
              <a:ext uri="{FF2B5EF4-FFF2-40B4-BE49-F238E27FC236}">
                <a16:creationId xmlns:a16="http://schemas.microsoft.com/office/drawing/2014/main" id="{0CDC0DCA-6CCA-4D4D-A676-D336E89023C1}"/>
              </a:ext>
            </a:extLst>
          </p:cNvPr>
          <p:cNvSpPr>
            <a:spLocks noGrp="1" noChangeArrowheads="1"/>
          </p:cNvSpPr>
          <p:nvPr>
            <p:ph idx="1"/>
          </p:nvPr>
        </p:nvSpPr>
        <p:spPr/>
        <p:txBody>
          <a:bodyPr/>
          <a:lstStyle/>
          <a:p>
            <a:pPr>
              <a:buFontTx/>
              <a:buNone/>
            </a:pPr>
            <a:r>
              <a:rPr lang="en-US" altLang="en-US"/>
              <a:t>Non-canonical anatomy</a:t>
            </a:r>
          </a:p>
        </p:txBody>
      </p:sp>
      <p:pic>
        <p:nvPicPr>
          <p:cNvPr id="879629" name="Picture 13" descr="dali3">
            <a:extLst>
              <a:ext uri="{FF2B5EF4-FFF2-40B4-BE49-F238E27FC236}">
                <a16:creationId xmlns:a16="http://schemas.microsoft.com/office/drawing/2014/main" id="{A8E6709C-2733-4E9B-97FC-2928636DC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3522377"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5858" name="AutoShape 2">
            <a:extLst>
              <a:ext uri="{FF2B5EF4-FFF2-40B4-BE49-F238E27FC236}">
                <a16:creationId xmlns:a16="http://schemas.microsoft.com/office/drawing/2014/main" id="{FC95418D-B5CC-4324-9DF1-049488E62EFD}"/>
              </a:ext>
            </a:extLst>
          </p:cNvPr>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a:extLst>
              <a:ext uri="{FF2B5EF4-FFF2-40B4-BE49-F238E27FC236}">
                <a16:creationId xmlns:a16="http://schemas.microsoft.com/office/drawing/2014/main" id="{6B3AC2B2-701F-4956-B3FA-65AF1EC5ECB8}"/>
              </a:ext>
            </a:extLst>
          </p:cNvPr>
          <p:cNvGraphicFramePr>
            <a:graphicFrameLocks noGrp="1"/>
          </p:cNvGraphicFramePr>
          <p:nvPr>
            <p:ph idx="1"/>
            <p:extLst>
              <p:ext uri="{D42A27DB-BD31-4B8C-83A1-F6EECF244321}">
                <p14:modId xmlns:p14="http://schemas.microsoft.com/office/powerpoint/2010/main" val="1573598689"/>
              </p:ext>
            </p:extLst>
          </p:nvPr>
        </p:nvGraphicFramePr>
        <p:xfrm>
          <a:off x="228600" y="2819400"/>
          <a:ext cx="8686800" cy="3731895"/>
        </p:xfrm>
        <a:graphic>
          <a:graphicData uri="http://schemas.openxmlformats.org/drawingml/2006/table">
            <a:tbl>
              <a:tblPr/>
              <a:tblGrid>
                <a:gridCol w="2895600">
                  <a:extLst>
                    <a:ext uri="{9D8B030D-6E8A-4147-A177-3AD203B41FA5}">
                      <a16:colId xmlns:a16="http://schemas.microsoft.com/office/drawing/2014/main" val="2096692742"/>
                    </a:ext>
                  </a:extLst>
                </a:gridCol>
                <a:gridCol w="3071854">
                  <a:extLst>
                    <a:ext uri="{9D8B030D-6E8A-4147-A177-3AD203B41FA5}">
                      <a16:colId xmlns:a16="http://schemas.microsoft.com/office/drawing/2014/main" val="909334359"/>
                    </a:ext>
                  </a:extLst>
                </a:gridCol>
                <a:gridCol w="2719346">
                  <a:extLst>
                    <a:ext uri="{9D8B030D-6E8A-4147-A177-3AD203B41FA5}">
                      <a16:colId xmlns:a16="http://schemas.microsoft.com/office/drawing/2014/main" val="3216654349"/>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33714885"/>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dirty="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dirty="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971175218"/>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dirty="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dirty="0">
                          <a:ln>
                            <a:noFill/>
                          </a:ln>
                          <a:solidFill>
                            <a:srgbClr val="000066"/>
                          </a:solidFill>
                          <a:effectLst/>
                          <a:latin typeface="Times New Roman" panose="02020603050405020304" pitchFamily="18" charset="0"/>
                        </a:rPr>
                        <a:t>universals</a:t>
                      </a:r>
                      <a:r>
                        <a:rPr kumimoji="0" lang="nl-BE" altLang="en-US" sz="2800" b="1" i="0" u="none" strike="noStrike" cap="none" normalizeH="0" baseline="0" dirty="0">
                          <a:ln>
                            <a:noFill/>
                          </a:ln>
                          <a:solidFill>
                            <a:srgbClr val="000066"/>
                          </a:solidFill>
                          <a:effectLst/>
                          <a:latin typeface="Times New Roman" panose="02020603050405020304" pitchFamily="18" charset="0"/>
                        </a:rPr>
                        <a:t> and </a:t>
                      </a:r>
                      <a:r>
                        <a:rPr kumimoji="0" lang="nl-BE" altLang="en-US" sz="2800" b="1" i="0" u="sng" strike="noStrike" cap="none" normalizeH="0" baseline="0" dirty="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a:ln>
                            <a:noFill/>
                          </a:ln>
                          <a:solidFill>
                            <a:srgbClr val="000066"/>
                          </a:solidFill>
                          <a:effectLst/>
                          <a:latin typeface="Times New Roman" panose="02020603050405020304" pitchFamily="18" charset="0"/>
                        </a:rPr>
                        <a:t>Ontologies, terminologies,</a:t>
                      </a:r>
                      <a:endParaRPr kumimoji="0" lang="en-GB"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349162365"/>
                  </a:ext>
                </a:extLst>
              </a:tr>
            </a:tbl>
          </a:graphicData>
        </a:graphic>
      </p:graphicFrame>
      <p:sp>
        <p:nvSpPr>
          <p:cNvPr id="505859" name="Rectangle 3">
            <a:extLst>
              <a:ext uri="{FF2B5EF4-FFF2-40B4-BE49-F238E27FC236}">
                <a16:creationId xmlns:a16="http://schemas.microsoft.com/office/drawing/2014/main" id="{207AB264-E9F7-48BF-A0D6-F04C011CCC6F}"/>
              </a:ext>
            </a:extLst>
          </p:cNvPr>
          <p:cNvSpPr>
            <a:spLocks noGrp="1" noChangeArrowheads="1"/>
          </p:cNvSpPr>
          <p:nvPr>
            <p:ph type="body" sz="half" idx="4294967295"/>
          </p:nvPr>
        </p:nvSpPr>
        <p:spPr>
          <a:xfrm>
            <a:off x="0" y="1371600"/>
            <a:ext cx="8991600" cy="1066800"/>
          </a:xfrm>
        </p:spPr>
        <p:txBody>
          <a:bodyPr/>
          <a:lstStyle/>
          <a:p>
            <a:pPr algn="ctr"/>
            <a:r>
              <a:rPr lang="nl-BE" altLang="en-US" sz="2800" dirty="0"/>
              <a:t>Ideally built out of </a:t>
            </a:r>
            <a:r>
              <a:rPr lang="nl-BE" altLang="en-US" sz="2800" b="1" i="1" dirty="0"/>
              <a:t>representational units</a:t>
            </a:r>
            <a:r>
              <a:rPr lang="nl-BE" altLang="en-US" sz="2800" dirty="0"/>
              <a:t> and relationships that mirror the entities and their relationships in reality.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1458" name="AutoShape 2">
            <a:extLst>
              <a:ext uri="{FF2B5EF4-FFF2-40B4-BE49-F238E27FC236}">
                <a16:creationId xmlns:a16="http://schemas.microsoft.com/office/drawing/2014/main" id="{C7F2CC83-A2A9-4B6B-87C8-9602E9540DD5}"/>
              </a:ext>
            </a:extLst>
          </p:cNvPr>
          <p:cNvSpPr>
            <a:spLocks noGrp="1" noChangeArrowheads="1"/>
          </p:cNvSpPr>
          <p:nvPr>
            <p:ph type="title"/>
          </p:nvPr>
        </p:nvSpPr>
        <p:spPr/>
        <p:txBody>
          <a:bodyPr/>
          <a:lstStyle/>
          <a:p>
            <a:r>
              <a:rPr lang="nl-BE" altLang="en-US"/>
              <a:t>What influences the development of ontologies?</a:t>
            </a:r>
            <a:endParaRPr lang="en-GB" altLang="en-US"/>
          </a:p>
        </p:txBody>
      </p:sp>
      <p:sp>
        <p:nvSpPr>
          <p:cNvPr id="531459" name="Rectangle 3">
            <a:extLst>
              <a:ext uri="{FF2B5EF4-FFF2-40B4-BE49-F238E27FC236}">
                <a16:creationId xmlns:a16="http://schemas.microsoft.com/office/drawing/2014/main" id="{705DC59A-6709-4913-8BF5-BFBCAA5EF9A4}"/>
              </a:ext>
            </a:extLst>
          </p:cNvPr>
          <p:cNvSpPr>
            <a:spLocks noGrp="1" noChangeArrowheads="1"/>
          </p:cNvSpPr>
          <p:nvPr>
            <p:ph idx="1"/>
          </p:nvPr>
        </p:nvSpPr>
        <p:spPr>
          <a:xfrm>
            <a:off x="228600" y="2209800"/>
            <a:ext cx="8686800" cy="4191000"/>
          </a:xfrm>
        </p:spPr>
        <p:txBody>
          <a:bodyPr/>
          <a:lstStyle/>
          <a:p>
            <a:pPr>
              <a:lnSpc>
                <a:spcPct val="90000"/>
              </a:lnSpc>
              <a:buFont typeface="Arial" panose="020B0604020202020204" pitchFamily="34" charset="0"/>
              <a:buChar char="•"/>
            </a:pPr>
            <a:r>
              <a:rPr lang="nl-BE" altLang="en-US" b="1" dirty="0"/>
              <a:t>Level of reality:</a:t>
            </a:r>
          </a:p>
          <a:p>
            <a:pPr lvl="1">
              <a:lnSpc>
                <a:spcPct val="90000"/>
              </a:lnSpc>
            </a:pPr>
            <a:r>
              <a:rPr lang="nl-BE" altLang="en-US" dirty="0"/>
              <a:t>In healthcare: persons, diseases, pathological structures and formations,... do exist as particulars (p, d, ps, pf, ... ) and universals (P, D, PS, PF, ...), and are related in specific ways prior to our perception;</a:t>
            </a:r>
          </a:p>
          <a:p>
            <a:pPr lvl="1">
              <a:lnSpc>
                <a:spcPct val="90000"/>
              </a:lnSpc>
            </a:pPr>
            <a:r>
              <a:rPr lang="nl-BE" altLang="en-US" dirty="0"/>
              <a:t>Reality changes:</a:t>
            </a:r>
          </a:p>
          <a:p>
            <a:pPr lvl="2">
              <a:lnSpc>
                <a:spcPct val="90000"/>
              </a:lnSpc>
            </a:pPr>
            <a:r>
              <a:rPr lang="nl-BE" altLang="en-US" dirty="0"/>
              <a:t>d’s, p’s, ... come and go; </a:t>
            </a:r>
          </a:p>
          <a:p>
            <a:pPr>
              <a:lnSpc>
                <a:spcPct val="90000"/>
              </a:lnSpc>
              <a:buFont typeface="Arial" panose="020B0604020202020204" pitchFamily="34" charset="0"/>
              <a:buChar char="•"/>
            </a:pPr>
            <a:r>
              <a:rPr lang="nl-BE" altLang="en-US" b="1" dirty="0"/>
              <a:t>Level of science and case perception:</a:t>
            </a:r>
          </a:p>
          <a:p>
            <a:pPr lvl="1">
              <a:lnSpc>
                <a:spcPct val="90000"/>
              </a:lnSpc>
            </a:pPr>
            <a:r>
              <a:rPr lang="nl-BE" altLang="en-US" dirty="0"/>
              <a:t>Mirrors reality only partially</a:t>
            </a:r>
          </a:p>
          <a:p>
            <a:pPr lvl="1">
              <a:lnSpc>
                <a:spcPct val="90000"/>
              </a:lnSpc>
            </a:pPr>
            <a:r>
              <a:rPr lang="nl-BE" altLang="en-US" dirty="0"/>
              <a:t>Evolves over time towards better understanding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82" name="AutoShape 2">
            <a:extLst>
              <a:ext uri="{FF2B5EF4-FFF2-40B4-BE49-F238E27FC236}">
                <a16:creationId xmlns:a16="http://schemas.microsoft.com/office/drawing/2014/main" id="{DE234668-E861-4504-AC29-DF5BAA4FA595}"/>
              </a:ext>
            </a:extLst>
          </p:cNvPr>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a:extLst>
              <a:ext uri="{FF2B5EF4-FFF2-40B4-BE49-F238E27FC236}">
                <a16:creationId xmlns:a16="http://schemas.microsoft.com/office/drawing/2014/main" id="{6DF891C4-B907-49C6-B7A1-E48D0B9812BD}"/>
              </a:ext>
            </a:extLst>
          </p:cNvPr>
          <p:cNvSpPr>
            <a:spLocks noGrp="1" noChangeArrowheads="1"/>
          </p:cNvSpPr>
          <p:nvPr>
            <p:ph idx="1"/>
          </p:nvPr>
        </p:nvSpPr>
        <p:spPr>
          <a:xfrm>
            <a:off x="228600" y="2286000"/>
            <a:ext cx="8686800" cy="4343400"/>
          </a:xfrm>
        </p:spPr>
        <p:txBody>
          <a:bodyPr/>
          <a:lstStyle/>
          <a:p>
            <a:pPr>
              <a:buFont typeface="Arial" panose="020B0604020202020204" pitchFamily="34" charset="0"/>
              <a:buChar char="•"/>
            </a:pPr>
            <a:r>
              <a:rPr lang="nl-BE" altLang="en-US" b="1" dirty="0"/>
              <a:t>Level of concretizations</a:t>
            </a:r>
          </a:p>
          <a:p>
            <a:pPr lvl="1"/>
            <a:r>
              <a:rPr lang="nl-BE" altLang="en-US" dirty="0"/>
              <a:t>Mirrors science and case perception only partially</a:t>
            </a:r>
          </a:p>
          <a:p>
            <a:pPr lvl="2"/>
            <a:r>
              <a:rPr lang="nl-BE" altLang="en-US" dirty="0"/>
              <a:t>Editing mistakes</a:t>
            </a:r>
          </a:p>
          <a:p>
            <a:pPr lvl="2"/>
            <a:r>
              <a:rPr lang="nl-BE" altLang="en-US" dirty="0"/>
              <a:t>In healthcare: leaving out diseases or pathological behaviours for non-biomedical reasons</a:t>
            </a:r>
          </a:p>
          <a:p>
            <a:pPr lvl="3"/>
            <a:r>
              <a:rPr lang="nl-BE" altLang="en-US" dirty="0"/>
              <a:t>Smoking</a:t>
            </a:r>
          </a:p>
          <a:p>
            <a:pPr lvl="2"/>
            <a:r>
              <a:rPr lang="nl-BE" altLang="en-US" dirty="0"/>
              <a:t>Adding non-pathological behaviour as a disease</a:t>
            </a:r>
          </a:p>
          <a:p>
            <a:pPr lvl="3"/>
            <a:r>
              <a:rPr lang="nl-BE" altLang="en-US" dirty="0"/>
              <a:t>Homosexuality</a:t>
            </a:r>
          </a:p>
          <a:p>
            <a:pPr lvl="2"/>
            <a:r>
              <a:rPr lang="nl-BE" altLang="en-US" dirty="0"/>
              <a:t>Leaving out wat is considered not relevant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4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2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4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48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3618" name="AutoShape 2">
            <a:extLst>
              <a:ext uri="{FF2B5EF4-FFF2-40B4-BE49-F238E27FC236}">
                <a16:creationId xmlns:a16="http://schemas.microsoft.com/office/drawing/2014/main" id="{26CFFAA7-E9AE-45D2-BC47-9F7DACAA8054}"/>
              </a:ext>
            </a:extLst>
          </p:cNvPr>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a:extLst>
              <a:ext uri="{FF2B5EF4-FFF2-40B4-BE49-F238E27FC236}">
                <a16:creationId xmlns:a16="http://schemas.microsoft.com/office/drawing/2014/main" id="{62D3D582-F285-460F-B53F-94BD885CE4DA}"/>
              </a:ext>
            </a:extLst>
          </p:cNvPr>
          <p:cNvSpPr>
            <a:spLocks noGrp="1" noChangeArrowheads="1"/>
          </p:cNvSpPr>
          <p:nvPr>
            <p:ph idx="1"/>
          </p:nvPr>
        </p:nvSpPr>
        <p:spPr>
          <a:xfrm>
            <a:off x="228600" y="2209800"/>
            <a:ext cx="8686800" cy="44196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POR as conceived on the best current scientific understanding</a:t>
            </a:r>
          </a:p>
          <a:p>
            <a:pPr marL="609600" indent="-609600">
              <a:lnSpc>
                <a:spcPct val="90000"/>
              </a:lnSpc>
              <a:buFontTx/>
              <a:buAutoNum type="arabicPeriod"/>
            </a:pPr>
            <a:r>
              <a:rPr lang="en-GB" altLang="en-US" dirty="0"/>
              <a:t>several units may correspond to the same POR by presenting different though still veridical views or perspectives;</a:t>
            </a:r>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a:extLst>
              <a:ext uri="{FF2B5EF4-FFF2-40B4-BE49-F238E27FC236}">
                <a16:creationId xmlns:a16="http://schemas.microsoft.com/office/drawing/2014/main" id="{E6C2532A-5699-4ADB-A8B4-EDA98267E500}"/>
              </a:ext>
            </a:extLst>
          </p:cNvPr>
          <p:cNvSpPr>
            <a:spLocks noGrp="1" noChangeArrowheads="1"/>
          </p:cNvSpPr>
          <p:nvPr>
            <p:ph type="title"/>
          </p:nvPr>
        </p:nvSpPr>
        <p:spPr/>
        <p:txBody>
          <a:bodyPr/>
          <a:lstStyle/>
          <a:p>
            <a:r>
              <a:rPr lang="en-US" altLang="en-US"/>
              <a:t>Reality versus representations</a:t>
            </a:r>
          </a:p>
        </p:txBody>
      </p:sp>
      <p:sp>
        <p:nvSpPr>
          <p:cNvPr id="2" name="Content Placeholder 1">
            <a:extLst>
              <a:ext uri="{FF2B5EF4-FFF2-40B4-BE49-F238E27FC236}">
                <a16:creationId xmlns:a16="http://schemas.microsoft.com/office/drawing/2014/main" id="{8511560D-6F92-407D-AD77-59DAB985D18D}"/>
              </a:ext>
            </a:extLst>
          </p:cNvPr>
          <p:cNvSpPr>
            <a:spLocks noGrp="1"/>
          </p:cNvSpPr>
          <p:nvPr>
            <p:ph idx="1"/>
          </p:nvPr>
        </p:nvSpPr>
        <p:spPr/>
        <p:txBody>
          <a:bodyPr/>
          <a:lstStyle/>
          <a:p>
            <a:endParaRPr lang="en-US"/>
          </a:p>
        </p:txBody>
      </p:sp>
      <p:sp>
        <p:nvSpPr>
          <p:cNvPr id="651267" name="Line 3">
            <a:extLst>
              <a:ext uri="{FF2B5EF4-FFF2-40B4-BE49-F238E27FC236}">
                <a16:creationId xmlns:a16="http://schemas.microsoft.com/office/drawing/2014/main" id="{BF1C43FF-2476-4F4B-91AD-21F75731EBFE}"/>
              </a:ext>
            </a:extLst>
          </p:cNvPr>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68" name="Text Box 4">
            <a:extLst>
              <a:ext uri="{FF2B5EF4-FFF2-40B4-BE49-F238E27FC236}">
                <a16:creationId xmlns:a16="http://schemas.microsoft.com/office/drawing/2014/main" id="{A958DCA3-F598-4700-8C70-D09AF0A67C19}"/>
              </a:ext>
            </a:extLst>
          </p:cNvPr>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IUI-#3</a:t>
            </a:r>
          </a:p>
        </p:txBody>
      </p:sp>
      <p:sp>
        <p:nvSpPr>
          <p:cNvPr id="651269" name="Text Box 5">
            <a:extLst>
              <a:ext uri="{FF2B5EF4-FFF2-40B4-BE49-F238E27FC236}">
                <a16:creationId xmlns:a16="http://schemas.microsoft.com/office/drawing/2014/main" id="{433983D4-6380-4A9D-8747-D14CC50C144C}"/>
              </a:ext>
            </a:extLst>
          </p:cNvPr>
          <p:cNvSpPr txBox="1">
            <a:spLocks noChangeArrowheads="1"/>
          </p:cNvSpPr>
          <p:nvPr/>
        </p:nvSpPr>
        <p:spPr bwMode="auto">
          <a:xfrm>
            <a:off x="4876800" y="4343400"/>
            <a:ext cx="29718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O-#2</a:t>
            </a:r>
          </a:p>
        </p:txBody>
      </p:sp>
      <p:sp>
        <p:nvSpPr>
          <p:cNvPr id="651270" name="Text Box 6">
            <a:extLst>
              <a:ext uri="{FF2B5EF4-FFF2-40B4-BE49-F238E27FC236}">
                <a16:creationId xmlns:a16="http://schemas.microsoft.com/office/drawing/2014/main" id="{D49E11BE-4AC5-4BD3-A238-4F8689B8AF47}"/>
              </a:ext>
            </a:extLst>
          </p:cNvPr>
          <p:cNvSpPr txBox="1">
            <a:spLocks noChangeArrowheads="1"/>
          </p:cNvSpPr>
          <p:nvPr/>
        </p:nvSpPr>
        <p:spPr bwMode="auto">
          <a:xfrm>
            <a:off x="2819400" y="4800600"/>
            <a:ext cx="5029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O-#1</a:t>
            </a:r>
          </a:p>
        </p:txBody>
      </p:sp>
      <p:grpSp>
        <p:nvGrpSpPr>
          <p:cNvPr id="651271" name="Group 7">
            <a:extLst>
              <a:ext uri="{FF2B5EF4-FFF2-40B4-BE49-F238E27FC236}">
                <a16:creationId xmlns:a16="http://schemas.microsoft.com/office/drawing/2014/main" id="{AA1DA38C-7215-44E5-8C7B-B1E9223E14EE}"/>
              </a:ext>
            </a:extLst>
          </p:cNvPr>
          <p:cNvGrpSpPr>
            <a:grpSpLocks/>
          </p:cNvGrpSpPr>
          <p:nvPr/>
        </p:nvGrpSpPr>
        <p:grpSpPr bwMode="auto">
          <a:xfrm>
            <a:off x="0" y="1981200"/>
            <a:ext cx="9144000" cy="1549400"/>
            <a:chOff x="0" y="1248"/>
            <a:chExt cx="5760" cy="976"/>
          </a:xfrm>
        </p:grpSpPr>
        <p:sp>
          <p:nvSpPr>
            <p:cNvPr id="651272" name="Line 8">
              <a:extLst>
                <a:ext uri="{FF2B5EF4-FFF2-40B4-BE49-F238E27FC236}">
                  <a16:creationId xmlns:a16="http://schemas.microsoft.com/office/drawing/2014/main" id="{2AF14947-D02A-4008-BC2A-301C5FA5649C}"/>
                </a:ext>
              </a:extLst>
            </p:cNvPr>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3" name="Text Box 9">
              <a:extLst>
                <a:ext uri="{FF2B5EF4-FFF2-40B4-BE49-F238E27FC236}">
                  <a16:creationId xmlns:a16="http://schemas.microsoft.com/office/drawing/2014/main" id="{7A8BB511-32D0-4B2D-9249-B1FC18B598EB}"/>
                </a:ext>
              </a:extLst>
            </p:cNvPr>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3399"/>
                  </a:solidFill>
                </a:rPr>
                <a:t>t</a:t>
              </a:r>
            </a:p>
          </p:txBody>
        </p:sp>
        <p:sp>
          <p:nvSpPr>
            <p:cNvPr id="651274" name="Text Box 10">
              <a:extLst>
                <a:ext uri="{FF2B5EF4-FFF2-40B4-BE49-F238E27FC236}">
                  <a16:creationId xmlns:a16="http://schemas.microsoft.com/office/drawing/2014/main" id="{3941299A-CF5A-4B29-BBAC-C3EAA39C6F15}"/>
                </a:ext>
              </a:extLst>
            </p:cNvPr>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U1</a:t>
              </a:r>
            </a:p>
          </p:txBody>
        </p:sp>
        <p:sp>
          <p:nvSpPr>
            <p:cNvPr id="651275" name="Text Box 11">
              <a:extLst>
                <a:ext uri="{FF2B5EF4-FFF2-40B4-BE49-F238E27FC236}">
                  <a16:creationId xmlns:a16="http://schemas.microsoft.com/office/drawing/2014/main" id="{026C7947-6FE3-4CE7-BB8F-64B7ACBF9CB7}"/>
                </a:ext>
              </a:extLst>
            </p:cNvPr>
            <p:cNvSpPr txBox="1">
              <a:spLocks noChangeArrowheads="1"/>
            </p:cNvSpPr>
            <p:nvPr/>
          </p:nvSpPr>
          <p:spPr bwMode="auto">
            <a:xfrm>
              <a:off x="1200" y="1680"/>
              <a:ext cx="4224"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U2</a:t>
              </a:r>
            </a:p>
          </p:txBody>
        </p:sp>
        <p:sp>
          <p:nvSpPr>
            <p:cNvPr id="651276" name="Text Box 12">
              <a:extLst>
                <a:ext uri="{FF2B5EF4-FFF2-40B4-BE49-F238E27FC236}">
                  <a16:creationId xmlns:a16="http://schemas.microsoft.com/office/drawing/2014/main" id="{42E74F65-AC9D-49A0-8603-0429103516E8}"/>
                </a:ext>
              </a:extLst>
            </p:cNvPr>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p3</a:t>
              </a:r>
            </a:p>
          </p:txBody>
        </p:sp>
        <p:sp>
          <p:nvSpPr>
            <p:cNvPr id="651277" name="Line 13">
              <a:extLst>
                <a:ext uri="{FF2B5EF4-FFF2-40B4-BE49-F238E27FC236}">
                  <a16:creationId xmlns:a16="http://schemas.microsoft.com/office/drawing/2014/main" id="{91C2CF18-B28D-4050-9FFA-26C526CD4C94}"/>
                </a:ext>
              </a:extLst>
            </p:cNvPr>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8" name="Line 14">
              <a:extLst>
                <a:ext uri="{FF2B5EF4-FFF2-40B4-BE49-F238E27FC236}">
                  <a16:creationId xmlns:a16="http://schemas.microsoft.com/office/drawing/2014/main" id="{2A5CEC94-492C-4290-BCCD-85BCA31A1363}"/>
                </a:ext>
              </a:extLst>
            </p:cNvPr>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9" name="Text Box 15">
              <a:extLst>
                <a:ext uri="{FF2B5EF4-FFF2-40B4-BE49-F238E27FC236}">
                  <a16:creationId xmlns:a16="http://schemas.microsoft.com/office/drawing/2014/main" id="{1DE6F34C-C303-435E-9628-21AE0B4C89A4}"/>
                </a:ext>
              </a:extLst>
            </p:cNvPr>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CCFF"/>
                  </a:solidFill>
                </a:rPr>
                <a:t>Reality</a:t>
              </a:r>
            </a:p>
          </p:txBody>
        </p:sp>
      </p:grpSp>
      <p:sp>
        <p:nvSpPr>
          <p:cNvPr id="651280" name="Text Box 16">
            <a:extLst>
              <a:ext uri="{FF2B5EF4-FFF2-40B4-BE49-F238E27FC236}">
                <a16:creationId xmlns:a16="http://schemas.microsoft.com/office/drawing/2014/main" id="{57350EF3-7041-46E7-B01E-E74ECE655E30}"/>
              </a:ext>
            </a:extLst>
          </p:cNvPr>
          <p:cNvSpPr txBox="1">
            <a:spLocks noChangeArrowheads="1"/>
          </p:cNvSpPr>
          <p:nvPr/>
        </p:nvSpPr>
        <p:spPr bwMode="auto">
          <a:xfrm>
            <a:off x="4763" y="4572000"/>
            <a:ext cx="11668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CCFF"/>
                </a:solidFill>
              </a:rPr>
              <a:t>Repr.</a:t>
            </a:r>
          </a:p>
        </p:txBody>
      </p:sp>
      <p:sp>
        <p:nvSpPr>
          <p:cNvPr id="651281" name="Line 17">
            <a:extLst>
              <a:ext uri="{FF2B5EF4-FFF2-40B4-BE49-F238E27FC236}">
                <a16:creationId xmlns:a16="http://schemas.microsoft.com/office/drawing/2014/main" id="{057EDCB0-DF41-4F79-8A60-07213C5605E6}"/>
              </a:ext>
            </a:extLst>
          </p:cNvPr>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2" name="Line 18">
            <a:extLst>
              <a:ext uri="{FF2B5EF4-FFF2-40B4-BE49-F238E27FC236}">
                <a16:creationId xmlns:a16="http://schemas.microsoft.com/office/drawing/2014/main" id="{8A5D8783-B53C-457B-A473-60771DD322F8}"/>
              </a:ext>
            </a:extLst>
          </p:cNvPr>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3" name="Text Box 19">
            <a:extLst>
              <a:ext uri="{FF2B5EF4-FFF2-40B4-BE49-F238E27FC236}">
                <a16:creationId xmlns:a16="http://schemas.microsoft.com/office/drawing/2014/main" id="{E32DBDC1-0E0D-4A69-95CE-A334B8510DA9}"/>
              </a:ext>
            </a:extLst>
          </p:cNvPr>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O-#0</a:t>
            </a:r>
          </a:p>
        </p:txBody>
      </p:sp>
      <p:sp>
        <p:nvSpPr>
          <p:cNvPr id="651284" name="Line 20">
            <a:extLst>
              <a:ext uri="{FF2B5EF4-FFF2-40B4-BE49-F238E27FC236}">
                <a16:creationId xmlns:a16="http://schemas.microsoft.com/office/drawing/2014/main" id="{8CBF4172-DCCE-4B82-88D4-8735132E3DCC}"/>
              </a:ext>
            </a:extLst>
          </p:cNvPr>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cxnSp>
        <p:nvCxnSpPr>
          <p:cNvPr id="651285" name="AutoShape 21">
            <a:extLst>
              <a:ext uri="{FF2B5EF4-FFF2-40B4-BE49-F238E27FC236}">
                <a16:creationId xmlns:a16="http://schemas.microsoft.com/office/drawing/2014/main" id="{6982703E-6B2D-44BE-893A-DEDA7A42F02A}"/>
              </a:ext>
            </a:extLst>
          </p:cNvPr>
          <p:cNvCxnSpPr>
            <a:cxnSpLocks noChangeShapeType="1"/>
            <a:stCxn id="651269" idx="3"/>
            <a:endCxn id="651275" idx="3"/>
          </p:cNvCxnSpPr>
          <p:nvPr/>
        </p:nvCxnSpPr>
        <p:spPr bwMode="auto">
          <a:xfrm flipV="1">
            <a:off x="7848600" y="2870200"/>
            <a:ext cx="762000" cy="1676400"/>
          </a:xfrm>
          <a:prstGeom prst="bentConnector3">
            <a:avLst>
              <a:gd name="adj1" fmla="val 130000"/>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a:extLst>
              <a:ext uri="{FF2B5EF4-FFF2-40B4-BE49-F238E27FC236}">
                <a16:creationId xmlns:a16="http://schemas.microsoft.com/office/drawing/2014/main" id="{7A5CF2DD-9EB3-4D81-8E03-F145B33A7B39}"/>
              </a:ext>
            </a:extLst>
          </p:cNvPr>
          <p:cNvCxnSpPr>
            <a:cxnSpLocks noChangeShapeType="1"/>
            <a:endCxn id="651274" idx="3"/>
          </p:cNvCxnSpPr>
          <p:nvPr/>
        </p:nvCxnSpPr>
        <p:spPr bwMode="auto">
          <a:xfrm rot="16200000">
            <a:off x="6959600" y="3302000"/>
            <a:ext cx="2540000" cy="762000"/>
          </a:xfrm>
          <a:prstGeom prst="bentConnector4">
            <a:avLst>
              <a:gd name="adj1" fmla="val 185"/>
              <a:gd name="adj2" fmla="val 15728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a:extLst>
              <a:ext uri="{FF2B5EF4-FFF2-40B4-BE49-F238E27FC236}">
                <a16:creationId xmlns:a16="http://schemas.microsoft.com/office/drawing/2014/main" id="{082CDFA3-D491-4D49-ADD0-B4DA1254165D}"/>
              </a:ext>
            </a:extLst>
          </p:cNvPr>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a:extLst>
              <a:ext uri="{FF2B5EF4-FFF2-40B4-BE49-F238E27FC236}">
                <a16:creationId xmlns:a16="http://schemas.microsoft.com/office/drawing/2014/main" id="{1D15D32C-E0BF-4790-AFEF-F8D6237C08FF}"/>
              </a:ext>
            </a:extLst>
          </p:cNvPr>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9" name="Text Box 25">
            <a:extLst>
              <a:ext uri="{FF2B5EF4-FFF2-40B4-BE49-F238E27FC236}">
                <a16:creationId xmlns:a16="http://schemas.microsoft.com/office/drawing/2014/main" id="{8EC84A10-42EA-495C-B997-4F6EDC570554}"/>
              </a:ext>
            </a:extLst>
          </p:cNvPr>
          <p:cNvSpPr txBox="1">
            <a:spLocks noChangeArrowheads="1"/>
          </p:cNvSpPr>
          <p:nvPr/>
        </p:nvSpPr>
        <p:spPr bwMode="auto">
          <a:xfrm>
            <a:off x="990600" y="56388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a:solidFill>
                  <a:schemeClr val="bg1"/>
                </a:solidFill>
              </a:rPr>
              <a:t>= “refers to” </a:t>
            </a:r>
          </a:p>
          <a:p>
            <a:pPr algn="l"/>
            <a:r>
              <a:rPr lang="en-US" altLang="en-US" sz="2400">
                <a:solidFill>
                  <a:schemeClr val="bg1"/>
                </a:solidFill>
              </a:rPr>
              <a:t>= what constitutes the </a:t>
            </a:r>
            <a:r>
              <a:rPr lang="en-US" altLang="en-US" sz="2400" i="1" u="sng">
                <a:solidFill>
                  <a:schemeClr val="bg1"/>
                </a:solidFill>
              </a:rPr>
              <a:t>meaning</a:t>
            </a:r>
            <a:r>
              <a:rPr lang="en-US" altLang="en-US" sz="2400">
                <a:solidFill>
                  <a:schemeClr val="bg1"/>
                </a:solidFill>
              </a:rPr>
              <a:t> of representational units</a:t>
            </a:r>
          </a:p>
          <a:p>
            <a:pPr algn="l"/>
            <a:r>
              <a:rPr lang="en-US" altLang="en-US" sz="2400">
                <a:solidFill>
                  <a:schemeClr val="bg1"/>
                </a:solidFill>
              </a:rPr>
              <a:t>                         …. Therefore: O-#0 is meaningless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39239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AutoShape 2">
            <a:extLst>
              <a:ext uri="{FF2B5EF4-FFF2-40B4-BE49-F238E27FC236}">
                <a16:creationId xmlns:a16="http://schemas.microsoft.com/office/drawing/2014/main" id="{159B28C2-49C8-47F0-8A89-CA2E309476BE}"/>
              </a:ext>
            </a:extLst>
          </p:cNvPr>
          <p:cNvSpPr>
            <a:spLocks noGrp="1" noChangeArrowheads="1"/>
          </p:cNvSpPr>
          <p:nvPr>
            <p:ph type="title"/>
          </p:nvPr>
        </p:nvSpPr>
        <p:spPr/>
        <p:txBody>
          <a:bodyPr/>
          <a:lstStyle/>
          <a:p>
            <a:r>
              <a:rPr lang="en-US" altLang="en-US"/>
              <a:t>Positions towards O</a:t>
            </a:r>
            <a:r>
              <a:rPr lang="en-US" altLang="en-US" baseline="30000"/>
              <a:t>1</a:t>
            </a:r>
            <a:r>
              <a:rPr lang="en-US" altLang="en-US"/>
              <a:t> + O</a:t>
            </a:r>
            <a:r>
              <a:rPr lang="en-US" altLang="en-US" baseline="30000"/>
              <a:t>2</a:t>
            </a:r>
            <a:r>
              <a:rPr lang="en-US" altLang="en-US"/>
              <a:t> </a:t>
            </a:r>
            <a:r>
              <a:rPr lang="en-US" altLang="en-US">
                <a:sym typeface="Wingdings" panose="05000000000000000000" pitchFamily="2" charset="2"/>
              </a:rPr>
              <a:t> O</a:t>
            </a:r>
            <a:r>
              <a:rPr lang="en-US" altLang="en-US" baseline="30000">
                <a:sym typeface="Wingdings" panose="05000000000000000000" pitchFamily="2" charset="2"/>
              </a:rPr>
              <a:t>m</a:t>
            </a:r>
            <a:endParaRPr lang="en-US" altLang="en-US" baseline="30000"/>
          </a:p>
        </p:txBody>
      </p:sp>
      <p:sp>
        <p:nvSpPr>
          <p:cNvPr id="762883" name="Rectangle 3">
            <a:extLst>
              <a:ext uri="{FF2B5EF4-FFF2-40B4-BE49-F238E27FC236}">
                <a16:creationId xmlns:a16="http://schemas.microsoft.com/office/drawing/2014/main" id="{B9B2175A-5789-48DD-8FD9-024F5A0E4948}"/>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There is only one reality</a:t>
            </a:r>
          </a:p>
          <a:p>
            <a:pPr lvl="1"/>
            <a:r>
              <a:rPr lang="en-US" altLang="en-US" dirty="0"/>
              <a:t>It can’t be that in O</a:t>
            </a:r>
            <a:r>
              <a:rPr lang="en-US" altLang="en-US" baseline="30000" dirty="0"/>
              <a:t>1</a:t>
            </a:r>
            <a:r>
              <a:rPr lang="en-US" altLang="en-US" dirty="0"/>
              <a:t> something is referred to that wouldn’t be able to be referred to in O</a:t>
            </a:r>
            <a:r>
              <a:rPr lang="en-US" altLang="en-US" baseline="30000" dirty="0"/>
              <a:t>2</a:t>
            </a:r>
          </a:p>
          <a:p>
            <a:pPr marL="457200" indent="-457200">
              <a:buFont typeface="Arial" panose="020B0604020202020204" pitchFamily="34" charset="0"/>
              <a:buChar char="•"/>
            </a:pPr>
            <a:r>
              <a:rPr lang="en-GB" altLang="en-US" dirty="0"/>
              <a:t>the relevance of a POR is to be assessed in light of the purposes for which the resultant mapped or merged ontology is being created, not in terms of the original purposes of the individual ontologies (although they can be assessed as being the same);</a:t>
            </a:r>
          </a:p>
          <a:p>
            <a:pPr marL="457200" indent="-457200">
              <a:buFont typeface="Arial" panose="020B0604020202020204" pitchFamily="34" charset="0"/>
              <a:buChar char="•"/>
            </a:pPr>
            <a:r>
              <a:rPr lang="en-GB" altLang="en-US" dirty="0"/>
              <a:t>everything that exists or has existed can be referred to (where necessary by using appropriate temporal indices).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2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28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28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2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AutoShape 2">
            <a:extLst>
              <a:ext uri="{FF2B5EF4-FFF2-40B4-BE49-F238E27FC236}">
                <a16:creationId xmlns:a16="http://schemas.microsoft.com/office/drawing/2014/main" id="{41CF907E-9D90-4F92-9D46-D5CBE8AD5E0B}"/>
              </a:ext>
            </a:extLst>
          </p:cNvPr>
          <p:cNvSpPr>
            <a:spLocks noGrp="1" noChangeArrowheads="1"/>
          </p:cNvSpPr>
          <p:nvPr>
            <p:ph type="title"/>
          </p:nvPr>
        </p:nvSpPr>
        <p:spPr/>
        <p:txBody>
          <a:bodyPr/>
          <a:lstStyle/>
          <a:p>
            <a:r>
              <a:rPr lang="en-US" altLang="en-US"/>
              <a:t>The most popular type of structure</a:t>
            </a:r>
          </a:p>
        </p:txBody>
      </p:sp>
      <p:sp>
        <p:nvSpPr>
          <p:cNvPr id="719878" name="Rectangle 6">
            <a:extLst>
              <a:ext uri="{FF2B5EF4-FFF2-40B4-BE49-F238E27FC236}">
                <a16:creationId xmlns:a16="http://schemas.microsoft.com/office/drawing/2014/main" id="{5D836587-6785-44FE-A7E1-7CE6DD5312CF}"/>
              </a:ext>
            </a:extLst>
          </p:cNvPr>
          <p:cNvSpPr>
            <a:spLocks noGrp="1" noChangeArrowheads="1"/>
          </p:cNvSpPr>
          <p:nvPr>
            <p:ph idx="1"/>
          </p:nvPr>
        </p:nvSpPr>
        <p:spPr>
          <a:xfrm>
            <a:off x="6324600" y="1676400"/>
            <a:ext cx="2590800" cy="4953000"/>
          </a:xfrm>
        </p:spPr>
        <p:txBody>
          <a:bodyPr/>
          <a:lstStyle/>
          <a:p>
            <a:pPr marL="0" indent="0">
              <a:buFontTx/>
              <a:buNone/>
            </a:pPr>
            <a:r>
              <a:rPr lang="en-US" altLang="en-US" dirty="0"/>
              <a:t>A directed (acyclic) graph </a:t>
            </a:r>
            <a:r>
              <a:rPr lang="en-GB" altLang="en-US" dirty="0"/>
              <a:t>whose nodes are ‘concepts’ seen as referring to what are called ‘classes’, and the edges to relationships.</a:t>
            </a:r>
            <a:endParaRPr lang="en-US" altLang="en-US" dirty="0"/>
          </a:p>
        </p:txBody>
      </p:sp>
      <p:pic>
        <p:nvPicPr>
          <p:cNvPr id="719877" name="Picture 5" descr="gb-2006-7-3-r19-5">
            <a:hlinkClick r:id="rId3"/>
            <a:extLst>
              <a:ext uri="{FF2B5EF4-FFF2-40B4-BE49-F238E27FC236}">
                <a16:creationId xmlns:a16="http://schemas.microsoft.com/office/drawing/2014/main" id="{46235CC8-2302-408B-B117-FDAAF56D8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5840413" cy="465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AutoShape 2">
            <a:extLst>
              <a:ext uri="{FF2B5EF4-FFF2-40B4-BE49-F238E27FC236}">
                <a16:creationId xmlns:a16="http://schemas.microsoft.com/office/drawing/2014/main" id="{3C40CA0F-C9F8-4866-B5D8-56D1E60BDE0C}"/>
              </a:ext>
            </a:extLst>
          </p:cNvPr>
          <p:cNvSpPr>
            <a:spLocks noGrp="1" noChangeArrowheads="1"/>
          </p:cNvSpPr>
          <p:nvPr>
            <p:ph type="title"/>
          </p:nvPr>
        </p:nvSpPr>
        <p:spPr/>
        <p:txBody>
          <a:bodyPr/>
          <a:lstStyle/>
          <a:p>
            <a:r>
              <a:rPr lang="en-US" altLang="en-US"/>
              <a:t>Reality exist before any observation</a:t>
            </a:r>
            <a:br>
              <a:rPr lang="en-US" altLang="en-US"/>
            </a:br>
            <a:endParaRPr lang="en-US" altLang="en-US"/>
          </a:p>
        </p:txBody>
      </p:sp>
      <p:sp>
        <p:nvSpPr>
          <p:cNvPr id="2" name="Content Placeholder 1">
            <a:extLst>
              <a:ext uri="{FF2B5EF4-FFF2-40B4-BE49-F238E27FC236}">
                <a16:creationId xmlns:a16="http://schemas.microsoft.com/office/drawing/2014/main" id="{09BA1FEC-BF6D-4EB6-B26D-B80A75153625}"/>
              </a:ext>
            </a:extLst>
          </p:cNvPr>
          <p:cNvSpPr>
            <a:spLocks noGrp="1"/>
          </p:cNvSpPr>
          <p:nvPr>
            <p:ph idx="1"/>
          </p:nvPr>
        </p:nvSpPr>
        <p:spPr/>
        <p:txBody>
          <a:bodyPr/>
          <a:lstStyle/>
          <a:p>
            <a:endParaRPr lang="en-US"/>
          </a:p>
        </p:txBody>
      </p:sp>
      <p:grpSp>
        <p:nvGrpSpPr>
          <p:cNvPr id="767016" name="Group 40">
            <a:extLst>
              <a:ext uri="{FF2B5EF4-FFF2-40B4-BE49-F238E27FC236}">
                <a16:creationId xmlns:a16="http://schemas.microsoft.com/office/drawing/2014/main" id="{D23A2F8B-58D2-4032-943D-5FF029BAEE6A}"/>
              </a:ext>
            </a:extLst>
          </p:cNvPr>
          <p:cNvGrpSpPr>
            <a:grpSpLocks/>
          </p:cNvGrpSpPr>
          <p:nvPr/>
        </p:nvGrpSpPr>
        <p:grpSpPr bwMode="auto">
          <a:xfrm>
            <a:off x="457200" y="4884738"/>
            <a:ext cx="8188325" cy="1354137"/>
            <a:chOff x="288" y="3077"/>
            <a:chExt cx="5158" cy="853"/>
          </a:xfrm>
        </p:grpSpPr>
        <p:sp>
          <p:nvSpPr>
            <p:cNvPr id="766981" name="AutoShape 5">
              <a:extLst>
                <a:ext uri="{FF2B5EF4-FFF2-40B4-BE49-F238E27FC236}">
                  <a16:creationId xmlns:a16="http://schemas.microsoft.com/office/drawing/2014/main" id="{96DDAE86-48B1-4518-97AA-B7B0697688EA}"/>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999" name="Text Box 23">
              <a:extLst>
                <a:ext uri="{FF2B5EF4-FFF2-40B4-BE49-F238E27FC236}">
                  <a16:creationId xmlns:a16="http://schemas.microsoft.com/office/drawing/2014/main" id="{B0308B5C-7E65-461B-8BFC-5DB9EE04384F}"/>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767039" name="Group 63">
            <a:extLst>
              <a:ext uri="{FF2B5EF4-FFF2-40B4-BE49-F238E27FC236}">
                <a16:creationId xmlns:a16="http://schemas.microsoft.com/office/drawing/2014/main" id="{BE314192-2524-4165-90E3-8208256F918E}"/>
              </a:ext>
            </a:extLst>
          </p:cNvPr>
          <p:cNvGrpSpPr>
            <a:grpSpLocks/>
          </p:cNvGrpSpPr>
          <p:nvPr/>
        </p:nvGrpSpPr>
        <p:grpSpPr bwMode="auto">
          <a:xfrm>
            <a:off x="0" y="5080000"/>
            <a:ext cx="9144000" cy="1717675"/>
            <a:chOff x="0" y="3200"/>
            <a:chExt cx="5760" cy="1082"/>
          </a:xfrm>
        </p:grpSpPr>
        <p:grpSp>
          <p:nvGrpSpPr>
            <p:cNvPr id="767037" name="Group 61">
              <a:extLst>
                <a:ext uri="{FF2B5EF4-FFF2-40B4-BE49-F238E27FC236}">
                  <a16:creationId xmlns:a16="http://schemas.microsoft.com/office/drawing/2014/main" id="{D872A48E-7837-4AB7-93DB-EBB3C704FA04}"/>
                </a:ext>
              </a:extLst>
            </p:cNvPr>
            <p:cNvGrpSpPr>
              <a:grpSpLocks/>
            </p:cNvGrpSpPr>
            <p:nvPr/>
          </p:nvGrpSpPr>
          <p:grpSpPr bwMode="auto">
            <a:xfrm>
              <a:off x="1249" y="3200"/>
              <a:ext cx="3312" cy="628"/>
              <a:chOff x="1249" y="3200"/>
              <a:chExt cx="3312" cy="628"/>
            </a:xfrm>
          </p:grpSpPr>
          <p:grpSp>
            <p:nvGrpSpPr>
              <p:cNvPr id="767029" name="Group 53">
                <a:extLst>
                  <a:ext uri="{FF2B5EF4-FFF2-40B4-BE49-F238E27FC236}">
                    <a16:creationId xmlns:a16="http://schemas.microsoft.com/office/drawing/2014/main" id="{F8935508-85ED-49F7-BD8F-7B5154064151}"/>
                  </a:ext>
                </a:extLst>
              </p:cNvPr>
              <p:cNvGrpSpPr>
                <a:grpSpLocks/>
              </p:cNvGrpSpPr>
              <p:nvPr/>
            </p:nvGrpSpPr>
            <p:grpSpPr bwMode="auto">
              <a:xfrm>
                <a:off x="1249" y="3200"/>
                <a:ext cx="3312" cy="628"/>
                <a:chOff x="1249" y="3200"/>
                <a:chExt cx="3312" cy="628"/>
              </a:xfrm>
            </p:grpSpPr>
            <p:sp>
              <p:nvSpPr>
                <p:cNvPr id="766993" name="AutoShape 17">
                  <a:extLst>
                    <a:ext uri="{FF2B5EF4-FFF2-40B4-BE49-F238E27FC236}">
                      <a16:creationId xmlns:a16="http://schemas.microsoft.com/office/drawing/2014/main" id="{510038EA-8388-4CB1-9D93-1F7152AED457}"/>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5" name="AutoShape 49">
                  <a:extLst>
                    <a:ext uri="{FF2B5EF4-FFF2-40B4-BE49-F238E27FC236}">
                      <a16:creationId xmlns:a16="http://schemas.microsoft.com/office/drawing/2014/main" id="{0A32C527-687A-4FF2-8A8F-F8EB32C87DDB}"/>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6" name="AutoShape 50">
                  <a:extLst>
                    <a:ext uri="{FF2B5EF4-FFF2-40B4-BE49-F238E27FC236}">
                      <a16:creationId xmlns:a16="http://schemas.microsoft.com/office/drawing/2014/main" id="{EFBC3B77-B71B-4478-8881-D4A0B5ED06ED}"/>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7" name="AutoShape 51">
                  <a:extLst>
                    <a:ext uri="{FF2B5EF4-FFF2-40B4-BE49-F238E27FC236}">
                      <a16:creationId xmlns:a16="http://schemas.microsoft.com/office/drawing/2014/main" id="{B9412E45-4DFF-4E62-A13E-536DE3994D0A}"/>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8" name="AutoShape 52">
                  <a:extLst>
                    <a:ext uri="{FF2B5EF4-FFF2-40B4-BE49-F238E27FC236}">
                      <a16:creationId xmlns:a16="http://schemas.microsoft.com/office/drawing/2014/main" id="{98423581-DF2F-4FE9-860E-941C8B89771E}"/>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67031" name="AutoShape 55">
                <a:extLst>
                  <a:ext uri="{FF2B5EF4-FFF2-40B4-BE49-F238E27FC236}">
                    <a16:creationId xmlns:a16="http://schemas.microsoft.com/office/drawing/2014/main" id="{E895DD83-A9C4-469C-91D9-C83136FCD4C2}"/>
                  </a:ext>
                </a:extLst>
              </p:cNvPr>
              <p:cNvCxnSpPr>
                <a:cxnSpLocks noChangeShapeType="1"/>
                <a:stCxn id="767028" idx="0"/>
                <a:endCxn id="767025"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2" name="AutoShape 56">
                <a:extLst>
                  <a:ext uri="{FF2B5EF4-FFF2-40B4-BE49-F238E27FC236}">
                    <a16:creationId xmlns:a16="http://schemas.microsoft.com/office/drawing/2014/main" id="{9B06C2CE-B25A-44FE-819F-87A00695E436}"/>
                  </a:ext>
                </a:extLst>
              </p:cNvPr>
              <p:cNvCxnSpPr>
                <a:cxnSpLocks noChangeShapeType="1"/>
                <a:stCxn id="767028" idx="2"/>
                <a:endCxn id="766993"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3" name="AutoShape 57">
                <a:extLst>
                  <a:ext uri="{FF2B5EF4-FFF2-40B4-BE49-F238E27FC236}">
                    <a16:creationId xmlns:a16="http://schemas.microsoft.com/office/drawing/2014/main" id="{F146D286-D620-4ECD-AAE8-13D9FA33D43B}"/>
                  </a:ext>
                </a:extLst>
              </p:cNvPr>
              <p:cNvCxnSpPr>
                <a:cxnSpLocks noChangeShapeType="1"/>
                <a:stCxn id="767026" idx="5"/>
                <a:endCxn id="766993"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4" name="AutoShape 58">
                <a:extLst>
                  <a:ext uri="{FF2B5EF4-FFF2-40B4-BE49-F238E27FC236}">
                    <a16:creationId xmlns:a16="http://schemas.microsoft.com/office/drawing/2014/main" id="{D8D1E77A-07D2-42C5-96E8-190F9A31B64D}"/>
                  </a:ext>
                </a:extLst>
              </p:cNvPr>
              <p:cNvCxnSpPr>
                <a:cxnSpLocks noChangeShapeType="1"/>
                <a:stCxn id="767026" idx="0"/>
                <a:endCxn id="767025"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5" name="AutoShape 59">
                <a:extLst>
                  <a:ext uri="{FF2B5EF4-FFF2-40B4-BE49-F238E27FC236}">
                    <a16:creationId xmlns:a16="http://schemas.microsoft.com/office/drawing/2014/main" id="{80D572F5-EFD7-4DFC-84D2-C29642713F79}"/>
                  </a:ext>
                </a:extLst>
              </p:cNvPr>
              <p:cNvCxnSpPr>
                <a:cxnSpLocks noChangeShapeType="1"/>
                <a:stCxn id="767027" idx="5"/>
                <a:endCxn id="767025"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6" name="AutoShape 60">
                <a:extLst>
                  <a:ext uri="{FF2B5EF4-FFF2-40B4-BE49-F238E27FC236}">
                    <a16:creationId xmlns:a16="http://schemas.microsoft.com/office/drawing/2014/main" id="{ADD8B2AD-8145-4693-9794-8E106A4F3691}"/>
                  </a:ext>
                </a:extLst>
              </p:cNvPr>
              <p:cNvCxnSpPr>
                <a:cxnSpLocks noChangeShapeType="1"/>
                <a:stCxn id="767026" idx="2"/>
                <a:endCxn id="767027"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7038" name="Text Box 62">
              <a:extLst>
                <a:ext uri="{FF2B5EF4-FFF2-40B4-BE49-F238E27FC236}">
                  <a16:creationId xmlns:a16="http://schemas.microsoft.com/office/drawing/2014/main" id="{9A5246AF-DCE7-4E23-9B96-733F8C7BFB6C}"/>
                </a:ext>
              </a:extLst>
            </p:cNvPr>
            <p:cNvSpPr txBox="1">
              <a:spLocks noChangeArrowheads="1"/>
            </p:cNvSpPr>
            <p:nvPr/>
          </p:nvSpPr>
          <p:spPr bwMode="auto">
            <a:xfrm>
              <a:off x="0" y="3955"/>
              <a:ext cx="57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bg1"/>
                  </a:solidFill>
                </a:rPr>
                <a:t>And also most structures in reality are there a priori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67016"/>
                                        </p:tgtEl>
                                        <p:attrNameLst>
                                          <p:attrName>style.visibility</p:attrName>
                                        </p:attrNameLst>
                                      </p:cBhvr>
                                      <p:to>
                                        <p:strVal val="visible"/>
                                      </p:to>
                                    </p:set>
                                    <p:anim calcmode="lin" valueType="num">
                                      <p:cBhvr>
                                        <p:cTn id="7" dur="500" fill="hold"/>
                                        <p:tgtEl>
                                          <p:spTgt spid="767016"/>
                                        </p:tgtEl>
                                        <p:attrNameLst>
                                          <p:attrName>ppt_w</p:attrName>
                                        </p:attrNameLst>
                                      </p:cBhvr>
                                      <p:tavLst>
                                        <p:tav tm="0">
                                          <p:val>
                                            <p:fltVal val="0"/>
                                          </p:val>
                                        </p:tav>
                                        <p:tav tm="100000">
                                          <p:val>
                                            <p:strVal val="#ppt_w"/>
                                          </p:val>
                                        </p:tav>
                                      </p:tavLst>
                                    </p:anim>
                                    <p:anim calcmode="lin" valueType="num">
                                      <p:cBhvr>
                                        <p:cTn id="8" dur="500" fill="hold"/>
                                        <p:tgtEl>
                                          <p:spTgt spid="767016"/>
                                        </p:tgtEl>
                                        <p:attrNameLst>
                                          <p:attrName>ppt_h</p:attrName>
                                        </p:attrNameLst>
                                      </p:cBhvr>
                                      <p:tavLst>
                                        <p:tav tm="0">
                                          <p:val>
                                            <p:fltVal val="0"/>
                                          </p:val>
                                        </p:tav>
                                        <p:tav tm="100000">
                                          <p:val>
                                            <p:strVal val="#ppt_h"/>
                                          </p:val>
                                        </p:tav>
                                      </p:tavLst>
                                    </p:anim>
                                    <p:animEffect transition="in" filter="fade">
                                      <p:cBhvr>
                                        <p:cTn id="9" dur="500"/>
                                        <p:tgtEl>
                                          <p:spTgt spid="7670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767039"/>
                                        </p:tgtEl>
                                        <p:attrNameLst>
                                          <p:attrName>style.visibility</p:attrName>
                                        </p:attrNameLst>
                                      </p:cBhvr>
                                      <p:to>
                                        <p:strVal val="visible"/>
                                      </p:to>
                                    </p:set>
                                    <p:animEffect transition="in" filter="wipe(up)">
                                      <p:cBhvr>
                                        <p:cTn id="14" dur="500"/>
                                        <p:tgtEl>
                                          <p:spTgt spid="767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7" name="AutoShape 5">
            <a:extLst>
              <a:ext uri="{FF2B5EF4-FFF2-40B4-BE49-F238E27FC236}">
                <a16:creationId xmlns:a16="http://schemas.microsoft.com/office/drawing/2014/main" id="{876932D2-1A16-4757-A6A7-8531C9F3D1F0}"/>
              </a:ext>
            </a:extLst>
          </p:cNvPr>
          <p:cNvSpPr>
            <a:spLocks noGrp="1" noChangeArrowheads="1"/>
          </p:cNvSpPr>
          <p:nvPr>
            <p:ph type="title"/>
          </p:nvPr>
        </p:nvSpPr>
        <p:spPr>
          <a:xfrm>
            <a:off x="9524" y="0"/>
            <a:ext cx="9134475" cy="1149350"/>
          </a:xfrm>
          <a:solidFill>
            <a:srgbClr val="38558B"/>
          </a:solidFill>
        </p:spPr>
        <p:txBody>
          <a:bodyPr/>
          <a:lstStyle/>
          <a:p>
            <a:r>
              <a:rPr lang="en-US" altLang="en-US" dirty="0"/>
              <a:t>The author of O</a:t>
            </a:r>
            <a:r>
              <a:rPr lang="en-US" altLang="en-US" baseline="30000" dirty="0"/>
              <a:t>1</a:t>
            </a:r>
            <a:r>
              <a:rPr lang="en-US" altLang="en-US" dirty="0"/>
              <a:t> acknowledges the existence of some Portion Of Reality (POR)</a:t>
            </a:r>
          </a:p>
        </p:txBody>
      </p:sp>
      <p:grpSp>
        <p:nvGrpSpPr>
          <p:cNvPr id="796678" name="Group 6">
            <a:extLst>
              <a:ext uri="{FF2B5EF4-FFF2-40B4-BE49-F238E27FC236}">
                <a16:creationId xmlns:a16="http://schemas.microsoft.com/office/drawing/2014/main" id="{64985FCA-4656-4F66-A574-5CC2AEEC0A12}"/>
              </a:ext>
            </a:extLst>
          </p:cNvPr>
          <p:cNvGrpSpPr>
            <a:grpSpLocks/>
          </p:cNvGrpSpPr>
          <p:nvPr/>
        </p:nvGrpSpPr>
        <p:grpSpPr bwMode="auto">
          <a:xfrm>
            <a:off x="457200" y="4884738"/>
            <a:ext cx="8188325" cy="1354137"/>
            <a:chOff x="288" y="3077"/>
            <a:chExt cx="5158" cy="853"/>
          </a:xfrm>
        </p:grpSpPr>
        <p:sp>
          <p:nvSpPr>
            <p:cNvPr id="796679" name="AutoShape 7">
              <a:extLst>
                <a:ext uri="{FF2B5EF4-FFF2-40B4-BE49-F238E27FC236}">
                  <a16:creationId xmlns:a16="http://schemas.microsoft.com/office/drawing/2014/main" id="{4E2BA856-1B46-47BE-BE84-C073052BA63E}"/>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0" name="Text Box 8">
              <a:extLst>
                <a:ext uri="{FF2B5EF4-FFF2-40B4-BE49-F238E27FC236}">
                  <a16:creationId xmlns:a16="http://schemas.microsoft.com/office/drawing/2014/main" id="{3791D9A8-F1C6-47C9-9299-D0BD7AB9DB56}"/>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796681" name="AutoShape 9">
            <a:extLst>
              <a:ext uri="{FF2B5EF4-FFF2-40B4-BE49-F238E27FC236}">
                <a16:creationId xmlns:a16="http://schemas.microsoft.com/office/drawing/2014/main" id="{3B9E4D33-9E5E-4BA9-9659-A8E85DD98128}"/>
              </a:ext>
            </a:extLst>
          </p:cNvPr>
          <p:cNvSpPr>
            <a:spLocks noChangeArrowheads="1"/>
          </p:cNvSpPr>
          <p:nvPr/>
        </p:nvSpPr>
        <p:spPr bwMode="auto">
          <a:xfrm>
            <a:off x="3138488" y="5403850"/>
            <a:ext cx="1266825" cy="331788"/>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6682" name="Group 10">
            <a:extLst>
              <a:ext uri="{FF2B5EF4-FFF2-40B4-BE49-F238E27FC236}">
                <a16:creationId xmlns:a16="http://schemas.microsoft.com/office/drawing/2014/main" id="{7E2E04D2-2047-4067-AF14-EE70FFFD94EF}"/>
              </a:ext>
            </a:extLst>
          </p:cNvPr>
          <p:cNvGrpSpPr>
            <a:grpSpLocks/>
          </p:cNvGrpSpPr>
          <p:nvPr/>
        </p:nvGrpSpPr>
        <p:grpSpPr bwMode="auto">
          <a:xfrm>
            <a:off x="446088" y="1338263"/>
            <a:ext cx="5091112" cy="1289050"/>
            <a:chOff x="281" y="843"/>
            <a:chExt cx="3207" cy="812"/>
          </a:xfrm>
        </p:grpSpPr>
        <p:sp>
          <p:nvSpPr>
            <p:cNvPr id="796683" name="AutoShape 11">
              <a:extLst>
                <a:ext uri="{FF2B5EF4-FFF2-40B4-BE49-F238E27FC236}">
                  <a16:creationId xmlns:a16="http://schemas.microsoft.com/office/drawing/2014/main" id="{8EBC40F0-9178-46BD-9B81-AF4A04607559}"/>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4" name="Text Box 12">
              <a:extLst>
                <a:ext uri="{FF2B5EF4-FFF2-40B4-BE49-F238E27FC236}">
                  <a16:creationId xmlns:a16="http://schemas.microsoft.com/office/drawing/2014/main" id="{F7C28B26-0974-42C2-8634-938FFA5FB789}"/>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796713" name="Group 41">
            <a:extLst>
              <a:ext uri="{FF2B5EF4-FFF2-40B4-BE49-F238E27FC236}">
                <a16:creationId xmlns:a16="http://schemas.microsoft.com/office/drawing/2014/main" id="{C592E751-9BD2-49CD-AB8F-76C4893CF7FA}"/>
              </a:ext>
            </a:extLst>
          </p:cNvPr>
          <p:cNvGrpSpPr>
            <a:grpSpLocks/>
          </p:cNvGrpSpPr>
          <p:nvPr/>
        </p:nvGrpSpPr>
        <p:grpSpPr bwMode="auto">
          <a:xfrm>
            <a:off x="1982788" y="5080000"/>
            <a:ext cx="5257800" cy="996950"/>
            <a:chOff x="1249" y="3200"/>
            <a:chExt cx="3312" cy="628"/>
          </a:xfrm>
        </p:grpSpPr>
        <p:grpSp>
          <p:nvGrpSpPr>
            <p:cNvPr id="796714" name="Group 42">
              <a:extLst>
                <a:ext uri="{FF2B5EF4-FFF2-40B4-BE49-F238E27FC236}">
                  <a16:creationId xmlns:a16="http://schemas.microsoft.com/office/drawing/2014/main" id="{561D8A96-5052-4549-B5BA-8573A8A547A5}"/>
                </a:ext>
              </a:extLst>
            </p:cNvPr>
            <p:cNvGrpSpPr>
              <a:grpSpLocks/>
            </p:cNvGrpSpPr>
            <p:nvPr/>
          </p:nvGrpSpPr>
          <p:grpSpPr bwMode="auto">
            <a:xfrm>
              <a:off x="1249" y="3200"/>
              <a:ext cx="3312" cy="628"/>
              <a:chOff x="1249" y="3200"/>
              <a:chExt cx="3312" cy="628"/>
            </a:xfrm>
          </p:grpSpPr>
          <p:sp>
            <p:nvSpPr>
              <p:cNvPr id="796715" name="AutoShape 43">
                <a:extLst>
                  <a:ext uri="{FF2B5EF4-FFF2-40B4-BE49-F238E27FC236}">
                    <a16:creationId xmlns:a16="http://schemas.microsoft.com/office/drawing/2014/main" id="{7D004417-4826-4B1A-AED2-2A9125ECDD89}"/>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6" name="AutoShape 44">
                <a:extLst>
                  <a:ext uri="{FF2B5EF4-FFF2-40B4-BE49-F238E27FC236}">
                    <a16:creationId xmlns:a16="http://schemas.microsoft.com/office/drawing/2014/main" id="{1EE1CABF-9D2B-4796-959D-80F115F86633}"/>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7" name="AutoShape 45">
                <a:extLst>
                  <a:ext uri="{FF2B5EF4-FFF2-40B4-BE49-F238E27FC236}">
                    <a16:creationId xmlns:a16="http://schemas.microsoft.com/office/drawing/2014/main" id="{011B3B6F-B658-47FE-8544-96197A74B1CF}"/>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8" name="AutoShape 46">
                <a:extLst>
                  <a:ext uri="{FF2B5EF4-FFF2-40B4-BE49-F238E27FC236}">
                    <a16:creationId xmlns:a16="http://schemas.microsoft.com/office/drawing/2014/main" id="{F8AF7F3A-3CAB-4A89-8C62-5B6C5E5450C1}"/>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9" name="AutoShape 47">
                <a:extLst>
                  <a:ext uri="{FF2B5EF4-FFF2-40B4-BE49-F238E27FC236}">
                    <a16:creationId xmlns:a16="http://schemas.microsoft.com/office/drawing/2014/main" id="{468B53BA-8939-45B4-8721-89798E717625}"/>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96720" name="AutoShape 48">
              <a:extLst>
                <a:ext uri="{FF2B5EF4-FFF2-40B4-BE49-F238E27FC236}">
                  <a16:creationId xmlns:a16="http://schemas.microsoft.com/office/drawing/2014/main" id="{F2C0E50A-C383-4CDB-BF6F-968EE74309F5}"/>
                </a:ext>
              </a:extLst>
            </p:cNvPr>
            <p:cNvCxnSpPr>
              <a:cxnSpLocks noChangeShapeType="1"/>
              <a:stCxn id="796719" idx="0"/>
              <a:endCxn id="796716"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1" name="AutoShape 49">
              <a:extLst>
                <a:ext uri="{FF2B5EF4-FFF2-40B4-BE49-F238E27FC236}">
                  <a16:creationId xmlns:a16="http://schemas.microsoft.com/office/drawing/2014/main" id="{D0138E91-D945-42E7-BEE3-AA1A56358A1D}"/>
                </a:ext>
              </a:extLst>
            </p:cNvPr>
            <p:cNvCxnSpPr>
              <a:cxnSpLocks noChangeShapeType="1"/>
              <a:stCxn id="796719" idx="2"/>
              <a:endCxn id="796715"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2" name="AutoShape 50">
              <a:extLst>
                <a:ext uri="{FF2B5EF4-FFF2-40B4-BE49-F238E27FC236}">
                  <a16:creationId xmlns:a16="http://schemas.microsoft.com/office/drawing/2014/main" id="{091E8EE8-2562-4D98-95F3-C6ECA20D3C8C}"/>
                </a:ext>
              </a:extLst>
            </p:cNvPr>
            <p:cNvCxnSpPr>
              <a:cxnSpLocks noChangeShapeType="1"/>
              <a:stCxn id="796717" idx="5"/>
              <a:endCxn id="796715"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3" name="AutoShape 51">
              <a:extLst>
                <a:ext uri="{FF2B5EF4-FFF2-40B4-BE49-F238E27FC236}">
                  <a16:creationId xmlns:a16="http://schemas.microsoft.com/office/drawing/2014/main" id="{D9B85192-EDEB-4C9A-8CAC-AA1E2E678A2F}"/>
                </a:ext>
              </a:extLst>
            </p:cNvPr>
            <p:cNvCxnSpPr>
              <a:cxnSpLocks noChangeShapeType="1"/>
              <a:stCxn id="796717" idx="0"/>
              <a:endCxn id="796716"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4" name="AutoShape 52">
              <a:extLst>
                <a:ext uri="{FF2B5EF4-FFF2-40B4-BE49-F238E27FC236}">
                  <a16:creationId xmlns:a16="http://schemas.microsoft.com/office/drawing/2014/main" id="{6476A116-5B73-441B-B45C-625ACFBE232D}"/>
                </a:ext>
              </a:extLst>
            </p:cNvPr>
            <p:cNvCxnSpPr>
              <a:cxnSpLocks noChangeShapeType="1"/>
              <a:stCxn id="796718" idx="5"/>
              <a:endCxn id="796716"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5" name="AutoShape 53">
              <a:extLst>
                <a:ext uri="{FF2B5EF4-FFF2-40B4-BE49-F238E27FC236}">
                  <a16:creationId xmlns:a16="http://schemas.microsoft.com/office/drawing/2014/main" id="{9A566CA6-3CB9-42C5-A5DA-DD65D6DDAB54}"/>
                </a:ext>
              </a:extLst>
            </p:cNvPr>
            <p:cNvCxnSpPr>
              <a:cxnSpLocks noChangeShapeType="1"/>
              <a:stCxn id="796717" idx="2"/>
              <a:endCxn id="796718"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6734" name="Group 62">
            <a:extLst>
              <a:ext uri="{FF2B5EF4-FFF2-40B4-BE49-F238E27FC236}">
                <a16:creationId xmlns:a16="http://schemas.microsoft.com/office/drawing/2014/main" id="{A185783D-E35E-496B-B0AC-4FA5D0F3F944}"/>
              </a:ext>
            </a:extLst>
          </p:cNvPr>
          <p:cNvGrpSpPr>
            <a:grpSpLocks/>
          </p:cNvGrpSpPr>
          <p:nvPr/>
        </p:nvGrpSpPr>
        <p:grpSpPr bwMode="auto">
          <a:xfrm>
            <a:off x="1681163" y="1574800"/>
            <a:ext cx="2152650" cy="3813175"/>
            <a:chOff x="1059" y="992"/>
            <a:chExt cx="1356" cy="2402"/>
          </a:xfrm>
        </p:grpSpPr>
        <p:grpSp>
          <p:nvGrpSpPr>
            <p:cNvPr id="796705" name="Group 33">
              <a:extLst>
                <a:ext uri="{FF2B5EF4-FFF2-40B4-BE49-F238E27FC236}">
                  <a16:creationId xmlns:a16="http://schemas.microsoft.com/office/drawing/2014/main" id="{0388C957-89D9-4956-9CBA-0A2C112E43E1}"/>
                </a:ext>
              </a:extLst>
            </p:cNvPr>
            <p:cNvGrpSpPr>
              <a:grpSpLocks/>
            </p:cNvGrpSpPr>
            <p:nvPr/>
          </p:nvGrpSpPr>
          <p:grpSpPr bwMode="auto">
            <a:xfrm>
              <a:off x="1617" y="1105"/>
              <a:ext cx="798" cy="2289"/>
              <a:chOff x="1617" y="1105"/>
              <a:chExt cx="798" cy="2289"/>
            </a:xfrm>
          </p:grpSpPr>
          <p:sp>
            <p:nvSpPr>
              <p:cNvPr id="796706" name="AutoShape 34">
                <a:extLst>
                  <a:ext uri="{FF2B5EF4-FFF2-40B4-BE49-F238E27FC236}">
                    <a16:creationId xmlns:a16="http://schemas.microsoft.com/office/drawing/2014/main" id="{F380E079-3298-4ACA-8A0B-E31BA87733C9}"/>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96707" name="Line 35">
                <a:extLst>
                  <a:ext uri="{FF2B5EF4-FFF2-40B4-BE49-F238E27FC236}">
                    <a16:creationId xmlns:a16="http://schemas.microsoft.com/office/drawing/2014/main" id="{5A1C6B73-FCE7-4765-80E1-A38BB3DF051D}"/>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796729" name="Group 57">
              <a:extLst>
                <a:ext uri="{FF2B5EF4-FFF2-40B4-BE49-F238E27FC236}">
                  <a16:creationId xmlns:a16="http://schemas.microsoft.com/office/drawing/2014/main" id="{2E9E04E7-503B-4259-88A0-249DA6C6D24A}"/>
                </a:ext>
              </a:extLst>
            </p:cNvPr>
            <p:cNvGrpSpPr>
              <a:grpSpLocks/>
            </p:cNvGrpSpPr>
            <p:nvPr/>
          </p:nvGrpSpPr>
          <p:grpSpPr bwMode="auto">
            <a:xfrm>
              <a:off x="1059" y="992"/>
              <a:ext cx="798" cy="2289"/>
              <a:chOff x="1617" y="1105"/>
              <a:chExt cx="798" cy="2289"/>
            </a:xfrm>
          </p:grpSpPr>
          <p:sp>
            <p:nvSpPr>
              <p:cNvPr id="796730" name="AutoShape 58">
                <a:extLst>
                  <a:ext uri="{FF2B5EF4-FFF2-40B4-BE49-F238E27FC236}">
                    <a16:creationId xmlns:a16="http://schemas.microsoft.com/office/drawing/2014/main" id="{65E6EEE9-2146-471B-80A4-559ABF529DEA}"/>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96731" name="Line 59">
                <a:extLst>
                  <a:ext uri="{FF2B5EF4-FFF2-40B4-BE49-F238E27FC236}">
                    <a16:creationId xmlns:a16="http://schemas.microsoft.com/office/drawing/2014/main" id="{8E45A00B-B4BF-422C-8030-BAB6F0CB01E3}"/>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796733" name="Freeform 61">
              <a:extLst>
                <a:ext uri="{FF2B5EF4-FFF2-40B4-BE49-F238E27FC236}">
                  <a16:creationId xmlns:a16="http://schemas.microsoft.com/office/drawing/2014/main" id="{C36B986C-BD01-427E-86F5-4A97F233F7CE}"/>
                </a:ext>
              </a:extLst>
            </p:cNvPr>
            <p:cNvSpPr>
              <a:spLocks/>
            </p:cNvSpPr>
            <p:nvPr/>
          </p:nvSpPr>
          <p:spPr bwMode="auto">
            <a:xfrm>
              <a:off x="1204" y="1191"/>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796737" name="Group 65">
            <a:extLst>
              <a:ext uri="{FF2B5EF4-FFF2-40B4-BE49-F238E27FC236}">
                <a16:creationId xmlns:a16="http://schemas.microsoft.com/office/drawing/2014/main" id="{7B9A5710-AF5B-45F2-80C2-FAED012296C4}"/>
              </a:ext>
            </a:extLst>
          </p:cNvPr>
          <p:cNvGrpSpPr>
            <a:grpSpLocks/>
          </p:cNvGrpSpPr>
          <p:nvPr/>
        </p:nvGrpSpPr>
        <p:grpSpPr bwMode="auto">
          <a:xfrm>
            <a:off x="3879850" y="2679700"/>
            <a:ext cx="4916488" cy="3700463"/>
            <a:chOff x="2444" y="1688"/>
            <a:chExt cx="3097" cy="2331"/>
          </a:xfrm>
        </p:grpSpPr>
        <p:sp>
          <p:nvSpPr>
            <p:cNvPr id="796735" name="Text Box 63">
              <a:extLst>
                <a:ext uri="{FF2B5EF4-FFF2-40B4-BE49-F238E27FC236}">
                  <a16:creationId xmlns:a16="http://schemas.microsoft.com/office/drawing/2014/main" id="{1F3FEAFE-B4D2-4DCF-A0D2-F9E02DCA1424}"/>
                </a:ext>
              </a:extLst>
            </p:cNvPr>
            <p:cNvSpPr txBox="1">
              <a:spLocks noChangeArrowheads="1"/>
            </p:cNvSpPr>
            <p:nvPr/>
          </p:nvSpPr>
          <p:spPr bwMode="auto">
            <a:xfrm>
              <a:off x="2855" y="1688"/>
              <a:ext cx="2686" cy="679"/>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bg1"/>
                  </a:solidFill>
                </a:rPr>
                <a:t>Some portions of reality </a:t>
              </a:r>
            </a:p>
            <a:p>
              <a:r>
                <a:rPr lang="en-US" altLang="en-US" sz="3200" dirty="0">
                  <a:solidFill>
                    <a:schemeClr val="bg1"/>
                  </a:solidFill>
                </a:rPr>
                <a:t>escape his attention.</a:t>
              </a:r>
            </a:p>
          </p:txBody>
        </p:sp>
        <p:sp>
          <p:nvSpPr>
            <p:cNvPr id="796736" name="Oval 64">
              <a:extLst>
                <a:ext uri="{FF2B5EF4-FFF2-40B4-BE49-F238E27FC236}">
                  <a16:creationId xmlns:a16="http://schemas.microsoft.com/office/drawing/2014/main" id="{1984F780-FD6C-4318-9E57-6D399FA2C15E}"/>
                </a:ext>
              </a:extLst>
            </p:cNvPr>
            <p:cNvSpPr>
              <a:spLocks noChangeArrowheads="1"/>
            </p:cNvSpPr>
            <p:nvPr/>
          </p:nvSpPr>
          <p:spPr bwMode="auto">
            <a:xfrm rot="-1039421">
              <a:off x="2444" y="3073"/>
              <a:ext cx="2296" cy="94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96682"/>
                                        </p:tgtEl>
                                        <p:attrNameLst>
                                          <p:attrName>style.visibility</p:attrName>
                                        </p:attrNameLst>
                                      </p:cBhvr>
                                      <p:to>
                                        <p:strVal val="visible"/>
                                      </p:to>
                                    </p:set>
                                    <p:anim calcmode="lin" valueType="num">
                                      <p:cBhvr>
                                        <p:cTn id="7" dur="1000" fill="hold"/>
                                        <p:tgtEl>
                                          <p:spTgt spid="796682"/>
                                        </p:tgtEl>
                                        <p:attrNameLst>
                                          <p:attrName>ppt_w</p:attrName>
                                        </p:attrNameLst>
                                      </p:cBhvr>
                                      <p:tavLst>
                                        <p:tav tm="0">
                                          <p:val>
                                            <p:fltVal val="0"/>
                                          </p:val>
                                        </p:tav>
                                        <p:tav tm="100000">
                                          <p:val>
                                            <p:strVal val="#ppt_w"/>
                                          </p:val>
                                        </p:tav>
                                      </p:tavLst>
                                    </p:anim>
                                    <p:anim calcmode="lin" valueType="num">
                                      <p:cBhvr>
                                        <p:cTn id="8" dur="1000" fill="hold"/>
                                        <p:tgtEl>
                                          <p:spTgt spid="796682"/>
                                        </p:tgtEl>
                                        <p:attrNameLst>
                                          <p:attrName>ppt_h</p:attrName>
                                        </p:attrNameLst>
                                      </p:cBhvr>
                                      <p:tavLst>
                                        <p:tav tm="0">
                                          <p:val>
                                            <p:fltVal val="0"/>
                                          </p:val>
                                        </p:tav>
                                        <p:tav tm="100000">
                                          <p:val>
                                            <p:strVal val="#ppt_h"/>
                                          </p:val>
                                        </p:tav>
                                      </p:tavLst>
                                    </p:anim>
                                    <p:animEffect transition="in" filter="fade">
                                      <p:cBhvr>
                                        <p:cTn id="9" dur="1000"/>
                                        <p:tgtEl>
                                          <p:spTgt spid="796682"/>
                                        </p:tgtEl>
                                      </p:cBhvr>
                                    </p:animEffect>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796734"/>
                                        </p:tgtEl>
                                        <p:attrNameLst>
                                          <p:attrName>style.visibility</p:attrName>
                                        </p:attrNameLst>
                                      </p:cBhvr>
                                      <p:to>
                                        <p:strVal val="visible"/>
                                      </p:to>
                                    </p:set>
                                    <p:animEffect transition="in" filter="wipe(down)">
                                      <p:cBhvr>
                                        <p:cTn id="13" dur="1000"/>
                                        <p:tgtEl>
                                          <p:spTgt spid="7967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96737"/>
                                        </p:tgtEl>
                                        <p:attrNameLst>
                                          <p:attrName>style.visibility</p:attrName>
                                        </p:attrNameLst>
                                      </p:cBhvr>
                                      <p:to>
                                        <p:strVal val="visible"/>
                                      </p:to>
                                    </p:set>
                                  </p:childTnLst>
                                  <p:subTnLst>
                                    <p:set>
                                      <p:cBhvr override="childStyle">
                                        <p:cTn dur="1" fill="hold" display="0" masterRel="nextClick" afterEffect="1"/>
                                        <p:tgtEl>
                                          <p:spTgt spid="7967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9" name="Group 19">
            <a:extLst>
              <a:ext uri="{FF2B5EF4-FFF2-40B4-BE49-F238E27FC236}">
                <a16:creationId xmlns:a16="http://schemas.microsoft.com/office/drawing/2014/main" id="{FA051CF3-820B-4DD1-A793-28C8C97AA9EC}"/>
              </a:ext>
            </a:extLst>
          </p:cNvPr>
          <p:cNvGrpSpPr>
            <a:grpSpLocks/>
          </p:cNvGrpSpPr>
          <p:nvPr/>
        </p:nvGrpSpPr>
        <p:grpSpPr bwMode="auto">
          <a:xfrm>
            <a:off x="457200" y="4884738"/>
            <a:ext cx="8188325" cy="1354137"/>
            <a:chOff x="288" y="3077"/>
            <a:chExt cx="5158" cy="853"/>
          </a:xfrm>
        </p:grpSpPr>
        <p:sp>
          <p:nvSpPr>
            <p:cNvPr id="808980" name="AutoShape 20">
              <a:extLst>
                <a:ext uri="{FF2B5EF4-FFF2-40B4-BE49-F238E27FC236}">
                  <a16:creationId xmlns:a16="http://schemas.microsoft.com/office/drawing/2014/main" id="{0C2A3019-3EE6-45D5-BB39-42B9BE9CC44D}"/>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1" name="Text Box 21">
              <a:extLst>
                <a:ext uri="{FF2B5EF4-FFF2-40B4-BE49-F238E27FC236}">
                  <a16:creationId xmlns:a16="http://schemas.microsoft.com/office/drawing/2014/main" id="{9CC718C1-4223-43EC-A689-42089C64AE50}"/>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08962" name="AutoShape 2">
            <a:extLst>
              <a:ext uri="{FF2B5EF4-FFF2-40B4-BE49-F238E27FC236}">
                <a16:creationId xmlns:a16="http://schemas.microsoft.com/office/drawing/2014/main" id="{84724F96-335D-4B2D-B542-D58329817529}"/>
              </a:ext>
            </a:extLst>
          </p:cNvPr>
          <p:cNvSpPr>
            <a:spLocks noGrp="1" noChangeArrowheads="1"/>
          </p:cNvSpPr>
          <p:nvPr>
            <p:ph type="title"/>
          </p:nvPr>
        </p:nvSpPr>
        <p:spPr>
          <a:xfrm>
            <a:off x="-19050" y="0"/>
            <a:ext cx="9163049" cy="1100930"/>
          </a:xfrm>
          <a:solidFill>
            <a:srgbClr val="38558A"/>
          </a:solidFill>
        </p:spPr>
        <p:txBody>
          <a:bodyPr/>
          <a:lstStyle/>
          <a:p>
            <a:r>
              <a:rPr lang="en-US" altLang="en-US" sz="3200" dirty="0"/>
              <a:t>He considers only some of them relevant for O</a:t>
            </a:r>
            <a:r>
              <a:rPr lang="en-US" altLang="en-US" sz="3200" baseline="30000" dirty="0"/>
              <a:t>1</a:t>
            </a:r>
            <a:r>
              <a:rPr lang="en-US" altLang="en-US" sz="3200" dirty="0"/>
              <a:t>,</a:t>
            </a:r>
            <a:br>
              <a:rPr lang="en-US" altLang="en-US" sz="3200" dirty="0"/>
            </a:br>
            <a:r>
              <a:rPr lang="en-US" altLang="en-US" sz="3200" dirty="0"/>
              <a:t>represents thus only part, here with IE = R+.</a:t>
            </a:r>
          </a:p>
        </p:txBody>
      </p:sp>
      <p:sp>
        <p:nvSpPr>
          <p:cNvPr id="809013" name="Rectangle 53">
            <a:extLst>
              <a:ext uri="{FF2B5EF4-FFF2-40B4-BE49-F238E27FC236}">
                <a16:creationId xmlns:a16="http://schemas.microsoft.com/office/drawing/2014/main" id="{1C892D89-969A-4376-A9EE-D333FA9C1075}"/>
              </a:ext>
            </a:extLst>
          </p:cNvPr>
          <p:cNvSpPr>
            <a:spLocks noGrp="1" noChangeArrowheads="1"/>
          </p:cNvSpPr>
          <p:nvPr>
            <p:ph idx="1"/>
          </p:nvPr>
        </p:nvSpPr>
        <p:spPr>
          <a:xfrm>
            <a:off x="5359400" y="1338263"/>
            <a:ext cx="3505200" cy="3357562"/>
          </a:xfrm>
          <a:solidFill>
            <a:srgbClr val="FF0000"/>
          </a:solidFill>
        </p:spPr>
        <p:txBody>
          <a:bodyPr/>
          <a:lstStyle/>
          <a:p>
            <a:pPr>
              <a:lnSpc>
                <a:spcPct val="90000"/>
              </a:lnSpc>
              <a:buFont typeface="Arial" panose="020B0604020202020204" pitchFamily="34" charset="0"/>
              <a:buChar char="•"/>
            </a:pPr>
            <a:r>
              <a:rPr lang="en-US" altLang="en-US" sz="2000" b="1" dirty="0"/>
              <a:t>Both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t> and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are representational units referring to #1; they are concretizations of one and the same instance of GDC.</a:t>
            </a:r>
          </a:p>
          <a:p>
            <a:pPr>
              <a:lnSpc>
                <a:spcPct val="90000"/>
              </a:lnSpc>
              <a:buFont typeface="Arial" panose="020B0604020202020204" pitchFamily="34" charset="0"/>
              <a:buChar char="•"/>
            </a:pP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is NOT a representation of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solidFill>
                  <a:schemeClr val="bg1"/>
                </a:solidFill>
              </a:rPr>
              <a:t>;</a:t>
            </a:r>
          </a:p>
          <a:p>
            <a:pPr>
              <a:lnSpc>
                <a:spcPct val="90000"/>
              </a:lnSpc>
              <a:buFont typeface="Arial" panose="020B0604020202020204" pitchFamily="34" charset="0"/>
              <a:buChar char="•"/>
            </a:pP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is created in correspondence with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t>.</a:t>
            </a:r>
          </a:p>
        </p:txBody>
      </p:sp>
      <p:grpSp>
        <p:nvGrpSpPr>
          <p:cNvPr id="808964" name="Group 4">
            <a:extLst>
              <a:ext uri="{FF2B5EF4-FFF2-40B4-BE49-F238E27FC236}">
                <a16:creationId xmlns:a16="http://schemas.microsoft.com/office/drawing/2014/main" id="{7B482A00-9670-4D49-922F-11325E4FF96E}"/>
              </a:ext>
            </a:extLst>
          </p:cNvPr>
          <p:cNvGrpSpPr>
            <a:grpSpLocks/>
          </p:cNvGrpSpPr>
          <p:nvPr/>
        </p:nvGrpSpPr>
        <p:grpSpPr bwMode="auto">
          <a:xfrm>
            <a:off x="368300" y="1395413"/>
            <a:ext cx="2036763" cy="4737100"/>
            <a:chOff x="232" y="879"/>
            <a:chExt cx="1283" cy="2984"/>
          </a:xfrm>
        </p:grpSpPr>
        <p:sp>
          <p:nvSpPr>
            <p:cNvPr id="808965" name="AutoShape 5">
              <a:extLst>
                <a:ext uri="{FF2B5EF4-FFF2-40B4-BE49-F238E27FC236}">
                  <a16:creationId xmlns:a16="http://schemas.microsoft.com/office/drawing/2014/main" id="{9B0500EC-1B0B-4E3F-BE4D-4EAA14B7A7B9}"/>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66" name="Text Box 6">
              <a:extLst>
                <a:ext uri="{FF2B5EF4-FFF2-40B4-BE49-F238E27FC236}">
                  <a16:creationId xmlns:a16="http://schemas.microsoft.com/office/drawing/2014/main" id="{CE5AAF9A-7092-4F9E-ADC0-9710035FA246}"/>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08985" name="Group 25">
            <a:extLst>
              <a:ext uri="{FF2B5EF4-FFF2-40B4-BE49-F238E27FC236}">
                <a16:creationId xmlns:a16="http://schemas.microsoft.com/office/drawing/2014/main" id="{D11D95A5-1B72-413F-9D06-63ADBADDF47E}"/>
              </a:ext>
            </a:extLst>
          </p:cNvPr>
          <p:cNvGrpSpPr>
            <a:grpSpLocks/>
          </p:cNvGrpSpPr>
          <p:nvPr/>
        </p:nvGrpSpPr>
        <p:grpSpPr bwMode="auto">
          <a:xfrm>
            <a:off x="1982788" y="5080000"/>
            <a:ext cx="5257800" cy="996950"/>
            <a:chOff x="1249" y="3200"/>
            <a:chExt cx="3312" cy="628"/>
          </a:xfrm>
        </p:grpSpPr>
        <p:grpSp>
          <p:nvGrpSpPr>
            <p:cNvPr id="808986" name="Group 26">
              <a:extLst>
                <a:ext uri="{FF2B5EF4-FFF2-40B4-BE49-F238E27FC236}">
                  <a16:creationId xmlns:a16="http://schemas.microsoft.com/office/drawing/2014/main" id="{F31C0598-805D-4945-965E-19EF3FE81A16}"/>
                </a:ext>
              </a:extLst>
            </p:cNvPr>
            <p:cNvGrpSpPr>
              <a:grpSpLocks/>
            </p:cNvGrpSpPr>
            <p:nvPr/>
          </p:nvGrpSpPr>
          <p:grpSpPr bwMode="auto">
            <a:xfrm>
              <a:off x="1249" y="3200"/>
              <a:ext cx="3312" cy="628"/>
              <a:chOff x="1249" y="3200"/>
              <a:chExt cx="3312" cy="628"/>
            </a:xfrm>
          </p:grpSpPr>
          <p:sp>
            <p:nvSpPr>
              <p:cNvPr id="808987" name="AutoShape 27">
                <a:extLst>
                  <a:ext uri="{FF2B5EF4-FFF2-40B4-BE49-F238E27FC236}">
                    <a16:creationId xmlns:a16="http://schemas.microsoft.com/office/drawing/2014/main" id="{8708C445-BCCF-41B3-B5CE-4AE6DE376E77}"/>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8" name="AutoShape 28">
                <a:extLst>
                  <a:ext uri="{FF2B5EF4-FFF2-40B4-BE49-F238E27FC236}">
                    <a16:creationId xmlns:a16="http://schemas.microsoft.com/office/drawing/2014/main" id="{54A6F431-B88D-4995-87F0-CC0B799866A6}"/>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9" name="AutoShape 29">
                <a:extLst>
                  <a:ext uri="{FF2B5EF4-FFF2-40B4-BE49-F238E27FC236}">
                    <a16:creationId xmlns:a16="http://schemas.microsoft.com/office/drawing/2014/main" id="{E5688BF6-33EA-4DF7-A0C2-2AA98A1AA583}"/>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0" name="AutoShape 30">
                <a:extLst>
                  <a:ext uri="{FF2B5EF4-FFF2-40B4-BE49-F238E27FC236}">
                    <a16:creationId xmlns:a16="http://schemas.microsoft.com/office/drawing/2014/main" id="{1F8DC377-5BCB-4710-92B6-0C7F4D448E66}"/>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1" name="AutoShape 31">
                <a:extLst>
                  <a:ext uri="{FF2B5EF4-FFF2-40B4-BE49-F238E27FC236}">
                    <a16:creationId xmlns:a16="http://schemas.microsoft.com/office/drawing/2014/main" id="{231A0CAE-F4ED-4CEF-958A-94E7A4D6E75F}"/>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08992" name="AutoShape 32">
              <a:extLst>
                <a:ext uri="{FF2B5EF4-FFF2-40B4-BE49-F238E27FC236}">
                  <a16:creationId xmlns:a16="http://schemas.microsoft.com/office/drawing/2014/main" id="{88418225-BEAE-482C-8DA0-25229BBC2890}"/>
                </a:ext>
              </a:extLst>
            </p:cNvPr>
            <p:cNvCxnSpPr>
              <a:cxnSpLocks noChangeShapeType="1"/>
              <a:stCxn id="808991" idx="0"/>
              <a:endCxn id="808988"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3" name="AutoShape 33">
              <a:extLst>
                <a:ext uri="{FF2B5EF4-FFF2-40B4-BE49-F238E27FC236}">
                  <a16:creationId xmlns:a16="http://schemas.microsoft.com/office/drawing/2014/main" id="{BD1A76C2-37AC-4F4C-8026-F4BBF90E06E5}"/>
                </a:ext>
              </a:extLst>
            </p:cNvPr>
            <p:cNvCxnSpPr>
              <a:cxnSpLocks noChangeShapeType="1"/>
              <a:stCxn id="808991" idx="2"/>
              <a:endCxn id="808987"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4" name="AutoShape 34">
              <a:extLst>
                <a:ext uri="{FF2B5EF4-FFF2-40B4-BE49-F238E27FC236}">
                  <a16:creationId xmlns:a16="http://schemas.microsoft.com/office/drawing/2014/main" id="{02EC8096-E7D3-4AC5-9DFF-D8B6C32CDB0B}"/>
                </a:ext>
              </a:extLst>
            </p:cNvPr>
            <p:cNvCxnSpPr>
              <a:cxnSpLocks noChangeShapeType="1"/>
              <a:stCxn id="808989" idx="5"/>
              <a:endCxn id="808987"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5" name="AutoShape 35">
              <a:extLst>
                <a:ext uri="{FF2B5EF4-FFF2-40B4-BE49-F238E27FC236}">
                  <a16:creationId xmlns:a16="http://schemas.microsoft.com/office/drawing/2014/main" id="{B401A296-A17D-4806-AEF7-DB1083E76F74}"/>
                </a:ext>
              </a:extLst>
            </p:cNvPr>
            <p:cNvCxnSpPr>
              <a:cxnSpLocks noChangeShapeType="1"/>
              <a:stCxn id="808989" idx="0"/>
              <a:endCxn id="808988"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6" name="AutoShape 36">
              <a:extLst>
                <a:ext uri="{FF2B5EF4-FFF2-40B4-BE49-F238E27FC236}">
                  <a16:creationId xmlns:a16="http://schemas.microsoft.com/office/drawing/2014/main" id="{72133E2D-004F-4C41-8A10-F33E71E39F4D}"/>
                </a:ext>
              </a:extLst>
            </p:cNvPr>
            <p:cNvCxnSpPr>
              <a:cxnSpLocks noChangeShapeType="1"/>
              <a:stCxn id="808990" idx="5"/>
              <a:endCxn id="808988"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7" name="AutoShape 37">
              <a:extLst>
                <a:ext uri="{FF2B5EF4-FFF2-40B4-BE49-F238E27FC236}">
                  <a16:creationId xmlns:a16="http://schemas.microsoft.com/office/drawing/2014/main" id="{F3AD1184-25CF-4E1B-BD1A-65E0FC80C9AE}"/>
                </a:ext>
              </a:extLst>
            </p:cNvPr>
            <p:cNvCxnSpPr>
              <a:cxnSpLocks noChangeShapeType="1"/>
              <a:stCxn id="808989" idx="2"/>
              <a:endCxn id="808990"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8982" name="Group 22">
            <a:extLst>
              <a:ext uri="{FF2B5EF4-FFF2-40B4-BE49-F238E27FC236}">
                <a16:creationId xmlns:a16="http://schemas.microsoft.com/office/drawing/2014/main" id="{A9C02696-094B-4FDB-9158-5E7A45376F86}"/>
              </a:ext>
            </a:extLst>
          </p:cNvPr>
          <p:cNvGrpSpPr>
            <a:grpSpLocks/>
          </p:cNvGrpSpPr>
          <p:nvPr/>
        </p:nvGrpSpPr>
        <p:grpSpPr bwMode="auto">
          <a:xfrm>
            <a:off x="446088" y="1338263"/>
            <a:ext cx="5091112" cy="1289050"/>
            <a:chOff x="281" y="843"/>
            <a:chExt cx="3207" cy="812"/>
          </a:xfrm>
        </p:grpSpPr>
        <p:sp>
          <p:nvSpPr>
            <p:cNvPr id="808983" name="AutoShape 23">
              <a:extLst>
                <a:ext uri="{FF2B5EF4-FFF2-40B4-BE49-F238E27FC236}">
                  <a16:creationId xmlns:a16="http://schemas.microsoft.com/office/drawing/2014/main" id="{A8DC3B29-B657-49FC-A6B2-700DE056EAAB}"/>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4" name="Text Box 24">
              <a:extLst>
                <a:ext uri="{FF2B5EF4-FFF2-40B4-BE49-F238E27FC236}">
                  <a16:creationId xmlns:a16="http://schemas.microsoft.com/office/drawing/2014/main" id="{AF672E7C-DAC3-4E41-8206-96E6E54E37E1}"/>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08998" name="Group 38">
            <a:extLst>
              <a:ext uri="{FF2B5EF4-FFF2-40B4-BE49-F238E27FC236}">
                <a16:creationId xmlns:a16="http://schemas.microsoft.com/office/drawing/2014/main" id="{CC607E88-5D86-4A89-8183-86303F829082}"/>
              </a:ext>
            </a:extLst>
          </p:cNvPr>
          <p:cNvGrpSpPr>
            <a:grpSpLocks/>
          </p:cNvGrpSpPr>
          <p:nvPr/>
        </p:nvGrpSpPr>
        <p:grpSpPr bwMode="auto">
          <a:xfrm>
            <a:off x="1681163" y="1574800"/>
            <a:ext cx="2152650" cy="3813175"/>
            <a:chOff x="1059" y="992"/>
            <a:chExt cx="1356" cy="2402"/>
          </a:xfrm>
        </p:grpSpPr>
        <p:grpSp>
          <p:nvGrpSpPr>
            <p:cNvPr id="808999" name="Group 39">
              <a:extLst>
                <a:ext uri="{FF2B5EF4-FFF2-40B4-BE49-F238E27FC236}">
                  <a16:creationId xmlns:a16="http://schemas.microsoft.com/office/drawing/2014/main" id="{DEB68920-86AE-4391-AA27-40064AAC2347}"/>
                </a:ext>
              </a:extLst>
            </p:cNvPr>
            <p:cNvGrpSpPr>
              <a:grpSpLocks/>
            </p:cNvGrpSpPr>
            <p:nvPr/>
          </p:nvGrpSpPr>
          <p:grpSpPr bwMode="auto">
            <a:xfrm>
              <a:off x="1617" y="1105"/>
              <a:ext cx="798" cy="2289"/>
              <a:chOff x="1617" y="1105"/>
              <a:chExt cx="798" cy="2289"/>
            </a:xfrm>
          </p:grpSpPr>
          <p:sp>
            <p:nvSpPr>
              <p:cNvPr id="809000" name="AutoShape 40">
                <a:extLst>
                  <a:ext uri="{FF2B5EF4-FFF2-40B4-BE49-F238E27FC236}">
                    <a16:creationId xmlns:a16="http://schemas.microsoft.com/office/drawing/2014/main" id="{3546E03E-88E7-4E4C-91CA-A75021A38456}"/>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09001" name="Line 41">
                <a:extLst>
                  <a:ext uri="{FF2B5EF4-FFF2-40B4-BE49-F238E27FC236}">
                    <a16:creationId xmlns:a16="http://schemas.microsoft.com/office/drawing/2014/main" id="{CC345A40-683B-422B-8756-9EB6D5735DD9}"/>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09002" name="Group 42">
              <a:extLst>
                <a:ext uri="{FF2B5EF4-FFF2-40B4-BE49-F238E27FC236}">
                  <a16:creationId xmlns:a16="http://schemas.microsoft.com/office/drawing/2014/main" id="{94D0A7DA-2F1E-4FEA-8629-4226B3F54ACA}"/>
                </a:ext>
              </a:extLst>
            </p:cNvPr>
            <p:cNvGrpSpPr>
              <a:grpSpLocks/>
            </p:cNvGrpSpPr>
            <p:nvPr/>
          </p:nvGrpSpPr>
          <p:grpSpPr bwMode="auto">
            <a:xfrm>
              <a:off x="1059" y="992"/>
              <a:ext cx="798" cy="2289"/>
              <a:chOff x="1617" y="1105"/>
              <a:chExt cx="798" cy="2289"/>
            </a:xfrm>
          </p:grpSpPr>
          <p:sp>
            <p:nvSpPr>
              <p:cNvPr id="809003" name="AutoShape 43">
                <a:extLst>
                  <a:ext uri="{FF2B5EF4-FFF2-40B4-BE49-F238E27FC236}">
                    <a16:creationId xmlns:a16="http://schemas.microsoft.com/office/drawing/2014/main" id="{3FC4BE93-0CA3-4C10-B8E7-2666A12565A5}"/>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09004" name="Line 44">
                <a:extLst>
                  <a:ext uri="{FF2B5EF4-FFF2-40B4-BE49-F238E27FC236}">
                    <a16:creationId xmlns:a16="http://schemas.microsoft.com/office/drawing/2014/main" id="{9043F34C-3BDF-4D46-92EC-876A702B8E25}"/>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05" name="Freeform 45">
              <a:extLst>
                <a:ext uri="{FF2B5EF4-FFF2-40B4-BE49-F238E27FC236}">
                  <a16:creationId xmlns:a16="http://schemas.microsoft.com/office/drawing/2014/main" id="{C81970F9-02C6-4B7B-A4F6-27A0182F1630}"/>
                </a:ext>
              </a:extLst>
            </p:cNvPr>
            <p:cNvSpPr>
              <a:spLocks/>
            </p:cNvSpPr>
            <p:nvPr/>
          </p:nvSpPr>
          <p:spPr bwMode="auto">
            <a:xfrm>
              <a:off x="1204" y="1191"/>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06" name="Line 46">
            <a:extLst>
              <a:ext uri="{FF2B5EF4-FFF2-40B4-BE49-F238E27FC236}">
                <a16:creationId xmlns:a16="http://schemas.microsoft.com/office/drawing/2014/main" id="{A5E7B608-CE56-492A-B21D-74534128DBE2}"/>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09007" name="Group 47">
            <a:extLst>
              <a:ext uri="{FF2B5EF4-FFF2-40B4-BE49-F238E27FC236}">
                <a16:creationId xmlns:a16="http://schemas.microsoft.com/office/drawing/2014/main" id="{1AC521EA-1DFB-419B-A671-8694E02FE87C}"/>
              </a:ext>
            </a:extLst>
          </p:cNvPr>
          <p:cNvGrpSpPr>
            <a:grpSpLocks/>
          </p:cNvGrpSpPr>
          <p:nvPr/>
        </p:nvGrpSpPr>
        <p:grpSpPr bwMode="auto">
          <a:xfrm>
            <a:off x="673100" y="1971675"/>
            <a:ext cx="2441575" cy="1774825"/>
            <a:chOff x="424" y="1242"/>
            <a:chExt cx="1538" cy="1118"/>
          </a:xfrm>
        </p:grpSpPr>
        <p:sp>
          <p:nvSpPr>
            <p:cNvPr id="809008" name="AutoShape 48">
              <a:extLst>
                <a:ext uri="{FF2B5EF4-FFF2-40B4-BE49-F238E27FC236}">
                  <a16:creationId xmlns:a16="http://schemas.microsoft.com/office/drawing/2014/main" id="{6F2DED66-941D-4597-914C-BA68A0F4E31B}"/>
                </a:ext>
              </a:extLst>
            </p:cNvPr>
            <p:cNvSpPr>
              <a:spLocks noChangeArrowheads="1"/>
            </p:cNvSpPr>
            <p:nvPr/>
          </p:nvSpPr>
          <p:spPr bwMode="auto">
            <a:xfrm rot="16200000" flipV="1">
              <a:off x="313" y="1896"/>
              <a:ext cx="575" cy="353"/>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9" name="Line 49">
              <a:extLst>
                <a:ext uri="{FF2B5EF4-FFF2-40B4-BE49-F238E27FC236}">
                  <a16:creationId xmlns:a16="http://schemas.microsoft.com/office/drawing/2014/main" id="{AA02ACF7-CFD7-4634-9EBD-18C2DC5A7B24}"/>
                </a:ext>
              </a:extLst>
            </p:cNvPr>
            <p:cNvSpPr>
              <a:spLocks noChangeShapeType="1"/>
            </p:cNvSpPr>
            <p:nvPr/>
          </p:nvSpPr>
          <p:spPr bwMode="auto">
            <a:xfrm flipH="1">
              <a:off x="783" y="1242"/>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10" name="Text Box 50">
            <a:extLst>
              <a:ext uri="{FF2B5EF4-FFF2-40B4-BE49-F238E27FC236}">
                <a16:creationId xmlns:a16="http://schemas.microsoft.com/office/drawing/2014/main" id="{99911733-633A-4C39-A8D5-BF3B70495849}"/>
              </a:ext>
            </a:extLst>
          </p:cNvPr>
          <p:cNvSpPr txBox="1">
            <a:spLocks noChangeArrowheads="1"/>
          </p:cNvSpPr>
          <p:nvPr/>
        </p:nvSpPr>
        <p:spPr bwMode="auto">
          <a:xfrm>
            <a:off x="3506788" y="52355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#1</a:t>
            </a:r>
          </a:p>
        </p:txBody>
      </p:sp>
      <p:sp>
        <p:nvSpPr>
          <p:cNvPr id="809011" name="Text Box 51">
            <a:extLst>
              <a:ext uri="{FF2B5EF4-FFF2-40B4-BE49-F238E27FC236}">
                <a16:creationId xmlns:a16="http://schemas.microsoft.com/office/drawing/2014/main" id="{5855EEFD-895F-4693-9586-81CFFF83C867}"/>
              </a:ext>
            </a:extLst>
          </p:cNvPr>
          <p:cNvSpPr txBox="1">
            <a:spLocks noChangeArrowheads="1"/>
          </p:cNvSpPr>
          <p:nvPr/>
        </p:nvSpPr>
        <p:spPr bwMode="auto">
          <a:xfrm>
            <a:off x="2776538" y="1714500"/>
            <a:ext cx="827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RU</a:t>
            </a:r>
            <a:r>
              <a:rPr lang="en-US" altLang="en-US" sz="2000" baseline="-25000">
                <a:solidFill>
                  <a:srgbClr val="FF0000"/>
                </a:solidFill>
              </a:rPr>
              <a:t>1</a:t>
            </a:r>
            <a:r>
              <a:rPr lang="en-US" altLang="en-US" sz="2000" baseline="30000">
                <a:solidFill>
                  <a:srgbClr val="FF0000"/>
                </a:solidFill>
              </a:rPr>
              <a:t>B1</a:t>
            </a:r>
          </a:p>
        </p:txBody>
      </p:sp>
      <p:sp>
        <p:nvSpPr>
          <p:cNvPr id="809012" name="Text Box 52">
            <a:extLst>
              <a:ext uri="{FF2B5EF4-FFF2-40B4-BE49-F238E27FC236}">
                <a16:creationId xmlns:a16="http://schemas.microsoft.com/office/drawing/2014/main" id="{0FA24DDB-D581-49F8-A851-AA292A20592B}"/>
              </a:ext>
            </a:extLst>
          </p:cNvPr>
          <p:cNvSpPr txBox="1">
            <a:spLocks noChangeArrowheads="1"/>
          </p:cNvSpPr>
          <p:nvPr/>
        </p:nvSpPr>
        <p:spPr bwMode="auto">
          <a:xfrm>
            <a:off x="530225" y="3076575"/>
            <a:ext cx="846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RU</a:t>
            </a:r>
            <a:r>
              <a:rPr lang="en-US" altLang="en-US" sz="2000" baseline="-25000">
                <a:solidFill>
                  <a:srgbClr val="FF0000"/>
                </a:solidFill>
              </a:rPr>
              <a:t>1</a:t>
            </a:r>
            <a:r>
              <a:rPr lang="en-US" altLang="en-US" sz="2000" baseline="30000">
                <a:solidFill>
                  <a:srgbClr val="FF0000"/>
                </a:solidFill>
              </a:rPr>
              <a:t>O1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809007"/>
                                        </p:tgtEl>
                                        <p:attrNameLst>
                                          <p:attrName>style.visibility</p:attrName>
                                        </p:attrNameLst>
                                      </p:cBhvr>
                                      <p:to>
                                        <p:strVal val="visible"/>
                                      </p:to>
                                    </p:set>
                                    <p:animEffect transition="in" filter="wipe(right)">
                                      <p:cBhvr>
                                        <p:cTn id="7" dur="1000"/>
                                        <p:tgtEl>
                                          <p:spTgt spid="809007"/>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809006"/>
                                        </p:tgtEl>
                                        <p:attrNameLst>
                                          <p:attrName>style.visibility</p:attrName>
                                        </p:attrNameLst>
                                      </p:cBhvr>
                                      <p:to>
                                        <p:strVal val="visible"/>
                                      </p:to>
                                    </p:set>
                                    <p:animEffect transition="in" filter="wipe(left)">
                                      <p:cBhvr>
                                        <p:cTn id="11" dur="1000"/>
                                        <p:tgtEl>
                                          <p:spTgt spid="8090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090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090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090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09013">
                                            <p:bg/>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090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09013">
                                            <p:txEl>
                                              <p:pRg st="1" end="1"/>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090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3" grpId="0" build="p" animBg="1"/>
      <p:bldP spid="809010" grpId="0"/>
      <p:bldP spid="809011" grpId="0"/>
      <p:bldP spid="8090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986" name="Group 2">
            <a:extLst>
              <a:ext uri="{FF2B5EF4-FFF2-40B4-BE49-F238E27FC236}">
                <a16:creationId xmlns:a16="http://schemas.microsoft.com/office/drawing/2014/main" id="{70A7DBD9-0D8D-44DF-8CF5-9AFDC84EF63E}"/>
              </a:ext>
            </a:extLst>
          </p:cNvPr>
          <p:cNvGrpSpPr>
            <a:grpSpLocks/>
          </p:cNvGrpSpPr>
          <p:nvPr/>
        </p:nvGrpSpPr>
        <p:grpSpPr bwMode="auto">
          <a:xfrm>
            <a:off x="457200" y="4884738"/>
            <a:ext cx="8188325" cy="1354137"/>
            <a:chOff x="288" y="3077"/>
            <a:chExt cx="5158" cy="853"/>
          </a:xfrm>
        </p:grpSpPr>
        <p:sp>
          <p:nvSpPr>
            <p:cNvPr id="809987" name="AutoShape 3">
              <a:extLst>
                <a:ext uri="{FF2B5EF4-FFF2-40B4-BE49-F238E27FC236}">
                  <a16:creationId xmlns:a16="http://schemas.microsoft.com/office/drawing/2014/main" id="{87C5FC84-B253-49EB-B682-7D5E58FC6AD5}"/>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88" name="Text Box 4">
              <a:extLst>
                <a:ext uri="{FF2B5EF4-FFF2-40B4-BE49-F238E27FC236}">
                  <a16:creationId xmlns:a16="http://schemas.microsoft.com/office/drawing/2014/main" id="{6AD3D830-CF82-407C-AE20-E963A4A17813}"/>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09989" name="AutoShape 5">
            <a:extLst>
              <a:ext uri="{FF2B5EF4-FFF2-40B4-BE49-F238E27FC236}">
                <a16:creationId xmlns:a16="http://schemas.microsoft.com/office/drawing/2014/main" id="{BD50014B-8E0E-4FAD-8931-1AF5AD1C7E87}"/>
              </a:ext>
            </a:extLst>
          </p:cNvPr>
          <p:cNvSpPr>
            <a:spLocks noGrp="1" noChangeArrowheads="1"/>
          </p:cNvSpPr>
          <p:nvPr>
            <p:ph type="title"/>
          </p:nvPr>
        </p:nvSpPr>
        <p:spPr>
          <a:xfrm>
            <a:off x="-19050" y="-9525"/>
            <a:ext cx="9163049" cy="762000"/>
          </a:xfrm>
          <a:solidFill>
            <a:srgbClr val="38558A"/>
          </a:solidFill>
        </p:spPr>
        <p:txBody>
          <a:bodyPr/>
          <a:lstStyle/>
          <a:p>
            <a:r>
              <a:rPr lang="en-US" altLang="en-US" dirty="0"/>
              <a:t>Similar concerning the author of O</a:t>
            </a:r>
            <a:r>
              <a:rPr lang="en-US" altLang="en-US" baseline="30000" dirty="0"/>
              <a:t>2</a:t>
            </a:r>
            <a:br>
              <a:rPr lang="en-US" altLang="en-US" dirty="0"/>
            </a:br>
            <a:r>
              <a:rPr lang="en-US" altLang="en-US" dirty="0"/>
              <a:t> </a:t>
            </a:r>
            <a:endParaRPr lang="en-US" altLang="en-US" baseline="30000" dirty="0"/>
          </a:p>
        </p:txBody>
      </p:sp>
      <p:grpSp>
        <p:nvGrpSpPr>
          <p:cNvPr id="809990" name="Group 6">
            <a:extLst>
              <a:ext uri="{FF2B5EF4-FFF2-40B4-BE49-F238E27FC236}">
                <a16:creationId xmlns:a16="http://schemas.microsoft.com/office/drawing/2014/main" id="{FCEA99A7-47C1-450B-AB43-F516BCD5F41B}"/>
              </a:ext>
            </a:extLst>
          </p:cNvPr>
          <p:cNvGrpSpPr>
            <a:grpSpLocks/>
          </p:cNvGrpSpPr>
          <p:nvPr/>
        </p:nvGrpSpPr>
        <p:grpSpPr bwMode="auto">
          <a:xfrm>
            <a:off x="368300" y="1395413"/>
            <a:ext cx="2036763" cy="4737100"/>
            <a:chOff x="232" y="879"/>
            <a:chExt cx="1283" cy="2984"/>
          </a:xfrm>
        </p:grpSpPr>
        <p:sp>
          <p:nvSpPr>
            <p:cNvPr id="809991" name="AutoShape 7">
              <a:extLst>
                <a:ext uri="{FF2B5EF4-FFF2-40B4-BE49-F238E27FC236}">
                  <a16:creationId xmlns:a16="http://schemas.microsoft.com/office/drawing/2014/main" id="{773DC483-001C-4997-9218-F40A55C42678}"/>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2" name="Text Box 8">
              <a:extLst>
                <a:ext uri="{FF2B5EF4-FFF2-40B4-BE49-F238E27FC236}">
                  <a16:creationId xmlns:a16="http://schemas.microsoft.com/office/drawing/2014/main" id="{69E91E84-5D48-4D43-A4F6-371050640B4B}"/>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09996" name="Group 12">
            <a:extLst>
              <a:ext uri="{FF2B5EF4-FFF2-40B4-BE49-F238E27FC236}">
                <a16:creationId xmlns:a16="http://schemas.microsoft.com/office/drawing/2014/main" id="{06DEB522-4F43-485B-B6EC-0EA64D21E52D}"/>
              </a:ext>
            </a:extLst>
          </p:cNvPr>
          <p:cNvGrpSpPr>
            <a:grpSpLocks/>
          </p:cNvGrpSpPr>
          <p:nvPr/>
        </p:nvGrpSpPr>
        <p:grpSpPr bwMode="auto">
          <a:xfrm>
            <a:off x="1982788" y="5080000"/>
            <a:ext cx="5257800" cy="996950"/>
            <a:chOff x="1249" y="3200"/>
            <a:chExt cx="3312" cy="628"/>
          </a:xfrm>
        </p:grpSpPr>
        <p:grpSp>
          <p:nvGrpSpPr>
            <p:cNvPr id="809997" name="Group 13">
              <a:extLst>
                <a:ext uri="{FF2B5EF4-FFF2-40B4-BE49-F238E27FC236}">
                  <a16:creationId xmlns:a16="http://schemas.microsoft.com/office/drawing/2014/main" id="{6F3DFA31-179F-4471-92F7-C55B49C3B18A}"/>
                </a:ext>
              </a:extLst>
            </p:cNvPr>
            <p:cNvGrpSpPr>
              <a:grpSpLocks/>
            </p:cNvGrpSpPr>
            <p:nvPr/>
          </p:nvGrpSpPr>
          <p:grpSpPr bwMode="auto">
            <a:xfrm>
              <a:off x="1249" y="3200"/>
              <a:ext cx="3312" cy="628"/>
              <a:chOff x="1249" y="3200"/>
              <a:chExt cx="3312" cy="628"/>
            </a:xfrm>
          </p:grpSpPr>
          <p:sp>
            <p:nvSpPr>
              <p:cNvPr id="809998" name="AutoShape 14">
                <a:extLst>
                  <a:ext uri="{FF2B5EF4-FFF2-40B4-BE49-F238E27FC236}">
                    <a16:creationId xmlns:a16="http://schemas.microsoft.com/office/drawing/2014/main" id="{C816D2A9-D4D8-4DF5-89F1-F4B17DF0E204}"/>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9" name="AutoShape 15">
                <a:extLst>
                  <a:ext uri="{FF2B5EF4-FFF2-40B4-BE49-F238E27FC236}">
                    <a16:creationId xmlns:a16="http://schemas.microsoft.com/office/drawing/2014/main" id="{66554194-8B0A-43F8-BF9D-49EEF2914638}"/>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0" name="AutoShape 16">
                <a:extLst>
                  <a:ext uri="{FF2B5EF4-FFF2-40B4-BE49-F238E27FC236}">
                    <a16:creationId xmlns:a16="http://schemas.microsoft.com/office/drawing/2014/main" id="{C18CC219-EA47-4B12-9250-0A4FD4851685}"/>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1" name="AutoShape 17">
                <a:extLst>
                  <a:ext uri="{FF2B5EF4-FFF2-40B4-BE49-F238E27FC236}">
                    <a16:creationId xmlns:a16="http://schemas.microsoft.com/office/drawing/2014/main" id="{CEB600D3-BBBC-4E4D-99F8-BB8D018643DB}"/>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2" name="AutoShape 18">
                <a:extLst>
                  <a:ext uri="{FF2B5EF4-FFF2-40B4-BE49-F238E27FC236}">
                    <a16:creationId xmlns:a16="http://schemas.microsoft.com/office/drawing/2014/main" id="{AA5EDFC9-78C3-47F5-B767-7124C16642E3}"/>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10003" name="AutoShape 19">
              <a:extLst>
                <a:ext uri="{FF2B5EF4-FFF2-40B4-BE49-F238E27FC236}">
                  <a16:creationId xmlns:a16="http://schemas.microsoft.com/office/drawing/2014/main" id="{ED1AFE1F-AA0A-4725-9892-8BA0C385F7EE}"/>
                </a:ext>
              </a:extLst>
            </p:cNvPr>
            <p:cNvCxnSpPr>
              <a:cxnSpLocks noChangeShapeType="1"/>
              <a:stCxn id="810002" idx="0"/>
              <a:endCxn id="809999"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4" name="AutoShape 20">
              <a:extLst>
                <a:ext uri="{FF2B5EF4-FFF2-40B4-BE49-F238E27FC236}">
                  <a16:creationId xmlns:a16="http://schemas.microsoft.com/office/drawing/2014/main" id="{63B37CE3-8B9D-4846-83B8-0051016B8056}"/>
                </a:ext>
              </a:extLst>
            </p:cNvPr>
            <p:cNvCxnSpPr>
              <a:cxnSpLocks noChangeShapeType="1"/>
              <a:stCxn id="810002" idx="2"/>
              <a:endCxn id="809998"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5" name="AutoShape 21">
              <a:extLst>
                <a:ext uri="{FF2B5EF4-FFF2-40B4-BE49-F238E27FC236}">
                  <a16:creationId xmlns:a16="http://schemas.microsoft.com/office/drawing/2014/main" id="{6BA5A9CC-BD87-4E33-9F68-B09AA02EA13C}"/>
                </a:ext>
              </a:extLst>
            </p:cNvPr>
            <p:cNvCxnSpPr>
              <a:cxnSpLocks noChangeShapeType="1"/>
              <a:stCxn id="810000" idx="5"/>
              <a:endCxn id="809998"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6" name="AutoShape 22">
              <a:extLst>
                <a:ext uri="{FF2B5EF4-FFF2-40B4-BE49-F238E27FC236}">
                  <a16:creationId xmlns:a16="http://schemas.microsoft.com/office/drawing/2014/main" id="{D44AE95C-3A11-401E-AAD7-6EC63DC72BBA}"/>
                </a:ext>
              </a:extLst>
            </p:cNvPr>
            <p:cNvCxnSpPr>
              <a:cxnSpLocks noChangeShapeType="1"/>
              <a:stCxn id="810000" idx="0"/>
              <a:endCxn id="809999"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7" name="AutoShape 23">
              <a:extLst>
                <a:ext uri="{FF2B5EF4-FFF2-40B4-BE49-F238E27FC236}">
                  <a16:creationId xmlns:a16="http://schemas.microsoft.com/office/drawing/2014/main" id="{05B4EE8C-56A9-45C2-A006-28E067DA9B31}"/>
                </a:ext>
              </a:extLst>
            </p:cNvPr>
            <p:cNvCxnSpPr>
              <a:cxnSpLocks noChangeShapeType="1"/>
              <a:stCxn id="810001" idx="5"/>
              <a:endCxn id="809999"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8" name="AutoShape 24">
              <a:extLst>
                <a:ext uri="{FF2B5EF4-FFF2-40B4-BE49-F238E27FC236}">
                  <a16:creationId xmlns:a16="http://schemas.microsoft.com/office/drawing/2014/main" id="{0B433411-8B3E-41EB-B98F-FAEE6C75558F}"/>
                </a:ext>
              </a:extLst>
            </p:cNvPr>
            <p:cNvCxnSpPr>
              <a:cxnSpLocks noChangeShapeType="1"/>
              <a:stCxn id="810000" idx="2"/>
              <a:endCxn id="810001"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0012" name="Group 28">
            <a:extLst>
              <a:ext uri="{FF2B5EF4-FFF2-40B4-BE49-F238E27FC236}">
                <a16:creationId xmlns:a16="http://schemas.microsoft.com/office/drawing/2014/main" id="{0B68FB3D-E217-45DF-965E-95FB500DB083}"/>
              </a:ext>
            </a:extLst>
          </p:cNvPr>
          <p:cNvGrpSpPr>
            <a:grpSpLocks/>
          </p:cNvGrpSpPr>
          <p:nvPr/>
        </p:nvGrpSpPr>
        <p:grpSpPr bwMode="auto">
          <a:xfrm>
            <a:off x="3614738" y="1323975"/>
            <a:ext cx="5091112" cy="1311275"/>
            <a:chOff x="2277" y="834"/>
            <a:chExt cx="3207" cy="826"/>
          </a:xfrm>
        </p:grpSpPr>
        <p:sp>
          <p:nvSpPr>
            <p:cNvPr id="810013" name="AutoShape 29">
              <a:extLst>
                <a:ext uri="{FF2B5EF4-FFF2-40B4-BE49-F238E27FC236}">
                  <a16:creationId xmlns:a16="http://schemas.microsoft.com/office/drawing/2014/main" id="{63321884-4449-47C3-A3C9-D1CB67F4139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14" name="Text Box 30">
              <a:extLst>
                <a:ext uri="{FF2B5EF4-FFF2-40B4-BE49-F238E27FC236}">
                  <a16:creationId xmlns:a16="http://schemas.microsoft.com/office/drawing/2014/main" id="{18E59559-BE33-41FF-90EB-074FD920F848}"/>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10015" name="Group 31">
            <a:extLst>
              <a:ext uri="{FF2B5EF4-FFF2-40B4-BE49-F238E27FC236}">
                <a16:creationId xmlns:a16="http://schemas.microsoft.com/office/drawing/2014/main" id="{91BD39A3-8746-44E1-B9B7-854499FA4575}"/>
              </a:ext>
            </a:extLst>
          </p:cNvPr>
          <p:cNvGrpSpPr>
            <a:grpSpLocks/>
          </p:cNvGrpSpPr>
          <p:nvPr/>
        </p:nvGrpSpPr>
        <p:grpSpPr bwMode="auto">
          <a:xfrm>
            <a:off x="446088" y="1338263"/>
            <a:ext cx="5091112" cy="1289050"/>
            <a:chOff x="281" y="843"/>
            <a:chExt cx="3207" cy="812"/>
          </a:xfrm>
        </p:grpSpPr>
        <p:sp>
          <p:nvSpPr>
            <p:cNvPr id="810016" name="AutoShape 32">
              <a:extLst>
                <a:ext uri="{FF2B5EF4-FFF2-40B4-BE49-F238E27FC236}">
                  <a16:creationId xmlns:a16="http://schemas.microsoft.com/office/drawing/2014/main" id="{F256045D-F9EA-4F08-B27B-EB57E40CF12D}"/>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17" name="Text Box 33">
              <a:extLst>
                <a:ext uri="{FF2B5EF4-FFF2-40B4-BE49-F238E27FC236}">
                  <a16:creationId xmlns:a16="http://schemas.microsoft.com/office/drawing/2014/main" id="{BB8A0E6F-2E38-4FAB-82A6-B989717F9A55}"/>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10019" name="Group 35">
            <a:extLst>
              <a:ext uri="{FF2B5EF4-FFF2-40B4-BE49-F238E27FC236}">
                <a16:creationId xmlns:a16="http://schemas.microsoft.com/office/drawing/2014/main" id="{F0C2904C-E75F-49F9-BABB-317E5DCA7AC2}"/>
              </a:ext>
            </a:extLst>
          </p:cNvPr>
          <p:cNvGrpSpPr>
            <a:grpSpLocks/>
          </p:cNvGrpSpPr>
          <p:nvPr/>
        </p:nvGrpSpPr>
        <p:grpSpPr bwMode="auto">
          <a:xfrm>
            <a:off x="2566988" y="1754188"/>
            <a:ext cx="1266825" cy="3633787"/>
            <a:chOff x="1617" y="1105"/>
            <a:chExt cx="798" cy="2289"/>
          </a:xfrm>
        </p:grpSpPr>
        <p:sp>
          <p:nvSpPr>
            <p:cNvPr id="810020" name="AutoShape 36">
              <a:extLst>
                <a:ext uri="{FF2B5EF4-FFF2-40B4-BE49-F238E27FC236}">
                  <a16:creationId xmlns:a16="http://schemas.microsoft.com/office/drawing/2014/main" id="{AA32E4A4-360B-4A5B-9BBE-4B9B9CD82AC6}"/>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10021" name="Line 37">
              <a:extLst>
                <a:ext uri="{FF2B5EF4-FFF2-40B4-BE49-F238E27FC236}">
                  <a16:creationId xmlns:a16="http://schemas.microsoft.com/office/drawing/2014/main" id="{EA5F2C8C-E811-40DC-ADFF-646BBBFA4D72}"/>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10023" name="AutoShape 39">
            <a:extLst>
              <a:ext uri="{FF2B5EF4-FFF2-40B4-BE49-F238E27FC236}">
                <a16:creationId xmlns:a16="http://schemas.microsoft.com/office/drawing/2014/main" id="{21F73960-5E03-424B-A356-82AEE926EFE8}"/>
              </a:ext>
            </a:extLst>
          </p:cNvPr>
          <p:cNvSpPr>
            <a:spLocks noChangeArrowheads="1"/>
          </p:cNvSpPr>
          <p:nvPr/>
        </p:nvSpPr>
        <p:spPr bwMode="auto">
          <a:xfrm>
            <a:off x="1681163" y="1574800"/>
            <a:ext cx="1266825" cy="331788"/>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10025" name="Freeform 41">
            <a:extLst>
              <a:ext uri="{FF2B5EF4-FFF2-40B4-BE49-F238E27FC236}">
                <a16:creationId xmlns:a16="http://schemas.microsoft.com/office/drawing/2014/main" id="{F125A606-CEA6-4EE9-B8A4-4EDD16A09519}"/>
              </a:ext>
            </a:extLst>
          </p:cNvPr>
          <p:cNvSpPr>
            <a:spLocks/>
          </p:cNvSpPr>
          <p:nvPr/>
        </p:nvSpPr>
        <p:spPr bwMode="auto">
          <a:xfrm>
            <a:off x="1911350" y="1890713"/>
            <a:ext cx="1122363" cy="333375"/>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10052" name="Group 68">
            <a:extLst>
              <a:ext uri="{FF2B5EF4-FFF2-40B4-BE49-F238E27FC236}">
                <a16:creationId xmlns:a16="http://schemas.microsoft.com/office/drawing/2014/main" id="{879B6A6A-45A2-491C-828B-FD40CB7B4249}"/>
              </a:ext>
            </a:extLst>
          </p:cNvPr>
          <p:cNvGrpSpPr>
            <a:grpSpLocks/>
          </p:cNvGrpSpPr>
          <p:nvPr/>
        </p:nvGrpSpPr>
        <p:grpSpPr bwMode="auto">
          <a:xfrm>
            <a:off x="3906838" y="1546225"/>
            <a:ext cx="3457575" cy="4427538"/>
            <a:chOff x="2461" y="974"/>
            <a:chExt cx="2178" cy="2789"/>
          </a:xfrm>
        </p:grpSpPr>
        <p:grpSp>
          <p:nvGrpSpPr>
            <p:cNvPr id="810032" name="Group 48">
              <a:extLst>
                <a:ext uri="{FF2B5EF4-FFF2-40B4-BE49-F238E27FC236}">
                  <a16:creationId xmlns:a16="http://schemas.microsoft.com/office/drawing/2014/main" id="{5B446901-E8E3-4916-B4F4-18AE99E6C44A}"/>
                </a:ext>
              </a:extLst>
            </p:cNvPr>
            <p:cNvGrpSpPr>
              <a:grpSpLocks/>
            </p:cNvGrpSpPr>
            <p:nvPr/>
          </p:nvGrpSpPr>
          <p:grpSpPr bwMode="auto">
            <a:xfrm>
              <a:off x="2841" y="974"/>
              <a:ext cx="1798" cy="628"/>
              <a:chOff x="1977" y="3200"/>
              <a:chExt cx="1798" cy="628"/>
            </a:xfrm>
          </p:grpSpPr>
          <p:sp>
            <p:nvSpPr>
              <p:cNvPr id="810033" name="AutoShape 49">
                <a:extLst>
                  <a:ext uri="{FF2B5EF4-FFF2-40B4-BE49-F238E27FC236}">
                    <a16:creationId xmlns:a16="http://schemas.microsoft.com/office/drawing/2014/main" id="{9804B3ED-4818-4596-AC7A-EE966DD4D402}"/>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34" name="AutoShape 50">
                <a:extLst>
                  <a:ext uri="{FF2B5EF4-FFF2-40B4-BE49-F238E27FC236}">
                    <a16:creationId xmlns:a16="http://schemas.microsoft.com/office/drawing/2014/main" id="{4F5BF4FA-FFF7-4D3E-A046-36A158AF6C87}"/>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35" name="AutoShape 51">
                <a:extLst>
                  <a:ext uri="{FF2B5EF4-FFF2-40B4-BE49-F238E27FC236}">
                    <a16:creationId xmlns:a16="http://schemas.microsoft.com/office/drawing/2014/main" id="{1B728FBF-3DA1-4D16-8169-F4BE0B68D28E}"/>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36" name="AutoShape 52">
                <a:extLst>
                  <a:ext uri="{FF2B5EF4-FFF2-40B4-BE49-F238E27FC236}">
                    <a16:creationId xmlns:a16="http://schemas.microsoft.com/office/drawing/2014/main" id="{722C3D3E-6555-436D-A3F8-4C178A399DD2}"/>
                  </a:ext>
                </a:extLst>
              </p:cNvPr>
              <p:cNvCxnSpPr>
                <a:cxnSpLocks noChangeShapeType="1"/>
                <a:stCxn id="810035" idx="5"/>
                <a:endCxn id="810033"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37" name="AutoShape 53">
                <a:extLst>
                  <a:ext uri="{FF2B5EF4-FFF2-40B4-BE49-F238E27FC236}">
                    <a16:creationId xmlns:a16="http://schemas.microsoft.com/office/drawing/2014/main" id="{8C4FAC51-5B45-4B42-9457-532D142A58B3}"/>
                  </a:ext>
                </a:extLst>
              </p:cNvPr>
              <p:cNvCxnSpPr>
                <a:cxnSpLocks noChangeShapeType="1"/>
                <a:stCxn id="810035" idx="0"/>
                <a:endCxn id="810034"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10038" name="Line 54">
              <a:extLst>
                <a:ext uri="{FF2B5EF4-FFF2-40B4-BE49-F238E27FC236}">
                  <a16:creationId xmlns:a16="http://schemas.microsoft.com/office/drawing/2014/main" id="{0FED96B5-F344-4FE9-BE15-19CCB8135EBD}"/>
                </a:ext>
              </a:extLst>
            </p:cNvPr>
            <p:cNvSpPr>
              <a:spLocks noChangeShapeType="1"/>
            </p:cNvSpPr>
            <p:nvPr/>
          </p:nvSpPr>
          <p:spPr bwMode="auto">
            <a:xfrm flipH="1">
              <a:off x="2461" y="1375"/>
              <a:ext cx="694" cy="2068"/>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10039" name="Line 55">
              <a:extLst>
                <a:ext uri="{FF2B5EF4-FFF2-40B4-BE49-F238E27FC236}">
                  <a16:creationId xmlns:a16="http://schemas.microsoft.com/office/drawing/2014/main" id="{FADFC4D0-541C-4CAE-BD20-288B8EB39895}"/>
                </a:ext>
              </a:extLst>
            </p:cNvPr>
            <p:cNvSpPr>
              <a:spLocks noChangeShapeType="1"/>
            </p:cNvSpPr>
            <p:nvPr/>
          </p:nvSpPr>
          <p:spPr bwMode="auto">
            <a:xfrm flipH="1">
              <a:off x="2872" y="1526"/>
              <a:ext cx="851" cy="2237"/>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10040" name="Line 56">
              <a:extLst>
                <a:ext uri="{FF2B5EF4-FFF2-40B4-BE49-F238E27FC236}">
                  <a16:creationId xmlns:a16="http://schemas.microsoft.com/office/drawing/2014/main" id="{325B6F5D-F60E-45F9-9AF0-3EB384EEE48C}"/>
                </a:ext>
              </a:extLst>
            </p:cNvPr>
            <p:cNvSpPr>
              <a:spLocks noChangeShapeType="1"/>
            </p:cNvSpPr>
            <p:nvPr/>
          </p:nvSpPr>
          <p:spPr bwMode="auto">
            <a:xfrm flipH="1">
              <a:off x="3383" y="1132"/>
              <a:ext cx="981" cy="2133"/>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10041" name="Group 57">
            <a:extLst>
              <a:ext uri="{FF2B5EF4-FFF2-40B4-BE49-F238E27FC236}">
                <a16:creationId xmlns:a16="http://schemas.microsoft.com/office/drawing/2014/main" id="{19821A7C-844D-4182-9571-AB75909B3BDD}"/>
              </a:ext>
            </a:extLst>
          </p:cNvPr>
          <p:cNvGrpSpPr>
            <a:grpSpLocks/>
          </p:cNvGrpSpPr>
          <p:nvPr/>
        </p:nvGrpSpPr>
        <p:grpSpPr bwMode="auto">
          <a:xfrm>
            <a:off x="6694488" y="1403350"/>
            <a:ext cx="2036762" cy="4819650"/>
            <a:chOff x="4217" y="884"/>
            <a:chExt cx="1283" cy="3036"/>
          </a:xfrm>
        </p:grpSpPr>
        <p:sp>
          <p:nvSpPr>
            <p:cNvPr id="810042" name="AutoShape 58">
              <a:extLst>
                <a:ext uri="{FF2B5EF4-FFF2-40B4-BE49-F238E27FC236}">
                  <a16:creationId xmlns:a16="http://schemas.microsoft.com/office/drawing/2014/main" id="{9C425C63-BE78-452E-B8F1-F41FF3A30FD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3" name="Text Box 59">
              <a:extLst>
                <a:ext uri="{FF2B5EF4-FFF2-40B4-BE49-F238E27FC236}">
                  <a16:creationId xmlns:a16="http://schemas.microsoft.com/office/drawing/2014/main" id="{EBE5E401-96A2-4635-8885-85639751B112}"/>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10044" name="Line 60">
            <a:extLst>
              <a:ext uri="{FF2B5EF4-FFF2-40B4-BE49-F238E27FC236}">
                <a16:creationId xmlns:a16="http://schemas.microsoft.com/office/drawing/2014/main" id="{5FA97CF3-E9BE-4F8A-B839-E8990CBE9318}"/>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10045" name="Group 61">
            <a:extLst>
              <a:ext uri="{FF2B5EF4-FFF2-40B4-BE49-F238E27FC236}">
                <a16:creationId xmlns:a16="http://schemas.microsoft.com/office/drawing/2014/main" id="{27B5872B-C552-48D0-BEA2-DE1E2CC1D579}"/>
              </a:ext>
            </a:extLst>
          </p:cNvPr>
          <p:cNvGrpSpPr>
            <a:grpSpLocks/>
          </p:cNvGrpSpPr>
          <p:nvPr/>
        </p:nvGrpSpPr>
        <p:grpSpPr bwMode="auto">
          <a:xfrm>
            <a:off x="673100" y="1971675"/>
            <a:ext cx="2441575" cy="1774825"/>
            <a:chOff x="424" y="1242"/>
            <a:chExt cx="1538" cy="1118"/>
          </a:xfrm>
        </p:grpSpPr>
        <p:sp>
          <p:nvSpPr>
            <p:cNvPr id="810046" name="AutoShape 62">
              <a:extLst>
                <a:ext uri="{FF2B5EF4-FFF2-40B4-BE49-F238E27FC236}">
                  <a16:creationId xmlns:a16="http://schemas.microsoft.com/office/drawing/2014/main" id="{42ACA09D-152D-4BA0-AB8F-AF33029F1CA7}"/>
                </a:ext>
              </a:extLst>
            </p:cNvPr>
            <p:cNvSpPr>
              <a:spLocks noChangeArrowheads="1"/>
            </p:cNvSpPr>
            <p:nvPr/>
          </p:nvSpPr>
          <p:spPr bwMode="auto">
            <a:xfrm rot="16200000" flipV="1">
              <a:off x="313" y="1896"/>
              <a:ext cx="575" cy="353"/>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7" name="Line 63">
              <a:extLst>
                <a:ext uri="{FF2B5EF4-FFF2-40B4-BE49-F238E27FC236}">
                  <a16:creationId xmlns:a16="http://schemas.microsoft.com/office/drawing/2014/main" id="{83DD759F-825F-47A9-982D-85D05BC442A1}"/>
                </a:ext>
              </a:extLst>
            </p:cNvPr>
            <p:cNvSpPr>
              <a:spLocks noChangeShapeType="1"/>
            </p:cNvSpPr>
            <p:nvPr/>
          </p:nvSpPr>
          <p:spPr bwMode="auto">
            <a:xfrm flipH="1">
              <a:off x="783" y="1242"/>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10050" name="Group 66">
            <a:extLst>
              <a:ext uri="{FF2B5EF4-FFF2-40B4-BE49-F238E27FC236}">
                <a16:creationId xmlns:a16="http://schemas.microsoft.com/office/drawing/2014/main" id="{CEFB5BA5-67C3-4203-A82C-073417C6F73B}"/>
              </a:ext>
            </a:extLst>
          </p:cNvPr>
          <p:cNvGrpSpPr>
            <a:grpSpLocks/>
          </p:cNvGrpSpPr>
          <p:nvPr/>
        </p:nvGrpSpPr>
        <p:grpSpPr bwMode="auto">
          <a:xfrm>
            <a:off x="5003800" y="2160588"/>
            <a:ext cx="2673350" cy="1860550"/>
            <a:chOff x="3152" y="1361"/>
            <a:chExt cx="1684" cy="1172"/>
          </a:xfrm>
        </p:grpSpPr>
        <p:sp>
          <p:nvSpPr>
            <p:cNvPr id="810048" name="AutoShape 64">
              <a:extLst>
                <a:ext uri="{FF2B5EF4-FFF2-40B4-BE49-F238E27FC236}">
                  <a16:creationId xmlns:a16="http://schemas.microsoft.com/office/drawing/2014/main" id="{59301F7B-B9C2-45B1-81AE-D8E026C99DDA}"/>
                </a:ext>
              </a:extLst>
            </p:cNvPr>
            <p:cNvSpPr>
              <a:spLocks noChangeArrowheads="1"/>
            </p:cNvSpPr>
            <p:nvPr/>
          </p:nvSpPr>
          <p:spPr bwMode="auto">
            <a:xfrm rot="5400000" flipH="1">
              <a:off x="4385" y="2081"/>
              <a:ext cx="602" cy="301"/>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9" name="Line 65">
              <a:extLst>
                <a:ext uri="{FF2B5EF4-FFF2-40B4-BE49-F238E27FC236}">
                  <a16:creationId xmlns:a16="http://schemas.microsoft.com/office/drawing/2014/main" id="{9FF14F81-4B7E-4D6B-A904-A88A0E64CE04}"/>
                </a:ext>
              </a:extLst>
            </p:cNvPr>
            <p:cNvSpPr>
              <a:spLocks noChangeShapeType="1"/>
            </p:cNvSpPr>
            <p:nvPr/>
          </p:nvSpPr>
          <p:spPr bwMode="auto">
            <a:xfrm>
              <a:off x="3152" y="1361"/>
              <a:ext cx="1389" cy="862"/>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10051" name="Line 67">
            <a:extLst>
              <a:ext uri="{FF2B5EF4-FFF2-40B4-BE49-F238E27FC236}">
                <a16:creationId xmlns:a16="http://schemas.microsoft.com/office/drawing/2014/main" id="{F103EB07-3321-4C8E-840D-6430AB3852B1}"/>
              </a:ext>
            </a:extLst>
          </p:cNvPr>
          <p:cNvSpPr>
            <a:spLocks noChangeShapeType="1"/>
          </p:cNvSpPr>
          <p:nvPr/>
        </p:nvSpPr>
        <p:spPr bwMode="auto">
          <a:xfrm flipH="1">
            <a:off x="3886200" y="3698875"/>
            <a:ext cx="3303588" cy="18907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10012"/>
                                        </p:tgtEl>
                                        <p:attrNameLst>
                                          <p:attrName>style.visibility</p:attrName>
                                        </p:attrNameLst>
                                      </p:cBhvr>
                                      <p:to>
                                        <p:strVal val="visible"/>
                                      </p:to>
                                    </p:set>
                                    <p:anim calcmode="lin" valueType="num">
                                      <p:cBhvr>
                                        <p:cTn id="7" dur="500" fill="hold"/>
                                        <p:tgtEl>
                                          <p:spTgt spid="810012"/>
                                        </p:tgtEl>
                                        <p:attrNameLst>
                                          <p:attrName>ppt_w</p:attrName>
                                        </p:attrNameLst>
                                      </p:cBhvr>
                                      <p:tavLst>
                                        <p:tav tm="0">
                                          <p:val>
                                            <p:fltVal val="0"/>
                                          </p:val>
                                        </p:tav>
                                        <p:tav tm="100000">
                                          <p:val>
                                            <p:strVal val="#ppt_w"/>
                                          </p:val>
                                        </p:tav>
                                      </p:tavLst>
                                    </p:anim>
                                    <p:anim calcmode="lin" valueType="num">
                                      <p:cBhvr>
                                        <p:cTn id="8" dur="500" fill="hold"/>
                                        <p:tgtEl>
                                          <p:spTgt spid="810012"/>
                                        </p:tgtEl>
                                        <p:attrNameLst>
                                          <p:attrName>ppt_h</p:attrName>
                                        </p:attrNameLst>
                                      </p:cBhvr>
                                      <p:tavLst>
                                        <p:tav tm="0">
                                          <p:val>
                                            <p:fltVal val="0"/>
                                          </p:val>
                                        </p:tav>
                                        <p:tav tm="100000">
                                          <p:val>
                                            <p:strVal val="#ppt_h"/>
                                          </p:val>
                                        </p:tav>
                                      </p:tavLst>
                                    </p:anim>
                                    <p:animEffect transition="in" filter="fade">
                                      <p:cBhvr>
                                        <p:cTn id="9" dur="500"/>
                                        <p:tgtEl>
                                          <p:spTgt spid="810012"/>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810052"/>
                                        </p:tgtEl>
                                        <p:attrNameLst>
                                          <p:attrName>style.visibility</p:attrName>
                                        </p:attrNameLst>
                                      </p:cBhvr>
                                      <p:to>
                                        <p:strVal val="visible"/>
                                      </p:to>
                                    </p:set>
                                    <p:animEffect transition="in" filter="wipe(down)">
                                      <p:cBhvr>
                                        <p:cTn id="13" dur="1000"/>
                                        <p:tgtEl>
                                          <p:spTgt spid="810052"/>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810041"/>
                                        </p:tgtEl>
                                        <p:attrNameLst>
                                          <p:attrName>style.visibility</p:attrName>
                                        </p:attrNameLst>
                                      </p:cBhvr>
                                      <p:to>
                                        <p:strVal val="visible"/>
                                      </p:to>
                                    </p:set>
                                    <p:animEffect transition="in" filter="wipe(up)">
                                      <p:cBhvr>
                                        <p:cTn id="17" dur="1000"/>
                                        <p:tgtEl>
                                          <p:spTgt spid="810041"/>
                                        </p:tgtEl>
                                      </p:cBhvr>
                                    </p:animEffect>
                                  </p:childTnLst>
                                </p:cTn>
                              </p:par>
                            </p:childTnLst>
                          </p:cTn>
                        </p:par>
                        <p:par>
                          <p:cTn id="18" fill="hold" nodeType="afterGroup">
                            <p:stCondLst>
                              <p:cond delay="2500"/>
                            </p:stCondLst>
                            <p:childTnLst>
                              <p:par>
                                <p:cTn id="19" presetID="22" presetClass="entr" presetSubtype="8" fill="hold" nodeType="afterEffect">
                                  <p:stCondLst>
                                    <p:cond delay="0"/>
                                  </p:stCondLst>
                                  <p:childTnLst>
                                    <p:set>
                                      <p:cBhvr>
                                        <p:cTn id="20" dur="1" fill="hold">
                                          <p:stCondLst>
                                            <p:cond delay="0"/>
                                          </p:stCondLst>
                                        </p:cTn>
                                        <p:tgtEl>
                                          <p:spTgt spid="810050"/>
                                        </p:tgtEl>
                                        <p:attrNameLst>
                                          <p:attrName>style.visibility</p:attrName>
                                        </p:attrNameLst>
                                      </p:cBhvr>
                                      <p:to>
                                        <p:strVal val="visible"/>
                                      </p:to>
                                    </p:set>
                                    <p:animEffect transition="in" filter="wipe(left)">
                                      <p:cBhvr>
                                        <p:cTn id="21" dur="1000"/>
                                        <p:tgtEl>
                                          <p:spTgt spid="810050"/>
                                        </p:tgtEl>
                                      </p:cBhvr>
                                    </p:animEffect>
                                  </p:childTnLst>
                                </p:cTn>
                              </p:par>
                            </p:childTnLst>
                          </p:cTn>
                        </p:par>
                        <p:par>
                          <p:cTn id="22" fill="hold" nodeType="afterGroup">
                            <p:stCondLst>
                              <p:cond delay="3500"/>
                            </p:stCondLst>
                            <p:childTnLst>
                              <p:par>
                                <p:cTn id="23" presetID="22" presetClass="entr" presetSubtype="2" fill="hold" nodeType="afterEffect">
                                  <p:stCondLst>
                                    <p:cond delay="0"/>
                                  </p:stCondLst>
                                  <p:childTnLst>
                                    <p:set>
                                      <p:cBhvr>
                                        <p:cTn id="24" dur="1" fill="hold">
                                          <p:stCondLst>
                                            <p:cond delay="0"/>
                                          </p:stCondLst>
                                        </p:cTn>
                                        <p:tgtEl>
                                          <p:spTgt spid="810051"/>
                                        </p:tgtEl>
                                        <p:attrNameLst>
                                          <p:attrName>style.visibility</p:attrName>
                                        </p:attrNameLst>
                                      </p:cBhvr>
                                      <p:to>
                                        <p:strVal val="visible"/>
                                      </p:to>
                                    </p:set>
                                    <p:animEffect transition="in" filter="wipe(right)">
                                      <p:cBhvr>
                                        <p:cTn id="25" dur="1000"/>
                                        <p:tgtEl>
                                          <p:spTgt spid="81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1490" name="Group 2">
            <a:extLst>
              <a:ext uri="{FF2B5EF4-FFF2-40B4-BE49-F238E27FC236}">
                <a16:creationId xmlns:a16="http://schemas.microsoft.com/office/drawing/2014/main" id="{886B1843-B695-4F98-AC09-FDD47D357BA6}"/>
              </a:ext>
            </a:extLst>
          </p:cNvPr>
          <p:cNvGrpSpPr>
            <a:grpSpLocks/>
          </p:cNvGrpSpPr>
          <p:nvPr/>
        </p:nvGrpSpPr>
        <p:grpSpPr bwMode="auto">
          <a:xfrm>
            <a:off x="457200" y="4884738"/>
            <a:ext cx="8188325" cy="1354137"/>
            <a:chOff x="288" y="3077"/>
            <a:chExt cx="5158" cy="853"/>
          </a:xfrm>
        </p:grpSpPr>
        <p:sp>
          <p:nvSpPr>
            <p:cNvPr id="831491" name="AutoShape 3">
              <a:extLst>
                <a:ext uri="{FF2B5EF4-FFF2-40B4-BE49-F238E27FC236}">
                  <a16:creationId xmlns:a16="http://schemas.microsoft.com/office/drawing/2014/main" id="{DB8AA747-3670-4D55-A699-ED8D626EF8F2}"/>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2" name="Text Box 4">
              <a:extLst>
                <a:ext uri="{FF2B5EF4-FFF2-40B4-BE49-F238E27FC236}">
                  <a16:creationId xmlns:a16="http://schemas.microsoft.com/office/drawing/2014/main" id="{869A0524-19FD-4E0A-89B9-0C221CDABFEB}"/>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31493" name="AutoShape 5">
            <a:extLst>
              <a:ext uri="{FF2B5EF4-FFF2-40B4-BE49-F238E27FC236}">
                <a16:creationId xmlns:a16="http://schemas.microsoft.com/office/drawing/2014/main" id="{61C48AAA-1FF9-4BCF-8402-D0F74387D0A3}"/>
              </a:ext>
            </a:extLst>
          </p:cNvPr>
          <p:cNvSpPr>
            <a:spLocks noGrp="1" noChangeArrowheads="1"/>
          </p:cNvSpPr>
          <p:nvPr>
            <p:ph type="title"/>
          </p:nvPr>
        </p:nvSpPr>
        <p:spPr>
          <a:xfrm>
            <a:off x="166688" y="589756"/>
            <a:ext cx="8686800" cy="762000"/>
          </a:xfrm>
        </p:spPr>
        <p:txBody>
          <a:bodyPr/>
          <a:lstStyle/>
          <a:p>
            <a:r>
              <a:rPr lang="en-US" altLang="en-US" dirty="0"/>
              <a:t>Creation of the mapping</a:t>
            </a:r>
            <a:br>
              <a:rPr lang="en-US" altLang="en-US" dirty="0"/>
            </a:br>
            <a:r>
              <a:rPr lang="en-US" altLang="en-US" dirty="0"/>
              <a:t> </a:t>
            </a:r>
            <a:endParaRPr lang="en-US" altLang="en-US" baseline="30000" dirty="0"/>
          </a:p>
        </p:txBody>
      </p:sp>
      <p:grpSp>
        <p:nvGrpSpPr>
          <p:cNvPr id="831494" name="Group 6">
            <a:extLst>
              <a:ext uri="{FF2B5EF4-FFF2-40B4-BE49-F238E27FC236}">
                <a16:creationId xmlns:a16="http://schemas.microsoft.com/office/drawing/2014/main" id="{CE8CC5DF-4F24-4F43-9F74-81BCC1591CEB}"/>
              </a:ext>
            </a:extLst>
          </p:cNvPr>
          <p:cNvGrpSpPr>
            <a:grpSpLocks/>
          </p:cNvGrpSpPr>
          <p:nvPr/>
        </p:nvGrpSpPr>
        <p:grpSpPr bwMode="auto">
          <a:xfrm>
            <a:off x="368300" y="1395413"/>
            <a:ext cx="2036763" cy="4737100"/>
            <a:chOff x="232" y="879"/>
            <a:chExt cx="1283" cy="2984"/>
          </a:xfrm>
        </p:grpSpPr>
        <p:sp>
          <p:nvSpPr>
            <p:cNvPr id="831495" name="AutoShape 7">
              <a:extLst>
                <a:ext uri="{FF2B5EF4-FFF2-40B4-BE49-F238E27FC236}">
                  <a16:creationId xmlns:a16="http://schemas.microsoft.com/office/drawing/2014/main" id="{730563F7-0A87-4D8E-9B97-4ADC50B3696F}"/>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a:extLst>
                <a:ext uri="{FF2B5EF4-FFF2-40B4-BE49-F238E27FC236}">
                  <a16:creationId xmlns:a16="http://schemas.microsoft.com/office/drawing/2014/main" id="{EA30A63B-2C14-4C49-B8CA-3E3F11B52F9F}"/>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31497" name="Group 9">
            <a:extLst>
              <a:ext uri="{FF2B5EF4-FFF2-40B4-BE49-F238E27FC236}">
                <a16:creationId xmlns:a16="http://schemas.microsoft.com/office/drawing/2014/main" id="{4BFEB30E-249C-4B7C-8EC6-F24FECB51FCA}"/>
              </a:ext>
            </a:extLst>
          </p:cNvPr>
          <p:cNvGrpSpPr>
            <a:grpSpLocks/>
          </p:cNvGrpSpPr>
          <p:nvPr/>
        </p:nvGrpSpPr>
        <p:grpSpPr bwMode="auto">
          <a:xfrm>
            <a:off x="1982788" y="5080000"/>
            <a:ext cx="5257800" cy="996950"/>
            <a:chOff x="1249" y="3200"/>
            <a:chExt cx="3312" cy="628"/>
          </a:xfrm>
        </p:grpSpPr>
        <p:grpSp>
          <p:nvGrpSpPr>
            <p:cNvPr id="831498" name="Group 10">
              <a:extLst>
                <a:ext uri="{FF2B5EF4-FFF2-40B4-BE49-F238E27FC236}">
                  <a16:creationId xmlns:a16="http://schemas.microsoft.com/office/drawing/2014/main" id="{599AF4BA-B165-4199-919D-7B4C7007B2FA}"/>
                </a:ext>
              </a:extLst>
            </p:cNvPr>
            <p:cNvGrpSpPr>
              <a:grpSpLocks/>
            </p:cNvGrpSpPr>
            <p:nvPr/>
          </p:nvGrpSpPr>
          <p:grpSpPr bwMode="auto">
            <a:xfrm>
              <a:off x="1249" y="3200"/>
              <a:ext cx="3312" cy="628"/>
              <a:chOff x="1249" y="3200"/>
              <a:chExt cx="3312" cy="628"/>
            </a:xfrm>
          </p:grpSpPr>
          <p:sp>
            <p:nvSpPr>
              <p:cNvPr id="831499" name="AutoShape 11">
                <a:extLst>
                  <a:ext uri="{FF2B5EF4-FFF2-40B4-BE49-F238E27FC236}">
                    <a16:creationId xmlns:a16="http://schemas.microsoft.com/office/drawing/2014/main" id="{2079F582-0FC7-4428-A571-8B9BFACD149D}"/>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AutoShape 12">
                <a:extLst>
                  <a:ext uri="{FF2B5EF4-FFF2-40B4-BE49-F238E27FC236}">
                    <a16:creationId xmlns:a16="http://schemas.microsoft.com/office/drawing/2014/main" id="{6866786B-BD13-4A65-BD1B-A26831AAA85B}"/>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1" name="AutoShape 13">
                <a:extLst>
                  <a:ext uri="{FF2B5EF4-FFF2-40B4-BE49-F238E27FC236}">
                    <a16:creationId xmlns:a16="http://schemas.microsoft.com/office/drawing/2014/main" id="{6EB713ED-9CF0-46A2-9785-5E6DE1D9813B}"/>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2" name="AutoShape 14">
                <a:extLst>
                  <a:ext uri="{FF2B5EF4-FFF2-40B4-BE49-F238E27FC236}">
                    <a16:creationId xmlns:a16="http://schemas.microsoft.com/office/drawing/2014/main" id="{6A99F52E-270E-4C5C-A112-BB0BF5584DD6}"/>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3" name="AutoShape 15">
                <a:extLst>
                  <a:ext uri="{FF2B5EF4-FFF2-40B4-BE49-F238E27FC236}">
                    <a16:creationId xmlns:a16="http://schemas.microsoft.com/office/drawing/2014/main" id="{6B708BC1-D031-4F30-A7FD-D8FE47F4EDB0}"/>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31504" name="AutoShape 16">
              <a:extLst>
                <a:ext uri="{FF2B5EF4-FFF2-40B4-BE49-F238E27FC236}">
                  <a16:creationId xmlns:a16="http://schemas.microsoft.com/office/drawing/2014/main" id="{9690C69F-9391-4AC9-A859-5F8D2AC8B660}"/>
                </a:ext>
              </a:extLst>
            </p:cNvPr>
            <p:cNvCxnSpPr>
              <a:cxnSpLocks noChangeShapeType="1"/>
              <a:stCxn id="831503" idx="0"/>
              <a:endCxn id="831500"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5" name="AutoShape 17">
              <a:extLst>
                <a:ext uri="{FF2B5EF4-FFF2-40B4-BE49-F238E27FC236}">
                  <a16:creationId xmlns:a16="http://schemas.microsoft.com/office/drawing/2014/main" id="{90BE50D0-903A-403C-9853-B7683F236667}"/>
                </a:ext>
              </a:extLst>
            </p:cNvPr>
            <p:cNvCxnSpPr>
              <a:cxnSpLocks noChangeShapeType="1"/>
              <a:stCxn id="831503" idx="2"/>
              <a:endCxn id="831499"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6" name="AutoShape 18">
              <a:extLst>
                <a:ext uri="{FF2B5EF4-FFF2-40B4-BE49-F238E27FC236}">
                  <a16:creationId xmlns:a16="http://schemas.microsoft.com/office/drawing/2014/main" id="{BF008D1F-A618-4AAF-B0AF-48BD10649BD7}"/>
                </a:ext>
              </a:extLst>
            </p:cNvPr>
            <p:cNvCxnSpPr>
              <a:cxnSpLocks noChangeShapeType="1"/>
              <a:stCxn id="831501" idx="5"/>
              <a:endCxn id="831499"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7" name="AutoShape 19">
              <a:extLst>
                <a:ext uri="{FF2B5EF4-FFF2-40B4-BE49-F238E27FC236}">
                  <a16:creationId xmlns:a16="http://schemas.microsoft.com/office/drawing/2014/main" id="{BBC8E6A8-DA17-4660-A7B3-C44348C357AD}"/>
                </a:ext>
              </a:extLst>
            </p:cNvPr>
            <p:cNvCxnSpPr>
              <a:cxnSpLocks noChangeShapeType="1"/>
              <a:stCxn id="831501" idx="0"/>
              <a:endCxn id="831500"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8" name="AutoShape 20">
              <a:extLst>
                <a:ext uri="{FF2B5EF4-FFF2-40B4-BE49-F238E27FC236}">
                  <a16:creationId xmlns:a16="http://schemas.microsoft.com/office/drawing/2014/main" id="{2543A522-A813-4119-AA5A-27AC3D371ACA}"/>
                </a:ext>
              </a:extLst>
            </p:cNvPr>
            <p:cNvCxnSpPr>
              <a:cxnSpLocks noChangeShapeType="1"/>
              <a:stCxn id="831502" idx="5"/>
              <a:endCxn id="831500"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9" name="AutoShape 21">
              <a:extLst>
                <a:ext uri="{FF2B5EF4-FFF2-40B4-BE49-F238E27FC236}">
                  <a16:creationId xmlns:a16="http://schemas.microsoft.com/office/drawing/2014/main" id="{5A297605-57C3-4A05-94F0-8E52279E2944}"/>
                </a:ext>
              </a:extLst>
            </p:cNvPr>
            <p:cNvCxnSpPr>
              <a:cxnSpLocks noChangeShapeType="1"/>
              <a:stCxn id="831501" idx="2"/>
              <a:endCxn id="831502"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1510" name="Group 22">
            <a:extLst>
              <a:ext uri="{FF2B5EF4-FFF2-40B4-BE49-F238E27FC236}">
                <a16:creationId xmlns:a16="http://schemas.microsoft.com/office/drawing/2014/main" id="{D6661BD4-F759-4DA8-ADB6-3A6045DC560C}"/>
              </a:ext>
            </a:extLst>
          </p:cNvPr>
          <p:cNvGrpSpPr>
            <a:grpSpLocks/>
          </p:cNvGrpSpPr>
          <p:nvPr/>
        </p:nvGrpSpPr>
        <p:grpSpPr bwMode="auto">
          <a:xfrm>
            <a:off x="3614738" y="1323975"/>
            <a:ext cx="5091112" cy="1311275"/>
            <a:chOff x="2277" y="834"/>
            <a:chExt cx="3207" cy="826"/>
          </a:xfrm>
        </p:grpSpPr>
        <p:sp>
          <p:nvSpPr>
            <p:cNvPr id="831511" name="AutoShape 23">
              <a:extLst>
                <a:ext uri="{FF2B5EF4-FFF2-40B4-BE49-F238E27FC236}">
                  <a16:creationId xmlns:a16="http://schemas.microsoft.com/office/drawing/2014/main" id="{6421D586-B38A-4F45-930E-F7EA263F216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12" name="Text Box 24">
              <a:extLst>
                <a:ext uri="{FF2B5EF4-FFF2-40B4-BE49-F238E27FC236}">
                  <a16:creationId xmlns:a16="http://schemas.microsoft.com/office/drawing/2014/main" id="{0085A345-C349-49E4-875E-BB28C9B41DD9}"/>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31513" name="Group 25">
            <a:extLst>
              <a:ext uri="{FF2B5EF4-FFF2-40B4-BE49-F238E27FC236}">
                <a16:creationId xmlns:a16="http://schemas.microsoft.com/office/drawing/2014/main" id="{F0D45C96-F42B-44F9-88A7-50163FB42024}"/>
              </a:ext>
            </a:extLst>
          </p:cNvPr>
          <p:cNvGrpSpPr>
            <a:grpSpLocks/>
          </p:cNvGrpSpPr>
          <p:nvPr/>
        </p:nvGrpSpPr>
        <p:grpSpPr bwMode="auto">
          <a:xfrm>
            <a:off x="446088" y="1338263"/>
            <a:ext cx="5091112" cy="1289050"/>
            <a:chOff x="281" y="843"/>
            <a:chExt cx="3207" cy="812"/>
          </a:xfrm>
        </p:grpSpPr>
        <p:sp>
          <p:nvSpPr>
            <p:cNvPr id="831514" name="AutoShape 26">
              <a:extLst>
                <a:ext uri="{FF2B5EF4-FFF2-40B4-BE49-F238E27FC236}">
                  <a16:creationId xmlns:a16="http://schemas.microsoft.com/office/drawing/2014/main" id="{0EAC5A70-1DA3-48C1-9F3B-50958133C955}"/>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15" name="Text Box 27">
              <a:extLst>
                <a:ext uri="{FF2B5EF4-FFF2-40B4-BE49-F238E27FC236}">
                  <a16:creationId xmlns:a16="http://schemas.microsoft.com/office/drawing/2014/main" id="{A585B4E8-09D4-45BE-B2E0-4AA7764CA4A2}"/>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31516" name="Group 28">
            <a:extLst>
              <a:ext uri="{FF2B5EF4-FFF2-40B4-BE49-F238E27FC236}">
                <a16:creationId xmlns:a16="http://schemas.microsoft.com/office/drawing/2014/main" id="{042655D0-8B2D-48E8-8A5D-D95277F7DB76}"/>
              </a:ext>
            </a:extLst>
          </p:cNvPr>
          <p:cNvGrpSpPr>
            <a:grpSpLocks/>
          </p:cNvGrpSpPr>
          <p:nvPr/>
        </p:nvGrpSpPr>
        <p:grpSpPr bwMode="auto">
          <a:xfrm>
            <a:off x="2566988" y="1754188"/>
            <a:ext cx="1266825" cy="3633787"/>
            <a:chOff x="1617" y="1105"/>
            <a:chExt cx="798" cy="2289"/>
          </a:xfrm>
        </p:grpSpPr>
        <p:sp>
          <p:nvSpPr>
            <p:cNvPr id="831517" name="AutoShape 29">
              <a:extLst>
                <a:ext uri="{FF2B5EF4-FFF2-40B4-BE49-F238E27FC236}">
                  <a16:creationId xmlns:a16="http://schemas.microsoft.com/office/drawing/2014/main" id="{CC0815E1-A9B6-480A-9525-CFAFB73AD28F}"/>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31518" name="Line 30">
              <a:extLst>
                <a:ext uri="{FF2B5EF4-FFF2-40B4-BE49-F238E27FC236}">
                  <a16:creationId xmlns:a16="http://schemas.microsoft.com/office/drawing/2014/main" id="{8E6D6C22-1CC8-4D93-AA31-AA1372DD5B3D}"/>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31519" name="AutoShape 31">
            <a:extLst>
              <a:ext uri="{FF2B5EF4-FFF2-40B4-BE49-F238E27FC236}">
                <a16:creationId xmlns:a16="http://schemas.microsoft.com/office/drawing/2014/main" id="{1002FC55-0A67-450A-A838-0EF28F830837}"/>
              </a:ext>
            </a:extLst>
          </p:cNvPr>
          <p:cNvSpPr>
            <a:spLocks noChangeArrowheads="1"/>
          </p:cNvSpPr>
          <p:nvPr/>
        </p:nvSpPr>
        <p:spPr bwMode="auto">
          <a:xfrm>
            <a:off x="1681163" y="1574800"/>
            <a:ext cx="1266825" cy="331788"/>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31520" name="Freeform 32">
            <a:extLst>
              <a:ext uri="{FF2B5EF4-FFF2-40B4-BE49-F238E27FC236}">
                <a16:creationId xmlns:a16="http://schemas.microsoft.com/office/drawing/2014/main" id="{4588728F-25B4-4743-9593-BFB91CB3FAA4}"/>
              </a:ext>
            </a:extLst>
          </p:cNvPr>
          <p:cNvSpPr>
            <a:spLocks/>
          </p:cNvSpPr>
          <p:nvPr/>
        </p:nvSpPr>
        <p:spPr bwMode="auto">
          <a:xfrm>
            <a:off x="1911350" y="1890713"/>
            <a:ext cx="1122363" cy="333375"/>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22" name="Group 34">
            <a:extLst>
              <a:ext uri="{FF2B5EF4-FFF2-40B4-BE49-F238E27FC236}">
                <a16:creationId xmlns:a16="http://schemas.microsoft.com/office/drawing/2014/main" id="{B8D90889-DB9A-45B8-A9FB-9E0533C6DFC1}"/>
              </a:ext>
            </a:extLst>
          </p:cNvPr>
          <p:cNvGrpSpPr>
            <a:grpSpLocks/>
          </p:cNvGrpSpPr>
          <p:nvPr/>
        </p:nvGrpSpPr>
        <p:grpSpPr bwMode="auto">
          <a:xfrm>
            <a:off x="4510088" y="1546225"/>
            <a:ext cx="2854325" cy="996950"/>
            <a:chOff x="1977" y="3200"/>
            <a:chExt cx="1798" cy="628"/>
          </a:xfrm>
        </p:grpSpPr>
        <p:sp>
          <p:nvSpPr>
            <p:cNvPr id="831523" name="AutoShape 35">
              <a:extLst>
                <a:ext uri="{FF2B5EF4-FFF2-40B4-BE49-F238E27FC236}">
                  <a16:creationId xmlns:a16="http://schemas.microsoft.com/office/drawing/2014/main" id="{05CDD5FB-31C0-4E85-83AB-F27D0AD39772}"/>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24" name="AutoShape 36">
              <a:extLst>
                <a:ext uri="{FF2B5EF4-FFF2-40B4-BE49-F238E27FC236}">
                  <a16:creationId xmlns:a16="http://schemas.microsoft.com/office/drawing/2014/main" id="{5A611F8D-42B4-4380-B208-E976DCC4E16D}"/>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25" name="AutoShape 37">
              <a:extLst>
                <a:ext uri="{FF2B5EF4-FFF2-40B4-BE49-F238E27FC236}">
                  <a16:creationId xmlns:a16="http://schemas.microsoft.com/office/drawing/2014/main" id="{9AB3ED50-5FE4-45F9-BEA6-2FED6EBC2CFD}"/>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31526" name="AutoShape 38">
              <a:extLst>
                <a:ext uri="{FF2B5EF4-FFF2-40B4-BE49-F238E27FC236}">
                  <a16:creationId xmlns:a16="http://schemas.microsoft.com/office/drawing/2014/main" id="{AD25D155-0794-4037-B658-1AF3ACE3AA76}"/>
                </a:ext>
              </a:extLst>
            </p:cNvPr>
            <p:cNvCxnSpPr>
              <a:cxnSpLocks noChangeShapeType="1"/>
              <a:stCxn id="831525" idx="5"/>
              <a:endCxn id="831523"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27" name="AutoShape 39">
              <a:extLst>
                <a:ext uri="{FF2B5EF4-FFF2-40B4-BE49-F238E27FC236}">
                  <a16:creationId xmlns:a16="http://schemas.microsoft.com/office/drawing/2014/main" id="{A7B29837-27C7-4C7C-96A9-DE9F86363BCC}"/>
                </a:ext>
              </a:extLst>
            </p:cNvPr>
            <p:cNvCxnSpPr>
              <a:cxnSpLocks noChangeShapeType="1"/>
              <a:stCxn id="831525" idx="0"/>
              <a:endCxn id="831524"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1528" name="Line 40">
            <a:extLst>
              <a:ext uri="{FF2B5EF4-FFF2-40B4-BE49-F238E27FC236}">
                <a16:creationId xmlns:a16="http://schemas.microsoft.com/office/drawing/2014/main" id="{4565C309-01C2-49D4-BA31-FB0EA5E24AAD}"/>
              </a:ext>
            </a:extLst>
          </p:cNvPr>
          <p:cNvSpPr>
            <a:spLocks noChangeShapeType="1"/>
          </p:cNvSpPr>
          <p:nvPr/>
        </p:nvSpPr>
        <p:spPr bwMode="auto">
          <a:xfrm flipH="1">
            <a:off x="3906838" y="2182813"/>
            <a:ext cx="1101725" cy="3282950"/>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31" name="Group 43">
            <a:extLst>
              <a:ext uri="{FF2B5EF4-FFF2-40B4-BE49-F238E27FC236}">
                <a16:creationId xmlns:a16="http://schemas.microsoft.com/office/drawing/2014/main" id="{0C4D3D38-5EFA-4BD6-82DC-2E11D008F765}"/>
              </a:ext>
            </a:extLst>
          </p:cNvPr>
          <p:cNvGrpSpPr>
            <a:grpSpLocks/>
          </p:cNvGrpSpPr>
          <p:nvPr/>
        </p:nvGrpSpPr>
        <p:grpSpPr bwMode="auto">
          <a:xfrm>
            <a:off x="6694488" y="1403350"/>
            <a:ext cx="2036762" cy="4819650"/>
            <a:chOff x="4217" y="884"/>
            <a:chExt cx="1283" cy="3036"/>
          </a:xfrm>
        </p:grpSpPr>
        <p:sp>
          <p:nvSpPr>
            <p:cNvPr id="831532" name="AutoShape 44">
              <a:extLst>
                <a:ext uri="{FF2B5EF4-FFF2-40B4-BE49-F238E27FC236}">
                  <a16:creationId xmlns:a16="http://schemas.microsoft.com/office/drawing/2014/main" id="{571FE0B7-63A6-4423-8DC3-5301FF673FC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33" name="Text Box 45">
              <a:extLst>
                <a:ext uri="{FF2B5EF4-FFF2-40B4-BE49-F238E27FC236}">
                  <a16:creationId xmlns:a16="http://schemas.microsoft.com/office/drawing/2014/main" id="{F7E37615-A7E6-4499-9BF2-D5495593C332}"/>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31534" name="Line 46">
            <a:extLst>
              <a:ext uri="{FF2B5EF4-FFF2-40B4-BE49-F238E27FC236}">
                <a16:creationId xmlns:a16="http://schemas.microsoft.com/office/drawing/2014/main" id="{2528BC73-9A57-43E3-B7F4-D3A55FB31F31}"/>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36" name="AutoShape 48">
            <a:extLst>
              <a:ext uri="{FF2B5EF4-FFF2-40B4-BE49-F238E27FC236}">
                <a16:creationId xmlns:a16="http://schemas.microsoft.com/office/drawing/2014/main" id="{6C368470-31B9-49E4-BFA2-D1E963F05CA5}"/>
              </a:ext>
            </a:extLst>
          </p:cNvPr>
          <p:cNvSpPr>
            <a:spLocks noChangeArrowheads="1"/>
          </p:cNvSpPr>
          <p:nvPr/>
        </p:nvSpPr>
        <p:spPr bwMode="auto">
          <a:xfrm rot="16200000" flipV="1">
            <a:off x="496888" y="3009900"/>
            <a:ext cx="912812" cy="560388"/>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37" name="Line 49">
            <a:extLst>
              <a:ext uri="{FF2B5EF4-FFF2-40B4-BE49-F238E27FC236}">
                <a16:creationId xmlns:a16="http://schemas.microsoft.com/office/drawing/2014/main" id="{819A74A1-3960-4ED9-8B6D-B75EC586D4CD}"/>
              </a:ext>
            </a:extLst>
          </p:cNvPr>
          <p:cNvSpPr>
            <a:spLocks noChangeShapeType="1"/>
          </p:cNvSpPr>
          <p:nvPr/>
        </p:nvSpPr>
        <p:spPr bwMode="auto">
          <a:xfrm flipH="1">
            <a:off x="1243013" y="1971675"/>
            <a:ext cx="1871662" cy="1141413"/>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39" name="AutoShape 51">
            <a:extLst>
              <a:ext uri="{FF2B5EF4-FFF2-40B4-BE49-F238E27FC236}">
                <a16:creationId xmlns:a16="http://schemas.microsoft.com/office/drawing/2014/main" id="{C58CE948-008B-4434-ABDA-0D56F10E079F}"/>
              </a:ext>
            </a:extLst>
          </p:cNvPr>
          <p:cNvSpPr>
            <a:spLocks noChangeArrowheads="1"/>
          </p:cNvSpPr>
          <p:nvPr/>
        </p:nvSpPr>
        <p:spPr bwMode="auto">
          <a:xfrm rot="5400000" flipH="1">
            <a:off x="6960394" y="3304382"/>
            <a:ext cx="955675" cy="477837"/>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0" name="Line 52">
            <a:extLst>
              <a:ext uri="{FF2B5EF4-FFF2-40B4-BE49-F238E27FC236}">
                <a16:creationId xmlns:a16="http://schemas.microsoft.com/office/drawing/2014/main" id="{94E5EF94-D5D4-4952-AA2F-762B23922106}"/>
              </a:ext>
            </a:extLst>
          </p:cNvPr>
          <p:cNvSpPr>
            <a:spLocks noChangeShapeType="1"/>
          </p:cNvSpPr>
          <p:nvPr/>
        </p:nvSpPr>
        <p:spPr bwMode="auto">
          <a:xfrm>
            <a:off x="5003800" y="2160588"/>
            <a:ext cx="2205038" cy="136842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41" name="Line 53">
            <a:extLst>
              <a:ext uri="{FF2B5EF4-FFF2-40B4-BE49-F238E27FC236}">
                <a16:creationId xmlns:a16="http://schemas.microsoft.com/office/drawing/2014/main" id="{7BB754B1-D760-434A-A0B3-FCEBF20CE26A}"/>
              </a:ext>
            </a:extLst>
          </p:cNvPr>
          <p:cNvSpPr>
            <a:spLocks noChangeShapeType="1"/>
          </p:cNvSpPr>
          <p:nvPr/>
        </p:nvSpPr>
        <p:spPr bwMode="auto">
          <a:xfrm flipH="1">
            <a:off x="3886200" y="3698875"/>
            <a:ext cx="3303588" cy="18907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45" name="Group 57">
            <a:extLst>
              <a:ext uri="{FF2B5EF4-FFF2-40B4-BE49-F238E27FC236}">
                <a16:creationId xmlns:a16="http://schemas.microsoft.com/office/drawing/2014/main" id="{33053C90-D928-4AE0-AC9F-331F7B7498B5}"/>
              </a:ext>
            </a:extLst>
          </p:cNvPr>
          <p:cNvGrpSpPr>
            <a:grpSpLocks/>
          </p:cNvGrpSpPr>
          <p:nvPr/>
        </p:nvGrpSpPr>
        <p:grpSpPr bwMode="auto">
          <a:xfrm>
            <a:off x="506413" y="3040063"/>
            <a:ext cx="8083550" cy="1374775"/>
            <a:chOff x="319" y="1915"/>
            <a:chExt cx="5092" cy="866"/>
          </a:xfrm>
        </p:grpSpPr>
        <p:sp>
          <p:nvSpPr>
            <p:cNvPr id="831543" name="AutoShape 55">
              <a:extLst>
                <a:ext uri="{FF2B5EF4-FFF2-40B4-BE49-F238E27FC236}">
                  <a16:creationId xmlns:a16="http://schemas.microsoft.com/office/drawing/2014/main" id="{55B8C603-0811-4D59-A5DC-721CFEBAC113}"/>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4" name="Text Box 56">
              <a:extLst>
                <a:ext uri="{FF2B5EF4-FFF2-40B4-BE49-F238E27FC236}">
                  <a16:creationId xmlns:a16="http://schemas.microsoft.com/office/drawing/2014/main" id="{5A269170-435B-4B89-91F6-40C3F165B4E1}"/>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31546" name="AutoShape 58">
            <a:extLst>
              <a:ext uri="{FF2B5EF4-FFF2-40B4-BE49-F238E27FC236}">
                <a16:creationId xmlns:a16="http://schemas.microsoft.com/office/drawing/2014/main" id="{B9CC10FB-FEFD-4AAC-BAB5-D84156240545}"/>
              </a:ext>
            </a:extLst>
          </p:cNvPr>
          <p:cNvSpPr>
            <a:spLocks noChangeArrowheads="1"/>
          </p:cNvSpPr>
          <p:nvPr/>
        </p:nvSpPr>
        <p:spPr bwMode="auto">
          <a:xfrm>
            <a:off x="3325813" y="3554413"/>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8" name="AutoShape 60">
            <a:extLst>
              <a:ext uri="{FF2B5EF4-FFF2-40B4-BE49-F238E27FC236}">
                <a16:creationId xmlns:a16="http://schemas.microsoft.com/office/drawing/2014/main" id="{BF3C52CD-E867-41EC-8F7B-CA326DCD2024}"/>
              </a:ext>
            </a:extLst>
          </p:cNvPr>
          <p:cNvSpPr>
            <a:spLocks noChangeArrowheads="1"/>
          </p:cNvSpPr>
          <p:nvPr/>
        </p:nvSpPr>
        <p:spPr bwMode="auto">
          <a:xfrm rot="16200000" flipV="1">
            <a:off x="463551" y="3019425"/>
            <a:ext cx="912812"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9" name="AutoShape 61">
            <a:extLst>
              <a:ext uri="{FF2B5EF4-FFF2-40B4-BE49-F238E27FC236}">
                <a16:creationId xmlns:a16="http://schemas.microsoft.com/office/drawing/2014/main" id="{43F1A486-56A6-4176-B442-E3C0EB1A8C3E}"/>
              </a:ext>
            </a:extLst>
          </p:cNvPr>
          <p:cNvSpPr>
            <a:spLocks noChangeArrowheads="1"/>
          </p:cNvSpPr>
          <p:nvPr/>
        </p:nvSpPr>
        <p:spPr bwMode="auto">
          <a:xfrm rot="5400000" flipH="1">
            <a:off x="6927056" y="3271044"/>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50" name="Line 62">
            <a:extLst>
              <a:ext uri="{FF2B5EF4-FFF2-40B4-BE49-F238E27FC236}">
                <a16:creationId xmlns:a16="http://schemas.microsoft.com/office/drawing/2014/main" id="{0AD039C1-8326-4939-B37C-077FF0F75AF2}"/>
              </a:ext>
            </a:extLst>
          </p:cNvPr>
          <p:cNvSpPr>
            <a:spLocks noChangeShapeType="1"/>
          </p:cNvSpPr>
          <p:nvPr/>
        </p:nvSpPr>
        <p:spPr bwMode="auto">
          <a:xfrm flipH="1" flipV="1">
            <a:off x="1065213" y="3351213"/>
            <a:ext cx="2744787" cy="41592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51" name="Line 63">
            <a:extLst>
              <a:ext uri="{FF2B5EF4-FFF2-40B4-BE49-F238E27FC236}">
                <a16:creationId xmlns:a16="http://schemas.microsoft.com/office/drawing/2014/main" id="{07B178CB-CA4D-44AA-A190-09583A37D0CD}"/>
              </a:ext>
            </a:extLst>
          </p:cNvPr>
          <p:cNvSpPr>
            <a:spLocks noChangeShapeType="1"/>
          </p:cNvSpPr>
          <p:nvPr/>
        </p:nvSpPr>
        <p:spPr bwMode="auto">
          <a:xfrm flipH="1">
            <a:off x="4127500" y="3505200"/>
            <a:ext cx="3263900" cy="207963"/>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52" name="Line 64">
            <a:extLst>
              <a:ext uri="{FF2B5EF4-FFF2-40B4-BE49-F238E27FC236}">
                <a16:creationId xmlns:a16="http://schemas.microsoft.com/office/drawing/2014/main" id="{56F27316-857D-4AA2-87B6-838ADDD1E833}"/>
              </a:ext>
            </a:extLst>
          </p:cNvPr>
          <p:cNvSpPr>
            <a:spLocks noChangeShapeType="1"/>
          </p:cNvSpPr>
          <p:nvPr/>
        </p:nvSpPr>
        <p:spPr bwMode="auto">
          <a:xfrm flipH="1">
            <a:off x="3779838" y="3800475"/>
            <a:ext cx="144462" cy="18049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31545"/>
                                        </p:tgtEl>
                                        <p:attrNameLst>
                                          <p:attrName>style.visibility</p:attrName>
                                        </p:attrNameLst>
                                      </p:cBhvr>
                                      <p:to>
                                        <p:strVal val="visible"/>
                                      </p:to>
                                    </p:set>
                                    <p:animEffect transition="in" filter="box(out)">
                                      <p:cBhvr>
                                        <p:cTn id="7" dur="1000"/>
                                        <p:tgtEl>
                                          <p:spTgt spid="831545"/>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831548"/>
                                        </p:tgtEl>
                                        <p:attrNameLst>
                                          <p:attrName>style.visibility</p:attrName>
                                        </p:attrNameLst>
                                      </p:cBhvr>
                                      <p:to>
                                        <p:strVal val="visible"/>
                                      </p:to>
                                    </p:set>
                                  </p:childTnLst>
                                </p:cTn>
                              </p:par>
                            </p:childTnLst>
                          </p:cTn>
                        </p:par>
                        <p:par>
                          <p:cTn id="11" fill="hold" nodeType="afterGroup">
                            <p:stCondLst>
                              <p:cond delay="1000"/>
                            </p:stCondLst>
                            <p:childTnLst>
                              <p:par>
                                <p:cTn id="12" presetID="54" presetClass="path" presetSubtype="0" accel="50000" decel="50000" fill="hold" nodeType="afterEffect">
                                  <p:stCondLst>
                                    <p:cond delay="0"/>
                                  </p:stCondLst>
                                  <p:childTnLst>
                                    <p:animMotion origin="layout" path="M -0.00035 -0.00139 C 0.00104 -0.01296 0.01441 -0.03218 0.02031 -0.03634 C 0.05729 -0.06088 0.1467 0.04861 0.19809 0.18403 C 0.17205 0.11504 0.16563 0.03518 0.18386 0.02292 C 0.20295 0.01088 0.2467 0.06597 0.27188 0.13403 C 0.2592 0.09977 0.2559 0.05903 0.26563 0.05278 C 0.27465 0.04606 0.29653 0.07315 0.30972 0.10787 C 0.30347 0.09028 0.30208 0.0706 0.30677 0.06759 C 0.31163 0.06412 0.32292 0.07893 0.32934 0.09537 C 0.32604 0.08634 0.32517 0.07569 0.32778 0.07477 C 0.32847 0.07292 0.33542 0.07963 0.33837 0.08842 C 0.33681 0.08379 0.33646 0.07893 0.33785 0.07778 C 0.33837 0.0787 0.34184 0.08032 0.34358 0.08495 C 0.34288 0.08264 0.34184 0.08032 0.34323 0.0794 C 0.3434 0.08079 0.34497 0.08102 0.34618 0.08333 C 0.34566 0.08217 0.34497 0.08102 0.34445 0.08009 C 0.34618 0.07917 0.34653 0.08032 0.34653 0.08148 C 0.34809 0.08055 0.34774 0.07963 0.34722 0.07847 C 0.34896 0.07731 0.34931 0.07847 0.34965 0.0794 " pathEditMode="relative" rAng="-1604266" ptsTypes="fffffffffffffffffff">
                                      <p:cBhvr>
                                        <p:cTn id="13" dur="1000" fill="hold"/>
                                        <p:tgtEl>
                                          <p:spTgt spid="831548"/>
                                        </p:tgtEl>
                                        <p:attrNameLst>
                                          <p:attrName>ppt_x</p:attrName>
                                          <p:attrName>ppt_y</p:attrName>
                                        </p:attrNameLst>
                                      </p:cBhvr>
                                      <p:rCtr x="17222" y="3310"/>
                                    </p:animMotion>
                                  </p:childTnLst>
                                  <p:subTnLst>
                                    <p:set>
                                      <p:cBhvr override="childStyle">
                                        <p:cTn dur="1" fill="hold" display="0" masterRel="sameClick" afterEffect="1">
                                          <p:stCondLst>
                                            <p:cond evt="end" delay="0">
                                              <p:tn val="12"/>
                                            </p:cond>
                                          </p:stCondLst>
                                        </p:cTn>
                                        <p:tgtEl>
                                          <p:spTgt spid="831548"/>
                                        </p:tgtEl>
                                        <p:attrNameLst>
                                          <p:attrName>style.visibility</p:attrName>
                                        </p:attrNameLst>
                                      </p:cBhvr>
                                      <p:to>
                                        <p:strVal val="hidden"/>
                                      </p:to>
                                    </p:set>
                                  </p:subTnLst>
                                </p:cTn>
                              </p:par>
                              <p:par>
                                <p:cTn id="14" presetID="1" presetClass="entr" presetSubtype="0" fill="hold" nodeType="withEffect">
                                  <p:stCondLst>
                                    <p:cond delay="0"/>
                                  </p:stCondLst>
                                  <p:childTnLst>
                                    <p:set>
                                      <p:cBhvr>
                                        <p:cTn id="15" dur="1" fill="hold">
                                          <p:stCondLst>
                                            <p:cond delay="0"/>
                                          </p:stCondLst>
                                        </p:cTn>
                                        <p:tgtEl>
                                          <p:spTgt spid="831549"/>
                                        </p:tgtEl>
                                        <p:attrNameLst>
                                          <p:attrName>style.visibility</p:attrName>
                                        </p:attrNameLst>
                                      </p:cBhvr>
                                      <p:to>
                                        <p:strVal val="visible"/>
                                      </p:to>
                                    </p:set>
                                  </p:childTnLst>
                                </p:cTn>
                              </p:par>
                              <p:par>
                                <p:cTn id="16" presetID="41" presetClass="path" presetSubtype="0" accel="50000" decel="50000" fill="hold" nodeType="withEffect">
                                  <p:stCondLst>
                                    <p:cond delay="0"/>
                                  </p:stCondLst>
                                  <p:childTnLst>
                                    <p:animMotion origin="layout" path="M 0.01667 -0.07454 C 0.01563 -0.08774 0.00209 -0.10811 -0.0033 -0.11181 C -0.03993 -0.13797 -0.13819 -0.01227 -0.19844 0.14004 C -0.16771 0.06203 -0.15694 -0.02593 -0.17482 -0.0382 C -0.19357 -0.05186 -0.24149 0.0118 -0.2717 0.08842 C -0.25677 0.04976 -0.25052 0.00393 -0.25972 -0.00278 C -0.26927 -0.0095 -0.29392 0.02222 -0.30972 0.06157 C -0.30156 0.04143 -0.29896 0.01944 -0.30382 0.01666 C -0.3085 0.01319 -0.32118 0.02939 -0.32847 0.04838 C -0.32448 0.03819 -0.32309 0.02685 -0.32534 0.02523 C -0.32673 0.0243 -0.33403 0.03171 -0.33784 0.04166 C -0.33594 0.03657 -0.33524 0.03078 -0.33646 0.02986 C -0.33611 0.0287 -0.34114 0.03287 -0.34288 0.03773 C -0.34166 0.03425 -0.34114 0.03287 -0.34184 0.0324 C -0.34219 0.0331 -0.34409 0.03379 -0.34548 0.03634 C -0.34409 0.03379 -0.34357 0.0324 -0.34409 0.03379 C -0.34479 0.03171 -0.34514 0.03287 -0.34548 0.03379 C -0.34705 0.0331 -0.34653 0.03194 -0.346 0.03055 C -0.34739 0.02986 -0.34774 0.03078 -0.34826 0.0324 " pathEditMode="relative" rAng="1674746" ptsTypes="fffffffffffffffffff">
                                      <p:cBhvr>
                                        <p:cTn id="17" dur="1000" fill="hold"/>
                                        <p:tgtEl>
                                          <p:spTgt spid="831549"/>
                                        </p:tgtEl>
                                        <p:attrNameLst>
                                          <p:attrName>ppt_x</p:attrName>
                                          <p:attrName>ppt_y</p:attrName>
                                        </p:attrNameLst>
                                      </p:cBhvr>
                                      <p:rCtr x="-17917" y="4491"/>
                                    </p:animMotion>
                                  </p:childTnLst>
                                  <p:subTnLst>
                                    <p:set>
                                      <p:cBhvr override="childStyle">
                                        <p:cTn dur="1" fill="hold" display="0" masterRel="sameClick" afterEffect="1">
                                          <p:stCondLst>
                                            <p:cond evt="end" delay="0">
                                              <p:tn val="16"/>
                                            </p:cond>
                                          </p:stCondLst>
                                        </p:cTn>
                                        <p:tgtEl>
                                          <p:spTgt spid="831549"/>
                                        </p:tgtEl>
                                        <p:attrNameLst>
                                          <p:attrName>style.visibility</p:attrName>
                                        </p:attrNameLst>
                                      </p:cBhvr>
                                      <p:to>
                                        <p:strVal val="hidden"/>
                                      </p:to>
                                    </p:set>
                                  </p:sub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0"/>
                                          </p:stCondLst>
                                        </p:cTn>
                                        <p:tgtEl>
                                          <p:spTgt spid="831546"/>
                                        </p:tgtEl>
                                        <p:attrNameLst>
                                          <p:attrName>style.visibility</p:attrName>
                                        </p:attrNameLst>
                                      </p:cBhvr>
                                      <p:to>
                                        <p:strVal val="visible"/>
                                      </p:to>
                                    </p:set>
                                  </p:childTnLst>
                                </p:cTn>
                              </p:par>
                              <p:par>
                                <p:cTn id="21" presetID="8" presetClass="emph" presetSubtype="0" fill="hold" nodeType="withEffect">
                                  <p:stCondLst>
                                    <p:cond delay="0"/>
                                  </p:stCondLst>
                                  <p:childTnLst>
                                    <p:animRot by="21600000">
                                      <p:cBhvr>
                                        <p:cTn id="22" dur="500" fill="hold"/>
                                        <p:tgtEl>
                                          <p:spTgt spid="831546"/>
                                        </p:tgtEl>
                                        <p:attrNameLst>
                                          <p:attrName>r</p:attrName>
                                        </p:attrNameLst>
                                      </p:cBhvr>
                                    </p:animRo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831550"/>
                                        </p:tgtEl>
                                        <p:attrNameLst>
                                          <p:attrName>style.visibility</p:attrName>
                                        </p:attrNameLst>
                                      </p:cBhvr>
                                      <p:to>
                                        <p:strVal val="visible"/>
                                      </p:to>
                                    </p:set>
                                    <p:animEffect transition="in" filter="wipe(left)">
                                      <p:cBhvr>
                                        <p:cTn id="26" dur="1000"/>
                                        <p:tgtEl>
                                          <p:spTgt spid="831550"/>
                                        </p:tgtEl>
                                      </p:cBhvr>
                                    </p:animEffect>
                                  </p:childTnLst>
                                </p:cTn>
                              </p:par>
                              <p:par>
                                <p:cTn id="27" presetID="22" presetClass="entr" presetSubtype="2" fill="hold" nodeType="withEffect">
                                  <p:stCondLst>
                                    <p:cond delay="0"/>
                                  </p:stCondLst>
                                  <p:childTnLst>
                                    <p:set>
                                      <p:cBhvr>
                                        <p:cTn id="28" dur="1" fill="hold">
                                          <p:stCondLst>
                                            <p:cond delay="0"/>
                                          </p:stCondLst>
                                        </p:cTn>
                                        <p:tgtEl>
                                          <p:spTgt spid="831551"/>
                                        </p:tgtEl>
                                        <p:attrNameLst>
                                          <p:attrName>style.visibility</p:attrName>
                                        </p:attrNameLst>
                                      </p:cBhvr>
                                      <p:to>
                                        <p:strVal val="visible"/>
                                      </p:to>
                                    </p:set>
                                    <p:animEffect transition="in" filter="wipe(right)">
                                      <p:cBhvr>
                                        <p:cTn id="29" dur="1000"/>
                                        <p:tgtEl>
                                          <p:spTgt spid="831551"/>
                                        </p:tgtEl>
                                      </p:cBhvr>
                                    </p:animEffect>
                                  </p:childTnLst>
                                </p:cTn>
                              </p:par>
                            </p:childTnLst>
                          </p:cTn>
                        </p:par>
                        <p:par>
                          <p:cTn id="30" fill="hold" nodeType="afterGroup">
                            <p:stCondLst>
                              <p:cond delay="3500"/>
                            </p:stCondLst>
                            <p:childTnLst>
                              <p:par>
                                <p:cTn id="31" presetID="22" presetClass="entr" presetSubtype="1" fill="hold" nodeType="afterEffect">
                                  <p:stCondLst>
                                    <p:cond delay="0"/>
                                  </p:stCondLst>
                                  <p:childTnLst>
                                    <p:set>
                                      <p:cBhvr>
                                        <p:cTn id="32" dur="1" fill="hold">
                                          <p:stCondLst>
                                            <p:cond delay="0"/>
                                          </p:stCondLst>
                                        </p:cTn>
                                        <p:tgtEl>
                                          <p:spTgt spid="831552"/>
                                        </p:tgtEl>
                                        <p:attrNameLst>
                                          <p:attrName>style.visibility</p:attrName>
                                        </p:attrNameLst>
                                      </p:cBhvr>
                                      <p:to>
                                        <p:strVal val="visible"/>
                                      </p:to>
                                    </p:set>
                                    <p:animEffect transition="in" filter="wipe(up)">
                                      <p:cBhvr>
                                        <p:cTn id="33" dur="1000"/>
                                        <p:tgtEl>
                                          <p:spTgt spid="83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AutoShape 2">
            <a:extLst>
              <a:ext uri="{FF2B5EF4-FFF2-40B4-BE49-F238E27FC236}">
                <a16:creationId xmlns:a16="http://schemas.microsoft.com/office/drawing/2014/main" id="{A56B887C-D9F9-4F22-B248-B3867CA6A6C1}"/>
              </a:ext>
            </a:extLst>
          </p:cNvPr>
          <p:cNvSpPr>
            <a:spLocks noGrp="1" noChangeArrowheads="1"/>
          </p:cNvSpPr>
          <p:nvPr>
            <p:ph type="title"/>
          </p:nvPr>
        </p:nvSpPr>
        <p:spPr/>
        <p:txBody>
          <a:bodyPr/>
          <a:lstStyle/>
          <a:p>
            <a:r>
              <a:rPr lang="en-US" altLang="en-US"/>
              <a:t>Two (out of many other) possible configurations</a:t>
            </a:r>
          </a:p>
        </p:txBody>
      </p:sp>
      <p:sp>
        <p:nvSpPr>
          <p:cNvPr id="833549" name="Rectangle 13">
            <a:extLst>
              <a:ext uri="{FF2B5EF4-FFF2-40B4-BE49-F238E27FC236}">
                <a16:creationId xmlns:a16="http://schemas.microsoft.com/office/drawing/2014/main" id="{AB1B724C-DAE0-4EEC-87F7-1A5557FE7009}"/>
              </a:ext>
            </a:extLst>
          </p:cNvPr>
          <p:cNvSpPr>
            <a:spLocks noGrp="1" noChangeArrowheads="1"/>
          </p:cNvSpPr>
          <p:nvPr>
            <p:ph idx="1"/>
          </p:nvPr>
        </p:nvSpPr>
        <p:spPr>
          <a:xfrm>
            <a:off x="3940175" y="2438400"/>
            <a:ext cx="4975224" cy="4191000"/>
          </a:xfrm>
        </p:spPr>
        <p:txBody>
          <a:bodyPr/>
          <a:lstStyle/>
          <a:p>
            <a:pPr marL="0" indent="0">
              <a:buFontTx/>
              <a:buNone/>
            </a:pPr>
            <a:r>
              <a:rPr lang="en-US" altLang="en-US" dirty="0"/>
              <a:t>#1 was not considered to be relevant for O</a:t>
            </a:r>
            <a:r>
              <a:rPr lang="en-US" altLang="en-US" baseline="30000" dirty="0"/>
              <a:t>2</a:t>
            </a:r>
            <a:r>
              <a:rPr lang="en-US" altLang="en-US" dirty="0"/>
              <a:t>, but is relevant for </a:t>
            </a:r>
            <a:r>
              <a:rPr lang="en-US" altLang="en-US" dirty="0" err="1"/>
              <a:t>O</a:t>
            </a:r>
            <a:r>
              <a:rPr lang="en-US" altLang="en-US" baseline="30000" dirty="0" err="1"/>
              <a:t>m</a:t>
            </a:r>
            <a:r>
              <a:rPr lang="en-US" altLang="en-US" dirty="0" err="1"/>
              <a:t>.</a:t>
            </a:r>
            <a:endParaRPr lang="en-US" altLang="en-US" dirty="0"/>
          </a:p>
        </p:txBody>
      </p:sp>
      <p:sp>
        <p:nvSpPr>
          <p:cNvPr id="833552" name="Rectangle 16">
            <a:extLst>
              <a:ext uri="{FF2B5EF4-FFF2-40B4-BE49-F238E27FC236}">
                <a16:creationId xmlns:a16="http://schemas.microsoft.com/office/drawing/2014/main" id="{E4CD31D4-4A5F-41FE-AF5A-3A9FFEA22C04}"/>
              </a:ext>
            </a:extLst>
          </p:cNvPr>
          <p:cNvSpPr>
            <a:spLocks noGrp="1" noChangeArrowheads="1"/>
          </p:cNvSpPr>
          <p:nvPr>
            <p:ph sz="quarter" idx="4294967295"/>
          </p:nvPr>
        </p:nvSpPr>
        <p:spPr>
          <a:xfrm>
            <a:off x="3940175" y="4210050"/>
            <a:ext cx="5203825" cy="2286000"/>
          </a:xfrm>
        </p:spPr>
        <p:txBody>
          <a:bodyPr/>
          <a:lstStyle/>
          <a:p>
            <a:pPr marL="0" indent="0">
              <a:buFontTx/>
              <a:buNone/>
            </a:pPr>
            <a:r>
              <a:rPr lang="en-US" altLang="en-US"/>
              <a:t>The author of O</a:t>
            </a:r>
            <a:r>
              <a:rPr lang="en-US" altLang="en-US" baseline="30000"/>
              <a:t>1</a:t>
            </a:r>
            <a:r>
              <a:rPr lang="en-US" altLang="en-US"/>
              <a:t> made an encoding mistake such that his ontology contains a reference to a non-intended referent, and this is copied into O</a:t>
            </a:r>
            <a:r>
              <a:rPr lang="en-US" altLang="en-US" baseline="30000"/>
              <a:t>m</a:t>
            </a:r>
            <a:r>
              <a:rPr lang="en-US" altLang="en-US"/>
              <a:t>.</a:t>
            </a:r>
          </a:p>
        </p:txBody>
      </p:sp>
      <p:pic>
        <p:nvPicPr>
          <p:cNvPr id="833554" name="Picture 18">
            <a:extLst>
              <a:ext uri="{FF2B5EF4-FFF2-40B4-BE49-F238E27FC236}">
                <a16:creationId xmlns:a16="http://schemas.microsoft.com/office/drawing/2014/main" id="{399B3CC9-E484-42B3-AC22-2BCAD17CC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197100"/>
            <a:ext cx="3354388"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3555" name="Picture 19">
            <a:extLst>
              <a:ext uri="{FF2B5EF4-FFF2-40B4-BE49-F238E27FC236}">
                <a16:creationId xmlns:a16="http://schemas.microsoft.com/office/drawing/2014/main" id="{DC7A6DD6-4009-4E69-8998-C0AE5573A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4503738"/>
            <a:ext cx="33559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3552"/>
                                        </p:tgtEl>
                                        <p:attrNameLst>
                                          <p:attrName>style.visibility</p:attrName>
                                        </p:attrNameLst>
                                      </p:cBhvr>
                                      <p:to>
                                        <p:strVal val="visible"/>
                                      </p:to>
                                    </p:set>
                                    <p:anim calcmode="lin" valueType="num">
                                      <p:cBhvr>
                                        <p:cTn id="7" dur="500" fill="hold"/>
                                        <p:tgtEl>
                                          <p:spTgt spid="833552"/>
                                        </p:tgtEl>
                                        <p:attrNameLst>
                                          <p:attrName>ppt_w</p:attrName>
                                        </p:attrNameLst>
                                      </p:cBhvr>
                                      <p:tavLst>
                                        <p:tav tm="0">
                                          <p:val>
                                            <p:fltVal val="0"/>
                                          </p:val>
                                        </p:tav>
                                        <p:tav tm="100000">
                                          <p:val>
                                            <p:strVal val="#ppt_w"/>
                                          </p:val>
                                        </p:tav>
                                      </p:tavLst>
                                    </p:anim>
                                    <p:anim calcmode="lin" valueType="num">
                                      <p:cBhvr>
                                        <p:cTn id="8" dur="500" fill="hold"/>
                                        <p:tgtEl>
                                          <p:spTgt spid="833552"/>
                                        </p:tgtEl>
                                        <p:attrNameLst>
                                          <p:attrName>ppt_h</p:attrName>
                                        </p:attrNameLst>
                                      </p:cBhvr>
                                      <p:tavLst>
                                        <p:tav tm="0">
                                          <p:val>
                                            <p:fltVal val="0"/>
                                          </p:val>
                                        </p:tav>
                                        <p:tav tm="100000">
                                          <p:val>
                                            <p:strVal val="#ppt_h"/>
                                          </p:val>
                                        </p:tav>
                                      </p:tavLst>
                                    </p:anim>
                                    <p:animEffect transition="in" filter="fade">
                                      <p:cBhvr>
                                        <p:cTn id="9" dur="500"/>
                                        <p:tgtEl>
                                          <p:spTgt spid="833552"/>
                                        </p:tgtEl>
                                      </p:cBhvr>
                                    </p:animEffect>
                                  </p:childTnLst>
                                </p:cTn>
                              </p:par>
                              <p:par>
                                <p:cTn id="10" presetID="53" presetClass="entr" presetSubtype="0" fill="hold" nodeType="withEffect">
                                  <p:stCondLst>
                                    <p:cond delay="0"/>
                                  </p:stCondLst>
                                  <p:childTnLst>
                                    <p:set>
                                      <p:cBhvr>
                                        <p:cTn id="11" dur="1" fill="hold">
                                          <p:stCondLst>
                                            <p:cond delay="0"/>
                                          </p:stCondLst>
                                        </p:cTn>
                                        <p:tgtEl>
                                          <p:spTgt spid="833555"/>
                                        </p:tgtEl>
                                        <p:attrNameLst>
                                          <p:attrName>style.visibility</p:attrName>
                                        </p:attrNameLst>
                                      </p:cBhvr>
                                      <p:to>
                                        <p:strVal val="visible"/>
                                      </p:to>
                                    </p:set>
                                    <p:anim calcmode="lin" valueType="num">
                                      <p:cBhvr>
                                        <p:cTn id="12" dur="500" fill="hold"/>
                                        <p:tgtEl>
                                          <p:spTgt spid="833555"/>
                                        </p:tgtEl>
                                        <p:attrNameLst>
                                          <p:attrName>ppt_w</p:attrName>
                                        </p:attrNameLst>
                                      </p:cBhvr>
                                      <p:tavLst>
                                        <p:tav tm="0">
                                          <p:val>
                                            <p:fltVal val="0"/>
                                          </p:val>
                                        </p:tav>
                                        <p:tav tm="100000">
                                          <p:val>
                                            <p:strVal val="#ppt_w"/>
                                          </p:val>
                                        </p:tav>
                                      </p:tavLst>
                                    </p:anim>
                                    <p:anim calcmode="lin" valueType="num">
                                      <p:cBhvr>
                                        <p:cTn id="13" dur="500" fill="hold"/>
                                        <p:tgtEl>
                                          <p:spTgt spid="833555"/>
                                        </p:tgtEl>
                                        <p:attrNameLst>
                                          <p:attrName>ppt_h</p:attrName>
                                        </p:attrNameLst>
                                      </p:cBhvr>
                                      <p:tavLst>
                                        <p:tav tm="0">
                                          <p:val>
                                            <p:fltVal val="0"/>
                                          </p:val>
                                        </p:tav>
                                        <p:tav tm="100000">
                                          <p:val>
                                            <p:strVal val="#ppt_h"/>
                                          </p:val>
                                        </p:tav>
                                      </p:tavLst>
                                    </p:anim>
                                    <p:animEffect transition="in" filter="fade">
                                      <p:cBhvr>
                                        <p:cTn id="14" dur="500"/>
                                        <p:tgtEl>
                                          <p:spTgt spid="83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AutoShape 2">
            <a:extLst>
              <a:ext uri="{FF2B5EF4-FFF2-40B4-BE49-F238E27FC236}">
                <a16:creationId xmlns:a16="http://schemas.microsoft.com/office/drawing/2014/main" id="{B8C52C3F-3155-425B-AB31-66C7A3029379}"/>
              </a:ext>
            </a:extLst>
          </p:cNvPr>
          <p:cNvSpPr>
            <a:spLocks noGrp="1" noChangeArrowheads="1"/>
          </p:cNvSpPr>
          <p:nvPr>
            <p:ph type="title"/>
          </p:nvPr>
        </p:nvSpPr>
        <p:spPr/>
        <p:txBody>
          <a:bodyPr/>
          <a:lstStyle/>
          <a:p>
            <a:r>
              <a:rPr lang="en-US" altLang="en-US" dirty="0"/>
              <a:t>Matching as QA procedure for the source Ontology</a:t>
            </a:r>
          </a:p>
        </p:txBody>
      </p:sp>
      <p:sp>
        <p:nvSpPr>
          <p:cNvPr id="851971" name="Rectangle 3">
            <a:extLst>
              <a:ext uri="{FF2B5EF4-FFF2-40B4-BE49-F238E27FC236}">
                <a16:creationId xmlns:a16="http://schemas.microsoft.com/office/drawing/2014/main" id="{62013A7E-157E-4C40-8446-A234D8B14DDB}"/>
              </a:ext>
            </a:extLst>
          </p:cNvPr>
          <p:cNvSpPr>
            <a:spLocks noGrp="1" noChangeArrowheads="1"/>
          </p:cNvSpPr>
          <p:nvPr>
            <p:ph idx="1"/>
          </p:nvPr>
        </p:nvSpPr>
        <p:spPr>
          <a:xfrm>
            <a:off x="228600" y="2133600"/>
            <a:ext cx="8686800" cy="4495800"/>
          </a:xfrm>
        </p:spPr>
        <p:txBody>
          <a:bodyPr/>
          <a:lstStyle/>
          <a:p>
            <a:pPr>
              <a:buFont typeface="Arial" panose="020B0604020202020204" pitchFamily="34" charset="0"/>
              <a:buChar char="•"/>
            </a:pPr>
            <a:r>
              <a:rPr lang="en-US" altLang="en-US" dirty="0"/>
              <a:t>E.g. : </a:t>
            </a:r>
            <a:r>
              <a:rPr lang="en-US" altLang="ja-JP" dirty="0">
                <a:ea typeface="MS PGothic" panose="020B0600070205080204" pitchFamily="34" charset="-128"/>
              </a:rPr>
              <a:t>if it is believed that for purpose </a:t>
            </a:r>
            <a:r>
              <a:rPr lang="en-US" altLang="ja-JP" dirty="0" err="1">
                <a:ea typeface="MS PGothic" panose="020B0600070205080204" pitchFamily="34" charset="-128"/>
              </a:rPr>
              <a:t>pO</a:t>
            </a:r>
            <a:r>
              <a:rPr lang="en-US" altLang="ja-JP" baseline="30000" dirty="0" err="1">
                <a:ea typeface="MS PGothic" panose="020B0600070205080204" pitchFamily="34" charset="-128"/>
              </a:rPr>
              <a:t>m</a:t>
            </a:r>
            <a:r>
              <a:rPr lang="en-US" altLang="ja-JP" dirty="0">
                <a:ea typeface="MS PGothic" panose="020B0600070205080204" pitchFamily="34" charset="-128"/>
              </a:rPr>
              <a:t> of a merged ontology O</a:t>
            </a:r>
            <a:r>
              <a:rPr lang="en-US" altLang="ja-JP" baseline="30000" dirty="0">
                <a:ea typeface="MS PGothic" panose="020B0600070205080204" pitchFamily="34" charset="-128"/>
              </a:rPr>
              <a:t>m</a:t>
            </a:r>
            <a:r>
              <a:rPr lang="en-US" altLang="ja-JP" dirty="0">
                <a:ea typeface="MS PGothic" panose="020B0600070205080204" pitchFamily="34" charset="-128"/>
              </a:rPr>
              <a:t> a certain POR is relevant (because so suggested by its presence in O</a:t>
            </a:r>
            <a:r>
              <a:rPr lang="en-US" altLang="ja-JP" baseline="30000" dirty="0">
                <a:ea typeface="MS PGothic" panose="020B0600070205080204" pitchFamily="34" charset="-128"/>
              </a:rPr>
              <a:t>1</a:t>
            </a:r>
            <a:r>
              <a:rPr lang="en-US" altLang="ja-JP" dirty="0">
                <a:ea typeface="MS PGothic" panose="020B0600070205080204" pitchFamily="34" charset="-128"/>
              </a:rPr>
              <a:t> ), and that for purpose pO</a:t>
            </a:r>
            <a:r>
              <a:rPr lang="en-US" altLang="ja-JP" baseline="30000" dirty="0">
                <a:ea typeface="MS PGothic" panose="020B0600070205080204" pitchFamily="34" charset="-128"/>
              </a:rPr>
              <a:t>2</a:t>
            </a:r>
            <a:r>
              <a:rPr lang="en-US" altLang="ja-JP" dirty="0">
                <a:ea typeface="MS PGothic" panose="020B0600070205080204" pitchFamily="34" charset="-128"/>
              </a:rPr>
              <a:t> it is not, then one must also believe that if O</a:t>
            </a:r>
            <a:r>
              <a:rPr lang="en-US" altLang="ja-JP" baseline="30000" dirty="0">
                <a:ea typeface="MS PGothic" panose="020B0600070205080204" pitchFamily="34" charset="-128"/>
              </a:rPr>
              <a:t>2</a:t>
            </a:r>
            <a:r>
              <a:rPr lang="en-US" altLang="ja-JP" dirty="0">
                <a:ea typeface="MS PGothic" panose="020B0600070205080204" pitchFamily="34" charset="-128"/>
              </a:rPr>
              <a:t> would be used for </a:t>
            </a:r>
            <a:r>
              <a:rPr lang="en-US" altLang="ja-JP" dirty="0" err="1">
                <a:ea typeface="MS PGothic" panose="020B0600070205080204" pitchFamily="34" charset="-128"/>
              </a:rPr>
              <a:t>pO</a:t>
            </a:r>
            <a:r>
              <a:rPr lang="en-US" altLang="ja-JP" baseline="30000" dirty="0" err="1">
                <a:ea typeface="MS PGothic" panose="020B0600070205080204" pitchFamily="34" charset="-128"/>
              </a:rPr>
              <a:t>m</a:t>
            </a:r>
            <a:r>
              <a:rPr lang="en-US" altLang="ja-JP" dirty="0">
                <a:ea typeface="MS PGothic" panose="020B0600070205080204" pitchFamily="34" charset="-128"/>
              </a:rPr>
              <a:t> then there is an unjustified absence of an expression, namely one characterized as being of type A-1.</a:t>
            </a:r>
          </a:p>
          <a:p>
            <a:pPr>
              <a:buFont typeface="Arial" panose="020B0604020202020204" pitchFamily="34" charset="0"/>
              <a:buChar char="•"/>
            </a:pPr>
            <a:r>
              <a:rPr lang="en-GB" altLang="ja-JP" dirty="0">
                <a:ea typeface="MS PGothic" panose="020B0600070205080204" pitchFamily="34" charset="-128"/>
              </a:rPr>
              <a:t> </a:t>
            </a:r>
          </a:p>
          <a:p>
            <a:pPr>
              <a:buFont typeface="Arial" panose="020B0604020202020204" pitchFamily="34" charset="0"/>
              <a:buChar char="•"/>
            </a:pPr>
            <a:r>
              <a:rPr lang="en-GB" altLang="ja-JP" dirty="0">
                <a:ea typeface="MS PGothic" panose="020B0600070205080204" pitchFamily="34" charset="-128"/>
              </a:rPr>
              <a:t>From the chart displayed earlier: a type A-1 situation scores 1 point less than the intended P+1.</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AutoShape 2">
            <a:extLst>
              <a:ext uri="{FF2B5EF4-FFF2-40B4-BE49-F238E27FC236}">
                <a16:creationId xmlns:a16="http://schemas.microsoft.com/office/drawing/2014/main" id="{78619665-B0A9-4618-872F-8B8867E1249C}"/>
              </a:ext>
            </a:extLst>
          </p:cNvPr>
          <p:cNvSpPr>
            <a:spLocks noGrp="1" noChangeArrowheads="1"/>
          </p:cNvSpPr>
          <p:nvPr>
            <p:ph type="title"/>
          </p:nvPr>
        </p:nvSpPr>
        <p:spPr>
          <a:xfrm>
            <a:off x="3962400" y="1066800"/>
            <a:ext cx="4953000" cy="762000"/>
          </a:xfrm>
        </p:spPr>
        <p:txBody>
          <a:bodyPr/>
          <a:lstStyle/>
          <a:p>
            <a:r>
              <a:rPr lang="en-US" altLang="en-US" dirty="0"/>
              <a:t>A toy example to clarify the principles</a:t>
            </a:r>
            <a:br>
              <a:rPr lang="en-US" altLang="en-US" dirty="0"/>
            </a:br>
            <a:r>
              <a:rPr lang="en-US" altLang="en-US" sz="2400" dirty="0"/>
              <a:t>(here assuming all PORs relevant)</a:t>
            </a:r>
          </a:p>
        </p:txBody>
      </p:sp>
      <p:pic>
        <p:nvPicPr>
          <p:cNvPr id="858116" name="Picture 4">
            <a:extLst>
              <a:ext uri="{FF2B5EF4-FFF2-40B4-BE49-F238E27FC236}">
                <a16:creationId xmlns:a16="http://schemas.microsoft.com/office/drawing/2014/main" id="{017667E9-CD51-4070-8A79-5EEB24283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4088"/>
            <a:ext cx="9144000" cy="3363912"/>
          </a:xfrm>
          <a:prstGeom prst="rect">
            <a:avLst/>
          </a:prstGeom>
          <a:noFill/>
          <a:extLst>
            <a:ext uri="{909E8E84-426E-40DD-AFC4-6F175D3DCCD1}">
              <a14:hiddenFill xmlns:a14="http://schemas.microsoft.com/office/drawing/2010/main">
                <a:solidFill>
                  <a:srgbClr val="FFFFFF"/>
                </a:solidFill>
              </a14:hiddenFill>
            </a:ext>
          </a:extLst>
        </p:spPr>
      </p:pic>
      <p:pic>
        <p:nvPicPr>
          <p:cNvPr id="858117" name="Picture 5">
            <a:extLst>
              <a:ext uri="{FF2B5EF4-FFF2-40B4-BE49-F238E27FC236}">
                <a16:creationId xmlns:a16="http://schemas.microsoft.com/office/drawing/2014/main" id="{6EBC7A5B-EDDC-4B4F-890A-2481A10A1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303338"/>
            <a:ext cx="33559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8118" name="Rectangle 6">
            <a:extLst>
              <a:ext uri="{FF2B5EF4-FFF2-40B4-BE49-F238E27FC236}">
                <a16:creationId xmlns:a16="http://schemas.microsoft.com/office/drawing/2014/main" id="{EE1B98F0-F1AD-4121-890A-58A9190DB3FC}"/>
              </a:ext>
            </a:extLst>
          </p:cNvPr>
          <p:cNvSpPr>
            <a:spLocks noChangeArrowheads="1"/>
          </p:cNvSpPr>
          <p:nvPr/>
        </p:nvSpPr>
        <p:spPr bwMode="auto">
          <a:xfrm>
            <a:off x="0" y="3948113"/>
            <a:ext cx="2098675" cy="2432050"/>
          </a:xfrm>
          <a:prstGeom prst="rect">
            <a:avLst/>
          </a:prstGeom>
          <a:solidFill>
            <a:srgbClr val="00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19" name="Rectangle 7">
            <a:extLst>
              <a:ext uri="{FF2B5EF4-FFF2-40B4-BE49-F238E27FC236}">
                <a16:creationId xmlns:a16="http://schemas.microsoft.com/office/drawing/2014/main" id="{4C797F2E-1775-4BA1-A1AC-EBED1A609F74}"/>
              </a:ext>
            </a:extLst>
          </p:cNvPr>
          <p:cNvSpPr>
            <a:spLocks noChangeArrowheads="1"/>
          </p:cNvSpPr>
          <p:nvPr/>
        </p:nvSpPr>
        <p:spPr bwMode="auto">
          <a:xfrm>
            <a:off x="2066925" y="3976688"/>
            <a:ext cx="2805113" cy="2432050"/>
          </a:xfrm>
          <a:prstGeom prst="rect">
            <a:avLst/>
          </a:prstGeom>
          <a:solidFill>
            <a:srgbClr val="3333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20" name="Rectangle 8">
            <a:extLst>
              <a:ext uri="{FF2B5EF4-FFF2-40B4-BE49-F238E27FC236}">
                <a16:creationId xmlns:a16="http://schemas.microsoft.com/office/drawing/2014/main" id="{51156D01-242C-4966-93E7-5576A5E91B19}"/>
              </a:ext>
            </a:extLst>
          </p:cNvPr>
          <p:cNvSpPr>
            <a:spLocks noChangeArrowheads="1"/>
          </p:cNvSpPr>
          <p:nvPr/>
        </p:nvSpPr>
        <p:spPr bwMode="auto">
          <a:xfrm>
            <a:off x="4892675" y="3957638"/>
            <a:ext cx="2743200" cy="2432050"/>
          </a:xfrm>
          <a:prstGeom prst="rect">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21" name="Rectangle 9">
            <a:extLst>
              <a:ext uri="{FF2B5EF4-FFF2-40B4-BE49-F238E27FC236}">
                <a16:creationId xmlns:a16="http://schemas.microsoft.com/office/drawing/2014/main" id="{7205EC37-001F-47FB-B3A3-9B5B78EC05C4}"/>
              </a:ext>
            </a:extLst>
          </p:cNvPr>
          <p:cNvSpPr>
            <a:spLocks noChangeArrowheads="1"/>
          </p:cNvSpPr>
          <p:nvPr/>
        </p:nvSpPr>
        <p:spPr bwMode="auto">
          <a:xfrm>
            <a:off x="7648575" y="3957638"/>
            <a:ext cx="1495425" cy="2432050"/>
          </a:xfrm>
          <a:prstGeom prst="rect">
            <a:avLst/>
          </a:prstGeom>
          <a:solidFill>
            <a:srgbClr val="96B3C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58118"/>
                                        </p:tgtEl>
                                        <p:attrNameLst>
                                          <p:attrName>style.visibility</p:attrName>
                                        </p:attrNameLst>
                                      </p:cBhvr>
                                      <p:to>
                                        <p:strVal val="visible"/>
                                      </p:to>
                                    </p:set>
                                    <p:anim calcmode="lin" valueType="num">
                                      <p:cBhvr>
                                        <p:cTn id="7" dur="1000" fill="hold"/>
                                        <p:tgtEl>
                                          <p:spTgt spid="858118"/>
                                        </p:tgtEl>
                                        <p:attrNameLst>
                                          <p:attrName>ppt_w</p:attrName>
                                        </p:attrNameLst>
                                      </p:cBhvr>
                                      <p:tavLst>
                                        <p:tav tm="0">
                                          <p:val>
                                            <p:fltVal val="0"/>
                                          </p:val>
                                        </p:tav>
                                        <p:tav tm="100000">
                                          <p:val>
                                            <p:strVal val="#ppt_w"/>
                                          </p:val>
                                        </p:tav>
                                      </p:tavLst>
                                    </p:anim>
                                    <p:anim calcmode="lin" valueType="num">
                                      <p:cBhvr>
                                        <p:cTn id="8" dur="1000" fill="hold"/>
                                        <p:tgtEl>
                                          <p:spTgt spid="858118"/>
                                        </p:tgtEl>
                                        <p:attrNameLst>
                                          <p:attrName>ppt_h</p:attrName>
                                        </p:attrNameLst>
                                      </p:cBhvr>
                                      <p:tavLst>
                                        <p:tav tm="0">
                                          <p:val>
                                            <p:fltVal val="0"/>
                                          </p:val>
                                        </p:tav>
                                        <p:tav tm="100000">
                                          <p:val>
                                            <p:strVal val="#ppt_h"/>
                                          </p:val>
                                        </p:tav>
                                      </p:tavLst>
                                    </p:anim>
                                    <p:animEffect transition="in" filter="fade">
                                      <p:cBhvr>
                                        <p:cTn id="9" dur="1000"/>
                                        <p:tgtEl>
                                          <p:spTgt spid="858118"/>
                                        </p:tgtEl>
                                      </p:cBhvr>
                                    </p:animEffect>
                                  </p:childTnLst>
                                </p:cTn>
                              </p:par>
                              <p:par>
                                <p:cTn id="10" presetID="0" presetClass="path" presetSubtype="0" accel="50000" decel="50000" fill="hold" nodeType="withEffect">
                                  <p:stCondLst>
                                    <p:cond delay="0"/>
                                  </p:stCondLst>
                                  <p:childTnLst>
                                    <p:animMotion origin="layout" path="M 0.03402 -0.31204 C 0.03663 -0.3125 0.06146 -0.3162 0.06597 -0.31805 C 0.06927 -0.31944 0.0717 -0.32291 0.075 -0.3243 C 0.08698 -0.3294 0.09982 -0.33009 0.11146 -0.33634 C 0.12274 -0.34236 0.121 -0.34213 0.13177 -0.34537 C 0.1526 -0.35162 0.1743 -0.35092 0.19548 -0.3544 C 0.21527 -0.36157 0.23646 -0.36319 0.25677 -0.36666 C 0.28646 -0.37199 0.31562 -0.38287 0.34548 -0.38773 C 0.39409 -0.38611 0.4335 -0.40069 0.47048 -0.36366 C 0.48194 -0.33194 0.4658 -0.37245 0.48402 -0.33935 C 0.4868 -0.33379 0.48819 -0.32685 0.4908 -0.32106 C 0.49357 -0.28148 0.49045 -0.29838 0.49757 -0.26967 C 0.49843 -0.26666 0.49913 -0.26366 0.5 -0.26065 C 0.50069 -0.25764 0.50225 -0.25139 0.50225 -0.25139 C 0.50486 -0.21782 0.50972 -0.19676 0.50434 -0.16065 C 0.49948 -0.12754 0.4658 -0.09236 0.44548 -0.0787 C 0.44253 -0.07662 0.43906 -0.07546 0.43646 -0.07268 C 0.41632 -0.05208 0.43316 -0.06157 0.41805 -0.0544 C 0.41059 -0.04722 0.40225 -0.03796 0.39323 -0.03333 C 0.38125 -0.02754 0.38402 -0.03356 0.37048 -0.0243 C 0.3585 -0.0162 0.36475 -0.01921 0.35225 -0.01504 C 0.34027 -0.00717 0.32048 -0.00023 0.30677 -2.59259E-6 C 0.20451 0.00093 0.10225 -2.59259E-6 6.93889E-18 -2.59259E-6 " pathEditMode="relative" ptsTypes="ffffffffffffffffffffffA">
                                      <p:cBhvr>
                                        <p:cTn id="11" dur="1000" fill="hold"/>
                                        <p:tgtEl>
                                          <p:spTgt spid="858118"/>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858119"/>
                                        </p:tgtEl>
                                        <p:attrNameLst>
                                          <p:attrName>style.visibility</p:attrName>
                                        </p:attrNameLst>
                                      </p:cBhvr>
                                      <p:to>
                                        <p:strVal val="visible"/>
                                      </p:to>
                                    </p:set>
                                    <p:anim calcmode="lin" valueType="num">
                                      <p:cBhvr>
                                        <p:cTn id="16" dur="1000" fill="hold"/>
                                        <p:tgtEl>
                                          <p:spTgt spid="858119"/>
                                        </p:tgtEl>
                                        <p:attrNameLst>
                                          <p:attrName>ppt_w</p:attrName>
                                        </p:attrNameLst>
                                      </p:cBhvr>
                                      <p:tavLst>
                                        <p:tav tm="0">
                                          <p:val>
                                            <p:fltVal val="0"/>
                                          </p:val>
                                        </p:tav>
                                        <p:tav tm="100000">
                                          <p:val>
                                            <p:strVal val="#ppt_w"/>
                                          </p:val>
                                        </p:tav>
                                      </p:tavLst>
                                    </p:anim>
                                    <p:anim calcmode="lin" valueType="num">
                                      <p:cBhvr>
                                        <p:cTn id="17" dur="1000" fill="hold"/>
                                        <p:tgtEl>
                                          <p:spTgt spid="858119"/>
                                        </p:tgtEl>
                                        <p:attrNameLst>
                                          <p:attrName>ppt_h</p:attrName>
                                        </p:attrNameLst>
                                      </p:cBhvr>
                                      <p:tavLst>
                                        <p:tav tm="0">
                                          <p:val>
                                            <p:fltVal val="0"/>
                                          </p:val>
                                        </p:tav>
                                        <p:tav tm="100000">
                                          <p:val>
                                            <p:strVal val="#ppt_h"/>
                                          </p:val>
                                        </p:tav>
                                      </p:tavLst>
                                    </p:anim>
                                    <p:animEffect transition="in" filter="fade">
                                      <p:cBhvr>
                                        <p:cTn id="18" dur="1000"/>
                                        <p:tgtEl>
                                          <p:spTgt spid="858119"/>
                                        </p:tgtEl>
                                      </p:cBhvr>
                                    </p:animEffect>
                                  </p:childTnLst>
                                </p:cTn>
                              </p:par>
                              <p:par>
                                <p:cTn id="19" presetID="0" presetClass="path" presetSubtype="0" accel="50000" decel="50000" fill="hold" nodeType="withEffect">
                                  <p:stCondLst>
                                    <p:cond delay="0"/>
                                  </p:stCondLst>
                                  <p:childTnLst>
                                    <p:animMotion origin="layout" path="M -0.3 -0.47593 C -0.28073 -0.47871 -0.26181 -0.48148 -0.24306 -0.4882 C -0.23195 -0.49213 -0.2224 -0.50023 -0.21129 -0.50324 C -0.17865 -0.51204 -0.1467 -0.51597 -0.11354 -0.51852 C -0.0559 -0.51736 0.00156 -0.51736 0.0592 -0.51528 C 0.06996 -0.51482 0.08021 -0.50834 0.09097 -0.50625 C 0.10989 -0.50232 0.12882 -0.49838 0.14774 -0.49421 C 0.16944 -0.48935 0.18958 -0.47778 0.21146 -0.47292 C 0.21597 -0.47084 0.22048 -0.46898 0.225 -0.4669 C 0.22725 -0.46597 0.22969 -0.46482 0.23177 -0.46389 C 0.2342 -0.46296 0.23871 -0.46088 0.23871 -0.46088 C 0.2493 -0.4507 0.25972 -0.44074 0.27048 -0.43056 C 0.27274 -0.42847 0.27517 -0.42685 0.27725 -0.42454 C 0.28055 -0.42084 0.28646 -0.41227 0.28646 -0.41227 C 0.29201 -0.39005 0.30364 -0.3713 0.31597 -0.35486 C 0.32014 -0.33773 0.32934 -0.32361 0.3342 -0.30625 C 0.3401 -0.28472 0.33663 -0.27755 0.34774 -0.25787 C 0.35295 -0.23009 0.34861 -0.24051 0.35694 -0.22454 C 0.35764 -0.21991 0.36146 -0.19468 0.36146 -0.19121 C 0.36146 -0.1669 0.36059 -0.14259 0.3592 -0.11852 C 0.35868 -0.10903 0.35069 -0.09699 0.34774 -0.09121 C 0.34288 -0.08171 0.33993 -0.06945 0.3342 -0.06088 C 0.32274 -0.04398 0.30955 -0.03102 0.29774 -0.01528 C 0.28663 -0.00046 0.28177 0.01713 0.26597 0.02407 C 0.25764 0.03241 0.24982 0.03819 0.24097 0.04514 C 0.23854 0.04699 0.2368 0.05069 0.2342 0.05139 C 0.22066 0.05532 0.20677 0.05486 0.19323 0.05741 C 0.15469 0.07454 0.09896 0.06319 0.05694 0.04815 C 0.04982 0.0419 0.04427 0.03171 0.03646 0.02708 C 0.02465 0.02014 0.01319 0.01829 0.00225 0.00879 C 0.00156 0.00579 2.5E-6 -0.00023 2.5E-6 -0.00023 " pathEditMode="relative" ptsTypes="ffffffffffffffffffffffffffffffA">
                                      <p:cBhvr>
                                        <p:cTn id="20" dur="1000" fill="hold"/>
                                        <p:tgtEl>
                                          <p:spTgt spid="858119"/>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858120"/>
                                        </p:tgtEl>
                                        <p:attrNameLst>
                                          <p:attrName>style.visibility</p:attrName>
                                        </p:attrNameLst>
                                      </p:cBhvr>
                                      <p:to>
                                        <p:strVal val="visible"/>
                                      </p:to>
                                    </p:set>
                                    <p:anim calcmode="lin" valueType="num">
                                      <p:cBhvr>
                                        <p:cTn id="25" dur="1000" fill="hold"/>
                                        <p:tgtEl>
                                          <p:spTgt spid="858120"/>
                                        </p:tgtEl>
                                        <p:attrNameLst>
                                          <p:attrName>ppt_w</p:attrName>
                                        </p:attrNameLst>
                                      </p:cBhvr>
                                      <p:tavLst>
                                        <p:tav tm="0">
                                          <p:val>
                                            <p:fltVal val="0"/>
                                          </p:val>
                                        </p:tav>
                                        <p:tav tm="100000">
                                          <p:val>
                                            <p:strVal val="#ppt_w"/>
                                          </p:val>
                                        </p:tav>
                                      </p:tavLst>
                                    </p:anim>
                                    <p:anim calcmode="lin" valueType="num">
                                      <p:cBhvr>
                                        <p:cTn id="26" dur="1000" fill="hold"/>
                                        <p:tgtEl>
                                          <p:spTgt spid="858120"/>
                                        </p:tgtEl>
                                        <p:attrNameLst>
                                          <p:attrName>ppt_h</p:attrName>
                                        </p:attrNameLst>
                                      </p:cBhvr>
                                      <p:tavLst>
                                        <p:tav tm="0">
                                          <p:val>
                                            <p:fltVal val="0"/>
                                          </p:val>
                                        </p:tav>
                                        <p:tav tm="100000">
                                          <p:val>
                                            <p:strVal val="#ppt_h"/>
                                          </p:val>
                                        </p:tav>
                                      </p:tavLst>
                                    </p:anim>
                                    <p:animEffect transition="in" filter="fade">
                                      <p:cBhvr>
                                        <p:cTn id="27" dur="1000"/>
                                        <p:tgtEl>
                                          <p:spTgt spid="858120"/>
                                        </p:tgtEl>
                                      </p:cBhvr>
                                    </p:animEffect>
                                  </p:childTnLst>
                                </p:cTn>
                              </p:par>
                              <p:par>
                                <p:cTn id="28" presetID="0" presetClass="path" presetSubtype="0" accel="50000" decel="50000" fill="hold" nodeType="withEffect">
                                  <p:stCondLst>
                                    <p:cond delay="0"/>
                                  </p:stCondLst>
                                  <p:childTnLst>
                                    <p:animMotion origin="layout" path="M -0.35677 -0.47269 C -0.24132 -0.47501 -0.13125 -0.47964 -0.0158 -0.48172 C 0.04566 -0.49144 0.11007 -0.49584 0.17048 -0.4757 C 0.18698 -0.45371 0.16666 -0.47894 0.18646 -0.46065 C 0.22048 -0.4294 0.19496 -0.44746 0.21597 -0.43334 C 0.22778 -0.41251 0.21927 -0.43126 0.225 -0.40603 C 0.22899 -0.38866 0.23628 -0.37015 0.24323 -0.35464 C 0.24618 -0.33843 0.24826 -0.32177 0.25225 -0.30603 C 0.25104 -0.24561 0.25955 -0.21598 0.24323 -0.17269 C 0.23715 -0.15672 0.22743 -0.14515 0.22048 -0.13033 C 0.21875 -0.12663 0.21805 -0.12177 0.21597 -0.11829 C 0.21267 -0.11274 0.2085 -0.10811 0.20469 -0.10302 C 0.20312 -0.10093 0.2 -0.097 0.2 -0.097 C 0.19427 -0.07431 0.17396 -0.0676 0.1592 -0.05765 C 0.15521 -0.05487 0.15191 -0.05047 0.14774 -0.04839 C 0.14201 -0.04538 0.12969 -0.04237 0.12969 -0.04237 C 0.11892 -0.03311 0.10781 -0.02825 0.09548 -0.02431 C 0.07413 -0.01019 0.10104 -0.02663 0.07274 -0.01505 C 0.06944 -0.01366 0.06684 -0.01042 0.06371 -0.00903 C 0.0434 -5.18519E-6 0.021 -5.18519E-6 1.66667E-6 -5.18519E-6 " pathEditMode="relative" ptsTypes="fffffffffffffffffffA">
                                      <p:cBhvr>
                                        <p:cTn id="29" dur="1000" fill="hold"/>
                                        <p:tgtEl>
                                          <p:spTgt spid="858120"/>
                                        </p:tgtEl>
                                        <p:attrNameLst>
                                          <p:attrName>ppt_x</p:attrName>
                                          <p:attrName>ppt_y</p:attrName>
                                        </p:attrNameLst>
                                      </p:cBhvr>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858121"/>
                                        </p:tgtEl>
                                        <p:attrNameLst>
                                          <p:attrName>style.visibility</p:attrName>
                                        </p:attrNameLst>
                                      </p:cBhvr>
                                      <p:to>
                                        <p:strVal val="visible"/>
                                      </p:to>
                                    </p:set>
                                    <p:anim calcmode="lin" valueType="num">
                                      <p:cBhvr>
                                        <p:cTn id="34" dur="500" fill="hold"/>
                                        <p:tgtEl>
                                          <p:spTgt spid="858121"/>
                                        </p:tgtEl>
                                        <p:attrNameLst>
                                          <p:attrName>ppt_w</p:attrName>
                                        </p:attrNameLst>
                                      </p:cBhvr>
                                      <p:tavLst>
                                        <p:tav tm="0">
                                          <p:val>
                                            <p:fltVal val="0"/>
                                          </p:val>
                                        </p:tav>
                                        <p:tav tm="100000">
                                          <p:val>
                                            <p:strVal val="#ppt_w"/>
                                          </p:val>
                                        </p:tav>
                                      </p:tavLst>
                                    </p:anim>
                                    <p:anim calcmode="lin" valueType="num">
                                      <p:cBhvr>
                                        <p:cTn id="35" dur="500" fill="hold"/>
                                        <p:tgtEl>
                                          <p:spTgt spid="858121"/>
                                        </p:tgtEl>
                                        <p:attrNameLst>
                                          <p:attrName>ppt_h</p:attrName>
                                        </p:attrNameLst>
                                      </p:cBhvr>
                                      <p:tavLst>
                                        <p:tav tm="0">
                                          <p:val>
                                            <p:fltVal val="0"/>
                                          </p:val>
                                        </p:tav>
                                        <p:tav tm="100000">
                                          <p:val>
                                            <p:strVal val="#ppt_h"/>
                                          </p:val>
                                        </p:tav>
                                      </p:tavLst>
                                    </p:anim>
                                    <p:animEffect transition="in" filter="fade">
                                      <p:cBhvr>
                                        <p:cTn id="36" dur="500"/>
                                        <p:tgtEl>
                                          <p:spTgt spid="858121"/>
                                        </p:tgtEl>
                                      </p:cBhvr>
                                    </p:animEffect>
                                  </p:childTnLst>
                                </p:cTn>
                              </p:par>
                              <p:par>
                                <p:cTn id="37" presetID="0" presetClass="path" presetSubtype="0" accel="50000" decel="50000" fill="hold" nodeType="withEffect">
                                  <p:stCondLst>
                                    <p:cond delay="0"/>
                                  </p:stCondLst>
                                  <p:childTnLst>
                                    <p:animMotion origin="layout" path="M -0.72725 -0.40926 L -4.72222E-6 -7.40741E-7 " pathEditMode="relative" ptsTypes="AA">
                                      <p:cBhvr>
                                        <p:cTn id="38" dur="1000" fill="hold"/>
                                        <p:tgtEl>
                                          <p:spTgt spid="8581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AutoShape 2">
            <a:extLst>
              <a:ext uri="{FF2B5EF4-FFF2-40B4-BE49-F238E27FC236}">
                <a16:creationId xmlns:a16="http://schemas.microsoft.com/office/drawing/2014/main" id="{E1E0E59F-D67E-47A5-879C-4D9520B2BEB2}"/>
              </a:ext>
            </a:extLst>
          </p:cNvPr>
          <p:cNvSpPr>
            <a:spLocks noGrp="1" noChangeArrowheads="1"/>
          </p:cNvSpPr>
          <p:nvPr>
            <p:ph type="title"/>
          </p:nvPr>
        </p:nvSpPr>
        <p:spPr>
          <a:xfrm>
            <a:off x="0" y="611188"/>
            <a:ext cx="9144000" cy="762000"/>
          </a:xfrm>
        </p:spPr>
        <p:txBody>
          <a:bodyPr/>
          <a:lstStyle/>
          <a:p>
            <a:r>
              <a:rPr lang="en-US" altLang="en-US" sz="3400" dirty="0"/>
              <a:t>The original beliefs are usually not accessible</a:t>
            </a:r>
          </a:p>
        </p:txBody>
      </p:sp>
      <p:grpSp>
        <p:nvGrpSpPr>
          <p:cNvPr id="847876" name="Group 4">
            <a:extLst>
              <a:ext uri="{FF2B5EF4-FFF2-40B4-BE49-F238E27FC236}">
                <a16:creationId xmlns:a16="http://schemas.microsoft.com/office/drawing/2014/main" id="{38645311-4AA5-4D3A-9DAB-F6E9971B0198}"/>
              </a:ext>
            </a:extLst>
          </p:cNvPr>
          <p:cNvGrpSpPr>
            <a:grpSpLocks/>
          </p:cNvGrpSpPr>
          <p:nvPr/>
        </p:nvGrpSpPr>
        <p:grpSpPr bwMode="auto">
          <a:xfrm>
            <a:off x="611188" y="5038725"/>
            <a:ext cx="8188325" cy="1354138"/>
            <a:chOff x="288" y="3077"/>
            <a:chExt cx="5158" cy="853"/>
          </a:xfrm>
        </p:grpSpPr>
        <p:sp>
          <p:nvSpPr>
            <p:cNvPr id="847877" name="AutoShape 5">
              <a:extLst>
                <a:ext uri="{FF2B5EF4-FFF2-40B4-BE49-F238E27FC236}">
                  <a16:creationId xmlns:a16="http://schemas.microsoft.com/office/drawing/2014/main" id="{2D9BA21A-52B3-46E5-B66E-424ED76DD54B}"/>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78" name="Text Box 6">
              <a:extLst>
                <a:ext uri="{FF2B5EF4-FFF2-40B4-BE49-F238E27FC236}">
                  <a16:creationId xmlns:a16="http://schemas.microsoft.com/office/drawing/2014/main" id="{FB008ED7-C381-4A4E-BB01-ED9D155C596B}"/>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47879" name="Group 7">
            <a:extLst>
              <a:ext uri="{FF2B5EF4-FFF2-40B4-BE49-F238E27FC236}">
                <a16:creationId xmlns:a16="http://schemas.microsoft.com/office/drawing/2014/main" id="{37FBF85E-F477-4A1E-9625-7ED509B748A1}"/>
              </a:ext>
            </a:extLst>
          </p:cNvPr>
          <p:cNvGrpSpPr>
            <a:grpSpLocks/>
          </p:cNvGrpSpPr>
          <p:nvPr/>
        </p:nvGrpSpPr>
        <p:grpSpPr bwMode="auto">
          <a:xfrm>
            <a:off x="522288" y="1549400"/>
            <a:ext cx="2036762" cy="4737100"/>
            <a:chOff x="232" y="879"/>
            <a:chExt cx="1283" cy="2984"/>
          </a:xfrm>
        </p:grpSpPr>
        <p:sp>
          <p:nvSpPr>
            <p:cNvPr id="847880" name="AutoShape 8">
              <a:extLst>
                <a:ext uri="{FF2B5EF4-FFF2-40B4-BE49-F238E27FC236}">
                  <a16:creationId xmlns:a16="http://schemas.microsoft.com/office/drawing/2014/main" id="{47886756-9ACE-40A5-9E9A-48FC17D81742}"/>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1" name="Text Box 9">
              <a:extLst>
                <a:ext uri="{FF2B5EF4-FFF2-40B4-BE49-F238E27FC236}">
                  <a16:creationId xmlns:a16="http://schemas.microsoft.com/office/drawing/2014/main" id="{BFA22783-03B8-4645-BCD0-C8778BE9FD22}"/>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47882" name="Group 10">
            <a:extLst>
              <a:ext uri="{FF2B5EF4-FFF2-40B4-BE49-F238E27FC236}">
                <a16:creationId xmlns:a16="http://schemas.microsoft.com/office/drawing/2014/main" id="{AB94B4DC-156D-410A-86D1-3EA16284844B}"/>
              </a:ext>
            </a:extLst>
          </p:cNvPr>
          <p:cNvGrpSpPr>
            <a:grpSpLocks/>
          </p:cNvGrpSpPr>
          <p:nvPr/>
        </p:nvGrpSpPr>
        <p:grpSpPr bwMode="auto">
          <a:xfrm>
            <a:off x="2136775" y="5233988"/>
            <a:ext cx="5257800" cy="996950"/>
            <a:chOff x="1249" y="3200"/>
            <a:chExt cx="3312" cy="628"/>
          </a:xfrm>
        </p:grpSpPr>
        <p:grpSp>
          <p:nvGrpSpPr>
            <p:cNvPr id="847883" name="Group 11">
              <a:extLst>
                <a:ext uri="{FF2B5EF4-FFF2-40B4-BE49-F238E27FC236}">
                  <a16:creationId xmlns:a16="http://schemas.microsoft.com/office/drawing/2014/main" id="{A7223F82-624C-4859-B2D9-81897CF83811}"/>
                </a:ext>
              </a:extLst>
            </p:cNvPr>
            <p:cNvGrpSpPr>
              <a:grpSpLocks/>
            </p:cNvGrpSpPr>
            <p:nvPr/>
          </p:nvGrpSpPr>
          <p:grpSpPr bwMode="auto">
            <a:xfrm>
              <a:off x="1249" y="3200"/>
              <a:ext cx="3312" cy="628"/>
              <a:chOff x="1249" y="3200"/>
              <a:chExt cx="3312" cy="628"/>
            </a:xfrm>
          </p:grpSpPr>
          <p:sp>
            <p:nvSpPr>
              <p:cNvPr id="847884" name="AutoShape 12">
                <a:extLst>
                  <a:ext uri="{FF2B5EF4-FFF2-40B4-BE49-F238E27FC236}">
                    <a16:creationId xmlns:a16="http://schemas.microsoft.com/office/drawing/2014/main" id="{FCD75956-0863-440C-B44F-5B70597383E8}"/>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5" name="AutoShape 13">
                <a:extLst>
                  <a:ext uri="{FF2B5EF4-FFF2-40B4-BE49-F238E27FC236}">
                    <a16:creationId xmlns:a16="http://schemas.microsoft.com/office/drawing/2014/main" id="{07ADFCF6-04DE-40EA-9978-66758F9F2306}"/>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6" name="AutoShape 14">
                <a:extLst>
                  <a:ext uri="{FF2B5EF4-FFF2-40B4-BE49-F238E27FC236}">
                    <a16:creationId xmlns:a16="http://schemas.microsoft.com/office/drawing/2014/main" id="{87A6D792-D421-477A-B235-ED1F201103DB}"/>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7" name="AutoShape 15">
                <a:extLst>
                  <a:ext uri="{FF2B5EF4-FFF2-40B4-BE49-F238E27FC236}">
                    <a16:creationId xmlns:a16="http://schemas.microsoft.com/office/drawing/2014/main" id="{2FEFF71E-9C5F-4FAD-878B-5139FD56C9A4}"/>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8" name="AutoShape 16">
                <a:extLst>
                  <a:ext uri="{FF2B5EF4-FFF2-40B4-BE49-F238E27FC236}">
                    <a16:creationId xmlns:a16="http://schemas.microsoft.com/office/drawing/2014/main" id="{09899A60-5BCF-4259-B4C3-3E2865A36F76}"/>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47889" name="AutoShape 17">
              <a:extLst>
                <a:ext uri="{FF2B5EF4-FFF2-40B4-BE49-F238E27FC236}">
                  <a16:creationId xmlns:a16="http://schemas.microsoft.com/office/drawing/2014/main" id="{B0AE1A01-F51E-443B-9F97-175E6133AD97}"/>
                </a:ext>
              </a:extLst>
            </p:cNvPr>
            <p:cNvCxnSpPr>
              <a:cxnSpLocks noChangeShapeType="1"/>
              <a:stCxn id="847888" idx="0"/>
              <a:endCxn id="847885"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0" name="AutoShape 18">
              <a:extLst>
                <a:ext uri="{FF2B5EF4-FFF2-40B4-BE49-F238E27FC236}">
                  <a16:creationId xmlns:a16="http://schemas.microsoft.com/office/drawing/2014/main" id="{4F9CE10F-5890-488A-9C63-2C8AF156EAF0}"/>
                </a:ext>
              </a:extLst>
            </p:cNvPr>
            <p:cNvCxnSpPr>
              <a:cxnSpLocks noChangeShapeType="1"/>
              <a:stCxn id="847888" idx="2"/>
              <a:endCxn id="847884"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1" name="AutoShape 19">
              <a:extLst>
                <a:ext uri="{FF2B5EF4-FFF2-40B4-BE49-F238E27FC236}">
                  <a16:creationId xmlns:a16="http://schemas.microsoft.com/office/drawing/2014/main" id="{51017851-2E98-47DD-A42D-68253139CC0B}"/>
                </a:ext>
              </a:extLst>
            </p:cNvPr>
            <p:cNvCxnSpPr>
              <a:cxnSpLocks noChangeShapeType="1"/>
              <a:stCxn id="847886" idx="5"/>
              <a:endCxn id="847884"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2" name="AutoShape 20">
              <a:extLst>
                <a:ext uri="{FF2B5EF4-FFF2-40B4-BE49-F238E27FC236}">
                  <a16:creationId xmlns:a16="http://schemas.microsoft.com/office/drawing/2014/main" id="{C50B474B-39F0-4F2C-B0E4-F260E1BDAA7B}"/>
                </a:ext>
              </a:extLst>
            </p:cNvPr>
            <p:cNvCxnSpPr>
              <a:cxnSpLocks noChangeShapeType="1"/>
              <a:stCxn id="847886" idx="0"/>
              <a:endCxn id="847885"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3" name="AutoShape 21">
              <a:extLst>
                <a:ext uri="{FF2B5EF4-FFF2-40B4-BE49-F238E27FC236}">
                  <a16:creationId xmlns:a16="http://schemas.microsoft.com/office/drawing/2014/main" id="{5364AD32-9164-48DC-A68B-33559D719EF5}"/>
                </a:ext>
              </a:extLst>
            </p:cNvPr>
            <p:cNvCxnSpPr>
              <a:cxnSpLocks noChangeShapeType="1"/>
              <a:stCxn id="847887" idx="5"/>
              <a:endCxn id="847885"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4" name="AutoShape 22">
              <a:extLst>
                <a:ext uri="{FF2B5EF4-FFF2-40B4-BE49-F238E27FC236}">
                  <a16:creationId xmlns:a16="http://schemas.microsoft.com/office/drawing/2014/main" id="{0CD2F133-DF0F-42F3-B4BA-70E6350C99E4}"/>
                </a:ext>
              </a:extLst>
            </p:cNvPr>
            <p:cNvCxnSpPr>
              <a:cxnSpLocks noChangeShapeType="1"/>
              <a:stCxn id="847886" idx="2"/>
              <a:endCxn id="847887"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7913" name="Group 41">
            <a:extLst>
              <a:ext uri="{FF2B5EF4-FFF2-40B4-BE49-F238E27FC236}">
                <a16:creationId xmlns:a16="http://schemas.microsoft.com/office/drawing/2014/main" id="{1743F2FF-266B-4A94-8EA7-666A62880508}"/>
              </a:ext>
            </a:extLst>
          </p:cNvPr>
          <p:cNvGrpSpPr>
            <a:grpSpLocks/>
          </p:cNvGrpSpPr>
          <p:nvPr/>
        </p:nvGrpSpPr>
        <p:grpSpPr bwMode="auto">
          <a:xfrm>
            <a:off x="6848475" y="1557338"/>
            <a:ext cx="2036763" cy="4819650"/>
            <a:chOff x="4217" y="884"/>
            <a:chExt cx="1283" cy="3036"/>
          </a:xfrm>
        </p:grpSpPr>
        <p:sp>
          <p:nvSpPr>
            <p:cNvPr id="847914" name="AutoShape 42">
              <a:extLst>
                <a:ext uri="{FF2B5EF4-FFF2-40B4-BE49-F238E27FC236}">
                  <a16:creationId xmlns:a16="http://schemas.microsoft.com/office/drawing/2014/main" id="{91B47A8C-02D1-4271-854F-23B01AA31D06}"/>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5" name="Text Box 43">
              <a:extLst>
                <a:ext uri="{FF2B5EF4-FFF2-40B4-BE49-F238E27FC236}">
                  <a16:creationId xmlns:a16="http://schemas.microsoft.com/office/drawing/2014/main" id="{017B5772-8CA9-43C7-B580-9BB1F8EE833E}"/>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47916" name="Line 44">
            <a:extLst>
              <a:ext uri="{FF2B5EF4-FFF2-40B4-BE49-F238E27FC236}">
                <a16:creationId xmlns:a16="http://schemas.microsoft.com/office/drawing/2014/main" id="{81CE3F9E-4FD5-44E9-81B6-6B167B554030}"/>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17" name="AutoShape 45">
            <a:extLst>
              <a:ext uri="{FF2B5EF4-FFF2-40B4-BE49-F238E27FC236}">
                <a16:creationId xmlns:a16="http://schemas.microsoft.com/office/drawing/2014/main" id="{DFE0447C-C0E0-4BC2-A8D7-7F0423C9A378}"/>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9" name="AutoShape 47">
            <a:extLst>
              <a:ext uri="{FF2B5EF4-FFF2-40B4-BE49-F238E27FC236}">
                <a16:creationId xmlns:a16="http://schemas.microsoft.com/office/drawing/2014/main" id="{B748309C-9614-43D6-B036-B6697A9C9298}"/>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47931" name="Group 59">
            <a:extLst>
              <a:ext uri="{FF2B5EF4-FFF2-40B4-BE49-F238E27FC236}">
                <a16:creationId xmlns:a16="http://schemas.microsoft.com/office/drawing/2014/main" id="{A8F5DBBC-F628-4838-AD88-1970B4B63E7D}"/>
              </a:ext>
            </a:extLst>
          </p:cNvPr>
          <p:cNvGrpSpPr>
            <a:grpSpLocks/>
          </p:cNvGrpSpPr>
          <p:nvPr/>
        </p:nvGrpSpPr>
        <p:grpSpPr bwMode="auto">
          <a:xfrm>
            <a:off x="600075" y="1477963"/>
            <a:ext cx="8259763" cy="4141787"/>
            <a:chOff x="378" y="931"/>
            <a:chExt cx="5203" cy="2609"/>
          </a:xfrm>
        </p:grpSpPr>
        <p:grpSp>
          <p:nvGrpSpPr>
            <p:cNvPr id="847895" name="Group 23">
              <a:extLst>
                <a:ext uri="{FF2B5EF4-FFF2-40B4-BE49-F238E27FC236}">
                  <a16:creationId xmlns:a16="http://schemas.microsoft.com/office/drawing/2014/main" id="{ECA98DE6-8DDA-42CF-9B76-7AFCF726A584}"/>
                </a:ext>
              </a:extLst>
            </p:cNvPr>
            <p:cNvGrpSpPr>
              <a:grpSpLocks/>
            </p:cNvGrpSpPr>
            <p:nvPr/>
          </p:nvGrpSpPr>
          <p:grpSpPr bwMode="auto">
            <a:xfrm>
              <a:off x="2374" y="931"/>
              <a:ext cx="3207" cy="826"/>
              <a:chOff x="2277" y="834"/>
              <a:chExt cx="3207" cy="826"/>
            </a:xfrm>
          </p:grpSpPr>
          <p:sp>
            <p:nvSpPr>
              <p:cNvPr id="847896" name="AutoShape 24">
                <a:extLst>
                  <a:ext uri="{FF2B5EF4-FFF2-40B4-BE49-F238E27FC236}">
                    <a16:creationId xmlns:a16="http://schemas.microsoft.com/office/drawing/2014/main" id="{8293850A-55A1-410A-8E99-0E95E43D010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97" name="Text Box 25">
                <a:extLst>
                  <a:ext uri="{FF2B5EF4-FFF2-40B4-BE49-F238E27FC236}">
                    <a16:creationId xmlns:a16="http://schemas.microsoft.com/office/drawing/2014/main" id="{21C07E0F-3F83-416C-B8CC-29B6E34F673E}"/>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47898" name="Group 26">
              <a:extLst>
                <a:ext uri="{FF2B5EF4-FFF2-40B4-BE49-F238E27FC236}">
                  <a16:creationId xmlns:a16="http://schemas.microsoft.com/office/drawing/2014/main" id="{E592CB87-5309-486C-AC95-32ED78F64B5D}"/>
                </a:ext>
              </a:extLst>
            </p:cNvPr>
            <p:cNvGrpSpPr>
              <a:grpSpLocks/>
            </p:cNvGrpSpPr>
            <p:nvPr/>
          </p:nvGrpSpPr>
          <p:grpSpPr bwMode="auto">
            <a:xfrm>
              <a:off x="378" y="940"/>
              <a:ext cx="3207" cy="812"/>
              <a:chOff x="281" y="843"/>
              <a:chExt cx="3207" cy="812"/>
            </a:xfrm>
          </p:grpSpPr>
          <p:sp>
            <p:nvSpPr>
              <p:cNvPr id="847899" name="AutoShape 27">
                <a:extLst>
                  <a:ext uri="{FF2B5EF4-FFF2-40B4-BE49-F238E27FC236}">
                    <a16:creationId xmlns:a16="http://schemas.microsoft.com/office/drawing/2014/main" id="{AB56F126-7CF3-44F5-8ED9-7B838DBF495D}"/>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0" name="Text Box 28">
                <a:extLst>
                  <a:ext uri="{FF2B5EF4-FFF2-40B4-BE49-F238E27FC236}">
                    <a16:creationId xmlns:a16="http://schemas.microsoft.com/office/drawing/2014/main" id="{C6625304-0CAD-43D8-B9D9-BE78A8A72D99}"/>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sp>
          <p:nvSpPr>
            <p:cNvPr id="847902" name="AutoShape 30">
              <a:extLst>
                <a:ext uri="{FF2B5EF4-FFF2-40B4-BE49-F238E27FC236}">
                  <a16:creationId xmlns:a16="http://schemas.microsoft.com/office/drawing/2014/main" id="{67D26917-6E41-4C50-9401-795CEBCE32F7}"/>
                </a:ext>
              </a:extLst>
            </p:cNvPr>
            <p:cNvSpPr>
              <a:spLocks noChangeArrowheads="1"/>
            </p:cNvSpPr>
            <p:nvPr/>
          </p:nvSpPr>
          <p:spPr bwMode="auto">
            <a:xfrm>
              <a:off x="1714" y="1202"/>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47903" name="Line 31">
              <a:extLst>
                <a:ext uri="{FF2B5EF4-FFF2-40B4-BE49-F238E27FC236}">
                  <a16:creationId xmlns:a16="http://schemas.microsoft.com/office/drawing/2014/main" id="{38819C87-0540-40F4-A29C-8C3E9076E502}"/>
                </a:ext>
              </a:extLst>
            </p:cNvPr>
            <p:cNvSpPr>
              <a:spLocks noChangeShapeType="1"/>
            </p:cNvSpPr>
            <p:nvPr/>
          </p:nvSpPr>
          <p:spPr bwMode="auto">
            <a:xfrm>
              <a:off x="2156" y="1345"/>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04" name="AutoShape 32">
              <a:extLst>
                <a:ext uri="{FF2B5EF4-FFF2-40B4-BE49-F238E27FC236}">
                  <a16:creationId xmlns:a16="http://schemas.microsoft.com/office/drawing/2014/main" id="{4448486C-CF34-4C48-9356-9AE34A5121FE}"/>
                </a:ext>
              </a:extLst>
            </p:cNvPr>
            <p:cNvSpPr>
              <a:spLocks noChangeArrowheads="1"/>
            </p:cNvSpPr>
            <p:nvPr/>
          </p:nvSpPr>
          <p:spPr bwMode="auto">
            <a:xfrm>
              <a:off x="1156" y="1089"/>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47905" name="Freeform 33">
              <a:extLst>
                <a:ext uri="{FF2B5EF4-FFF2-40B4-BE49-F238E27FC236}">
                  <a16:creationId xmlns:a16="http://schemas.microsoft.com/office/drawing/2014/main" id="{82FC4BCD-33C5-421C-92B0-BBEC01671749}"/>
                </a:ext>
              </a:extLst>
            </p:cNvPr>
            <p:cNvSpPr>
              <a:spLocks/>
            </p:cNvSpPr>
            <p:nvPr/>
          </p:nvSpPr>
          <p:spPr bwMode="auto">
            <a:xfrm>
              <a:off x="1301" y="1288"/>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7906" name="Group 34">
              <a:extLst>
                <a:ext uri="{FF2B5EF4-FFF2-40B4-BE49-F238E27FC236}">
                  <a16:creationId xmlns:a16="http://schemas.microsoft.com/office/drawing/2014/main" id="{1ED169B5-4AFC-4F86-B9DA-C2FDD5599DA5}"/>
                </a:ext>
              </a:extLst>
            </p:cNvPr>
            <p:cNvGrpSpPr>
              <a:grpSpLocks/>
            </p:cNvGrpSpPr>
            <p:nvPr/>
          </p:nvGrpSpPr>
          <p:grpSpPr bwMode="auto">
            <a:xfrm>
              <a:off x="2938" y="1071"/>
              <a:ext cx="1798" cy="628"/>
              <a:chOff x="1977" y="3200"/>
              <a:chExt cx="1798" cy="628"/>
            </a:xfrm>
          </p:grpSpPr>
          <p:sp>
            <p:nvSpPr>
              <p:cNvPr id="847907" name="AutoShape 35">
                <a:extLst>
                  <a:ext uri="{FF2B5EF4-FFF2-40B4-BE49-F238E27FC236}">
                    <a16:creationId xmlns:a16="http://schemas.microsoft.com/office/drawing/2014/main" id="{0C6B49E7-C4D8-426B-A490-AC0918518A6C}"/>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8" name="AutoShape 36">
                <a:extLst>
                  <a:ext uri="{FF2B5EF4-FFF2-40B4-BE49-F238E27FC236}">
                    <a16:creationId xmlns:a16="http://schemas.microsoft.com/office/drawing/2014/main" id="{EF0648F2-1A80-4A7B-950C-98805DCCC350}"/>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9" name="AutoShape 37">
                <a:extLst>
                  <a:ext uri="{FF2B5EF4-FFF2-40B4-BE49-F238E27FC236}">
                    <a16:creationId xmlns:a16="http://schemas.microsoft.com/office/drawing/2014/main" id="{01E1C9C1-23A0-4464-8A09-23ED5BD9E583}"/>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47910" name="AutoShape 38">
                <a:extLst>
                  <a:ext uri="{FF2B5EF4-FFF2-40B4-BE49-F238E27FC236}">
                    <a16:creationId xmlns:a16="http://schemas.microsoft.com/office/drawing/2014/main" id="{90DEDB4A-6C90-4581-8A57-F5B4AC00E049}"/>
                  </a:ext>
                </a:extLst>
              </p:cNvPr>
              <p:cNvCxnSpPr>
                <a:cxnSpLocks noChangeShapeType="1"/>
                <a:stCxn id="847909" idx="5"/>
                <a:endCxn id="847907"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911" name="AutoShape 39">
                <a:extLst>
                  <a:ext uri="{FF2B5EF4-FFF2-40B4-BE49-F238E27FC236}">
                    <a16:creationId xmlns:a16="http://schemas.microsoft.com/office/drawing/2014/main" id="{895ACAD8-507A-4AFC-B68D-054EC82C815B}"/>
                  </a:ext>
                </a:extLst>
              </p:cNvPr>
              <p:cNvCxnSpPr>
                <a:cxnSpLocks noChangeShapeType="1"/>
                <a:stCxn id="847909" idx="0"/>
                <a:endCxn id="847908"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7912" name="Line 40">
              <a:extLst>
                <a:ext uri="{FF2B5EF4-FFF2-40B4-BE49-F238E27FC236}">
                  <a16:creationId xmlns:a16="http://schemas.microsoft.com/office/drawing/2014/main" id="{2F9914E8-19F6-4ED6-97A1-BB4ED4395469}"/>
                </a:ext>
              </a:extLst>
            </p:cNvPr>
            <p:cNvSpPr>
              <a:spLocks noChangeShapeType="1"/>
            </p:cNvSpPr>
            <p:nvPr/>
          </p:nvSpPr>
          <p:spPr bwMode="auto">
            <a:xfrm flipH="1">
              <a:off x="2558" y="1472"/>
              <a:ext cx="694" cy="2068"/>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18" name="Line 46">
              <a:extLst>
                <a:ext uri="{FF2B5EF4-FFF2-40B4-BE49-F238E27FC236}">
                  <a16:creationId xmlns:a16="http://schemas.microsoft.com/office/drawing/2014/main" id="{00962F36-412F-461D-B1C8-03036098A9B1}"/>
                </a:ext>
              </a:extLst>
            </p:cNvPr>
            <p:cNvSpPr>
              <a:spLocks noChangeShapeType="1"/>
            </p:cNvSpPr>
            <p:nvPr/>
          </p:nvSpPr>
          <p:spPr bwMode="auto">
            <a:xfrm flipH="1">
              <a:off x="880" y="1339"/>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0" name="Line 48">
              <a:extLst>
                <a:ext uri="{FF2B5EF4-FFF2-40B4-BE49-F238E27FC236}">
                  <a16:creationId xmlns:a16="http://schemas.microsoft.com/office/drawing/2014/main" id="{3702359F-3C21-40AF-9F5F-5D66BD03EBF5}"/>
                </a:ext>
              </a:extLst>
            </p:cNvPr>
            <p:cNvSpPr>
              <a:spLocks noChangeShapeType="1"/>
            </p:cNvSpPr>
            <p:nvPr/>
          </p:nvSpPr>
          <p:spPr bwMode="auto">
            <a:xfrm>
              <a:off x="3249" y="1458"/>
              <a:ext cx="1389" cy="862"/>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47921" name="Line 49">
            <a:extLst>
              <a:ext uri="{FF2B5EF4-FFF2-40B4-BE49-F238E27FC236}">
                <a16:creationId xmlns:a16="http://schemas.microsoft.com/office/drawing/2014/main" id="{5E8B3C42-5443-4A5A-B546-4F571C00E4D3}"/>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7922" name="Group 50">
            <a:extLst>
              <a:ext uri="{FF2B5EF4-FFF2-40B4-BE49-F238E27FC236}">
                <a16:creationId xmlns:a16="http://schemas.microsoft.com/office/drawing/2014/main" id="{1CAFC2A6-B1C6-413A-8C4F-9AB03E613CCC}"/>
              </a:ext>
            </a:extLst>
          </p:cNvPr>
          <p:cNvGrpSpPr>
            <a:grpSpLocks/>
          </p:cNvGrpSpPr>
          <p:nvPr/>
        </p:nvGrpSpPr>
        <p:grpSpPr bwMode="auto">
          <a:xfrm>
            <a:off x="660400" y="3194050"/>
            <a:ext cx="8083550" cy="1374775"/>
            <a:chOff x="319" y="1915"/>
            <a:chExt cx="5092" cy="866"/>
          </a:xfrm>
        </p:grpSpPr>
        <p:sp>
          <p:nvSpPr>
            <p:cNvPr id="847923" name="AutoShape 51">
              <a:extLst>
                <a:ext uri="{FF2B5EF4-FFF2-40B4-BE49-F238E27FC236}">
                  <a16:creationId xmlns:a16="http://schemas.microsoft.com/office/drawing/2014/main" id="{CD6326B1-0301-4812-A1CC-4CE57DF4509C}"/>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4" name="Text Box 52">
              <a:extLst>
                <a:ext uri="{FF2B5EF4-FFF2-40B4-BE49-F238E27FC236}">
                  <a16:creationId xmlns:a16="http://schemas.microsoft.com/office/drawing/2014/main" id="{E0D5DC8B-8543-469C-9D43-172D14BE0C77}"/>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47925" name="AutoShape 53">
            <a:extLst>
              <a:ext uri="{FF2B5EF4-FFF2-40B4-BE49-F238E27FC236}">
                <a16:creationId xmlns:a16="http://schemas.microsoft.com/office/drawing/2014/main" id="{F9B4465E-614E-45D1-BD14-AD308B47CE45}"/>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6" name="Line 54">
            <a:extLst>
              <a:ext uri="{FF2B5EF4-FFF2-40B4-BE49-F238E27FC236}">
                <a16:creationId xmlns:a16="http://schemas.microsoft.com/office/drawing/2014/main" id="{38065139-3BBE-4D9B-B02A-40C3FD5DD66A}"/>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7" name="Line 55">
            <a:extLst>
              <a:ext uri="{FF2B5EF4-FFF2-40B4-BE49-F238E27FC236}">
                <a16:creationId xmlns:a16="http://schemas.microsoft.com/office/drawing/2014/main" id="{EBF12178-DFE8-42AB-86EE-69A0AE7D3EB6}"/>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8" name="AutoShape 56">
            <a:extLst>
              <a:ext uri="{FF2B5EF4-FFF2-40B4-BE49-F238E27FC236}">
                <a16:creationId xmlns:a16="http://schemas.microsoft.com/office/drawing/2014/main" id="{778C756C-5288-412C-A3D8-FBCA1989DAEE}"/>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9" name="Line 57">
            <a:extLst>
              <a:ext uri="{FF2B5EF4-FFF2-40B4-BE49-F238E27FC236}">
                <a16:creationId xmlns:a16="http://schemas.microsoft.com/office/drawing/2014/main" id="{60C60304-8D9A-44B1-BF94-F3C5927B51AE}"/>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30" name="Line 58">
            <a:extLst>
              <a:ext uri="{FF2B5EF4-FFF2-40B4-BE49-F238E27FC236}">
                <a16:creationId xmlns:a16="http://schemas.microsoft.com/office/drawing/2014/main" id="{9869F5B4-AD5A-416D-B7D5-2C46FE423CBF}"/>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847931"/>
                                        </p:tgtEl>
                                        <p:attrNameLst>
                                          <p:attrName>ppt_w</p:attrName>
                                        </p:attrNameLst>
                                      </p:cBhvr>
                                      <p:tavLst>
                                        <p:tav tm="0">
                                          <p:val>
                                            <p:strVal val="ppt_w"/>
                                          </p:val>
                                        </p:tav>
                                        <p:tav tm="100000">
                                          <p:val>
                                            <p:fltVal val="0"/>
                                          </p:val>
                                        </p:tav>
                                      </p:tavLst>
                                    </p:anim>
                                    <p:anim calcmode="lin" valueType="num">
                                      <p:cBhvr>
                                        <p:cTn id="7" dur="1000"/>
                                        <p:tgtEl>
                                          <p:spTgt spid="847931"/>
                                        </p:tgtEl>
                                        <p:attrNameLst>
                                          <p:attrName>ppt_h</p:attrName>
                                        </p:attrNameLst>
                                      </p:cBhvr>
                                      <p:tavLst>
                                        <p:tav tm="0">
                                          <p:val>
                                            <p:strVal val="ppt_h"/>
                                          </p:val>
                                        </p:tav>
                                        <p:tav tm="100000">
                                          <p:val>
                                            <p:fltVal val="0"/>
                                          </p:val>
                                        </p:tav>
                                      </p:tavLst>
                                    </p:anim>
                                    <p:anim calcmode="lin" valueType="num">
                                      <p:cBhvr>
                                        <p:cTn id="8" dur="1000"/>
                                        <p:tgtEl>
                                          <p:spTgt spid="847931"/>
                                        </p:tgtEl>
                                        <p:attrNameLst>
                                          <p:attrName>style.rotation</p:attrName>
                                        </p:attrNameLst>
                                      </p:cBhvr>
                                      <p:tavLst>
                                        <p:tav tm="0">
                                          <p:val>
                                            <p:fltVal val="0"/>
                                          </p:val>
                                        </p:tav>
                                        <p:tav tm="100000">
                                          <p:val>
                                            <p:fltVal val="90"/>
                                          </p:val>
                                        </p:tav>
                                      </p:tavLst>
                                    </p:anim>
                                    <p:animEffect transition="out" filter="fade">
                                      <p:cBhvr>
                                        <p:cTn id="9" dur="1000"/>
                                        <p:tgtEl>
                                          <p:spTgt spid="847931"/>
                                        </p:tgtEl>
                                      </p:cBhvr>
                                    </p:animEffect>
                                    <p:set>
                                      <p:cBhvr>
                                        <p:cTn id="10" dur="1" fill="hold">
                                          <p:stCondLst>
                                            <p:cond delay="999"/>
                                          </p:stCondLst>
                                        </p:cTn>
                                        <p:tgtEl>
                                          <p:spTgt spid="8479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AutoShape 2">
            <a:extLst>
              <a:ext uri="{FF2B5EF4-FFF2-40B4-BE49-F238E27FC236}">
                <a16:creationId xmlns:a16="http://schemas.microsoft.com/office/drawing/2014/main" id="{AE78008D-4101-496B-9A76-F102350A0CCA}"/>
              </a:ext>
            </a:extLst>
          </p:cNvPr>
          <p:cNvSpPr>
            <a:spLocks noGrp="1" noChangeArrowheads="1"/>
          </p:cNvSpPr>
          <p:nvPr>
            <p:ph type="title"/>
          </p:nvPr>
        </p:nvSpPr>
        <p:spPr>
          <a:xfrm>
            <a:off x="0" y="600870"/>
            <a:ext cx="9144000" cy="762000"/>
          </a:xfrm>
        </p:spPr>
        <p:txBody>
          <a:bodyPr/>
          <a:lstStyle/>
          <a:p>
            <a:r>
              <a:rPr lang="en-US" altLang="en-US" sz="3400" dirty="0"/>
              <a:t>The original beliefs are usually not accessible</a:t>
            </a:r>
          </a:p>
        </p:txBody>
      </p:sp>
      <p:sp>
        <p:nvSpPr>
          <p:cNvPr id="849978" name="Rectangle 58">
            <a:extLst>
              <a:ext uri="{FF2B5EF4-FFF2-40B4-BE49-F238E27FC236}">
                <a16:creationId xmlns:a16="http://schemas.microsoft.com/office/drawing/2014/main" id="{8ED1C0BF-51F1-4B65-A42E-37FCDE1C7282}"/>
              </a:ext>
            </a:extLst>
          </p:cNvPr>
          <p:cNvSpPr>
            <a:spLocks noGrp="1" noChangeArrowheads="1"/>
          </p:cNvSpPr>
          <p:nvPr>
            <p:ph idx="1"/>
          </p:nvPr>
        </p:nvSpPr>
        <p:spPr>
          <a:xfrm>
            <a:off x="2787648" y="1394620"/>
            <a:ext cx="4219577" cy="4953000"/>
          </a:xfrm>
        </p:spPr>
        <p:txBody>
          <a:bodyPr/>
          <a:lstStyle/>
          <a:p>
            <a:pPr marL="0" indent="0"/>
            <a:r>
              <a:rPr lang="en-US" altLang="en-US" sz="2000" dirty="0"/>
              <a:t>But if the ontologies are well documented and representations intelligible, then many such beliefs can be inferred, and mistakes found.</a:t>
            </a:r>
          </a:p>
        </p:txBody>
      </p:sp>
      <p:grpSp>
        <p:nvGrpSpPr>
          <p:cNvPr id="849923" name="Group 3">
            <a:extLst>
              <a:ext uri="{FF2B5EF4-FFF2-40B4-BE49-F238E27FC236}">
                <a16:creationId xmlns:a16="http://schemas.microsoft.com/office/drawing/2014/main" id="{7EDA9329-3427-41BE-95C5-A245B435A9A5}"/>
              </a:ext>
            </a:extLst>
          </p:cNvPr>
          <p:cNvGrpSpPr>
            <a:grpSpLocks/>
          </p:cNvGrpSpPr>
          <p:nvPr/>
        </p:nvGrpSpPr>
        <p:grpSpPr bwMode="auto">
          <a:xfrm>
            <a:off x="611188" y="5038725"/>
            <a:ext cx="8188325" cy="1354138"/>
            <a:chOff x="288" y="3077"/>
            <a:chExt cx="5158" cy="853"/>
          </a:xfrm>
        </p:grpSpPr>
        <p:sp>
          <p:nvSpPr>
            <p:cNvPr id="849924" name="AutoShape 4">
              <a:extLst>
                <a:ext uri="{FF2B5EF4-FFF2-40B4-BE49-F238E27FC236}">
                  <a16:creationId xmlns:a16="http://schemas.microsoft.com/office/drawing/2014/main" id="{63F9263B-0C15-469B-A8A1-DE552EFAB18C}"/>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25" name="Text Box 5">
              <a:extLst>
                <a:ext uri="{FF2B5EF4-FFF2-40B4-BE49-F238E27FC236}">
                  <a16:creationId xmlns:a16="http://schemas.microsoft.com/office/drawing/2014/main" id="{0CE6E2A5-9A3E-4E23-8F83-1F55358A705F}"/>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49926" name="Group 6">
            <a:extLst>
              <a:ext uri="{FF2B5EF4-FFF2-40B4-BE49-F238E27FC236}">
                <a16:creationId xmlns:a16="http://schemas.microsoft.com/office/drawing/2014/main" id="{133C9B0C-F7D7-447D-A0B8-17DA730FA612}"/>
              </a:ext>
            </a:extLst>
          </p:cNvPr>
          <p:cNvGrpSpPr>
            <a:grpSpLocks/>
          </p:cNvGrpSpPr>
          <p:nvPr/>
        </p:nvGrpSpPr>
        <p:grpSpPr bwMode="auto">
          <a:xfrm>
            <a:off x="522288" y="1549400"/>
            <a:ext cx="2036762" cy="4737100"/>
            <a:chOff x="232" y="879"/>
            <a:chExt cx="1283" cy="2984"/>
          </a:xfrm>
        </p:grpSpPr>
        <p:sp>
          <p:nvSpPr>
            <p:cNvPr id="849927" name="AutoShape 7">
              <a:extLst>
                <a:ext uri="{FF2B5EF4-FFF2-40B4-BE49-F238E27FC236}">
                  <a16:creationId xmlns:a16="http://schemas.microsoft.com/office/drawing/2014/main" id="{D455295D-67B4-42F2-A7F8-22465F8F3DFC}"/>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28" name="Text Box 8">
              <a:extLst>
                <a:ext uri="{FF2B5EF4-FFF2-40B4-BE49-F238E27FC236}">
                  <a16:creationId xmlns:a16="http://schemas.microsoft.com/office/drawing/2014/main" id="{B992D8F3-E625-4429-9F12-0ABC99B8E99C}"/>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49929" name="Group 9">
            <a:extLst>
              <a:ext uri="{FF2B5EF4-FFF2-40B4-BE49-F238E27FC236}">
                <a16:creationId xmlns:a16="http://schemas.microsoft.com/office/drawing/2014/main" id="{0E28C68A-39FD-4618-AB3D-B9C8363ACEAA}"/>
              </a:ext>
            </a:extLst>
          </p:cNvPr>
          <p:cNvGrpSpPr>
            <a:grpSpLocks/>
          </p:cNvGrpSpPr>
          <p:nvPr/>
        </p:nvGrpSpPr>
        <p:grpSpPr bwMode="auto">
          <a:xfrm>
            <a:off x="2136775" y="5233988"/>
            <a:ext cx="5257800" cy="996950"/>
            <a:chOff x="1249" y="3200"/>
            <a:chExt cx="3312" cy="628"/>
          </a:xfrm>
        </p:grpSpPr>
        <p:grpSp>
          <p:nvGrpSpPr>
            <p:cNvPr id="849930" name="Group 10">
              <a:extLst>
                <a:ext uri="{FF2B5EF4-FFF2-40B4-BE49-F238E27FC236}">
                  <a16:creationId xmlns:a16="http://schemas.microsoft.com/office/drawing/2014/main" id="{93419092-6D2D-476B-B19C-B06B58DF93F9}"/>
                </a:ext>
              </a:extLst>
            </p:cNvPr>
            <p:cNvGrpSpPr>
              <a:grpSpLocks/>
            </p:cNvGrpSpPr>
            <p:nvPr/>
          </p:nvGrpSpPr>
          <p:grpSpPr bwMode="auto">
            <a:xfrm>
              <a:off x="1249" y="3200"/>
              <a:ext cx="3312" cy="628"/>
              <a:chOff x="1249" y="3200"/>
              <a:chExt cx="3312" cy="628"/>
            </a:xfrm>
          </p:grpSpPr>
          <p:sp>
            <p:nvSpPr>
              <p:cNvPr id="849931" name="AutoShape 11">
                <a:extLst>
                  <a:ext uri="{FF2B5EF4-FFF2-40B4-BE49-F238E27FC236}">
                    <a16:creationId xmlns:a16="http://schemas.microsoft.com/office/drawing/2014/main" id="{B3D827C6-3C22-42FB-81B6-0B8CA9041AB3}"/>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2" name="AutoShape 12">
                <a:extLst>
                  <a:ext uri="{FF2B5EF4-FFF2-40B4-BE49-F238E27FC236}">
                    <a16:creationId xmlns:a16="http://schemas.microsoft.com/office/drawing/2014/main" id="{9383D376-7EF1-4E4E-B431-E3C3BE7FCA90}"/>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3" name="AutoShape 13">
                <a:extLst>
                  <a:ext uri="{FF2B5EF4-FFF2-40B4-BE49-F238E27FC236}">
                    <a16:creationId xmlns:a16="http://schemas.microsoft.com/office/drawing/2014/main" id="{EFF20E5B-1F31-403B-A28A-DEB85B832F55}"/>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4" name="AutoShape 14">
                <a:extLst>
                  <a:ext uri="{FF2B5EF4-FFF2-40B4-BE49-F238E27FC236}">
                    <a16:creationId xmlns:a16="http://schemas.microsoft.com/office/drawing/2014/main" id="{75E22607-E92D-4CCF-8800-9B246EF33915}"/>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5" name="AutoShape 15">
                <a:extLst>
                  <a:ext uri="{FF2B5EF4-FFF2-40B4-BE49-F238E27FC236}">
                    <a16:creationId xmlns:a16="http://schemas.microsoft.com/office/drawing/2014/main" id="{FCA64FF4-CBAC-44FE-9DEB-43D771788FC9}"/>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49936" name="AutoShape 16">
              <a:extLst>
                <a:ext uri="{FF2B5EF4-FFF2-40B4-BE49-F238E27FC236}">
                  <a16:creationId xmlns:a16="http://schemas.microsoft.com/office/drawing/2014/main" id="{E9455F72-9403-44A3-993E-A556BC387FAA}"/>
                </a:ext>
              </a:extLst>
            </p:cNvPr>
            <p:cNvCxnSpPr>
              <a:cxnSpLocks noChangeShapeType="1"/>
              <a:stCxn id="849935" idx="0"/>
              <a:endCxn id="849932"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7" name="AutoShape 17">
              <a:extLst>
                <a:ext uri="{FF2B5EF4-FFF2-40B4-BE49-F238E27FC236}">
                  <a16:creationId xmlns:a16="http://schemas.microsoft.com/office/drawing/2014/main" id="{FDBC9BCE-38D8-4177-80E4-6C8A5247AFC8}"/>
                </a:ext>
              </a:extLst>
            </p:cNvPr>
            <p:cNvCxnSpPr>
              <a:cxnSpLocks noChangeShapeType="1"/>
              <a:stCxn id="849935" idx="2"/>
              <a:endCxn id="849931"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8" name="AutoShape 18">
              <a:extLst>
                <a:ext uri="{FF2B5EF4-FFF2-40B4-BE49-F238E27FC236}">
                  <a16:creationId xmlns:a16="http://schemas.microsoft.com/office/drawing/2014/main" id="{6863D1DC-7D53-4970-989E-0A6A357CA45B}"/>
                </a:ext>
              </a:extLst>
            </p:cNvPr>
            <p:cNvCxnSpPr>
              <a:cxnSpLocks noChangeShapeType="1"/>
              <a:stCxn id="849933" idx="5"/>
              <a:endCxn id="849931"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9" name="AutoShape 19">
              <a:extLst>
                <a:ext uri="{FF2B5EF4-FFF2-40B4-BE49-F238E27FC236}">
                  <a16:creationId xmlns:a16="http://schemas.microsoft.com/office/drawing/2014/main" id="{3463DA35-77A3-46F7-830F-F8EF6F6E20B0}"/>
                </a:ext>
              </a:extLst>
            </p:cNvPr>
            <p:cNvCxnSpPr>
              <a:cxnSpLocks noChangeShapeType="1"/>
              <a:stCxn id="849933" idx="0"/>
              <a:endCxn id="849932"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40" name="AutoShape 20">
              <a:extLst>
                <a:ext uri="{FF2B5EF4-FFF2-40B4-BE49-F238E27FC236}">
                  <a16:creationId xmlns:a16="http://schemas.microsoft.com/office/drawing/2014/main" id="{96B896AA-0577-47C7-92B7-FC5708A16301}"/>
                </a:ext>
              </a:extLst>
            </p:cNvPr>
            <p:cNvCxnSpPr>
              <a:cxnSpLocks noChangeShapeType="1"/>
              <a:stCxn id="849934" idx="5"/>
              <a:endCxn id="849932"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41" name="AutoShape 21">
              <a:extLst>
                <a:ext uri="{FF2B5EF4-FFF2-40B4-BE49-F238E27FC236}">
                  <a16:creationId xmlns:a16="http://schemas.microsoft.com/office/drawing/2014/main" id="{CC8AB78A-8D38-416F-A405-64F6BC269CB8}"/>
                </a:ext>
              </a:extLst>
            </p:cNvPr>
            <p:cNvCxnSpPr>
              <a:cxnSpLocks noChangeShapeType="1"/>
              <a:stCxn id="849933" idx="2"/>
              <a:endCxn id="849934"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9942" name="Group 22">
            <a:extLst>
              <a:ext uri="{FF2B5EF4-FFF2-40B4-BE49-F238E27FC236}">
                <a16:creationId xmlns:a16="http://schemas.microsoft.com/office/drawing/2014/main" id="{1BFFBD13-ECC5-45D7-95BA-5798BD9A1D0E}"/>
              </a:ext>
            </a:extLst>
          </p:cNvPr>
          <p:cNvGrpSpPr>
            <a:grpSpLocks/>
          </p:cNvGrpSpPr>
          <p:nvPr/>
        </p:nvGrpSpPr>
        <p:grpSpPr bwMode="auto">
          <a:xfrm>
            <a:off x="6848475" y="1557338"/>
            <a:ext cx="2036763" cy="4819650"/>
            <a:chOff x="4217" y="884"/>
            <a:chExt cx="1283" cy="3036"/>
          </a:xfrm>
        </p:grpSpPr>
        <p:sp>
          <p:nvSpPr>
            <p:cNvPr id="849943" name="AutoShape 23">
              <a:extLst>
                <a:ext uri="{FF2B5EF4-FFF2-40B4-BE49-F238E27FC236}">
                  <a16:creationId xmlns:a16="http://schemas.microsoft.com/office/drawing/2014/main" id="{6C0FC1EA-916A-4992-93E3-C458C4CF7E8D}"/>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44" name="Text Box 24">
              <a:extLst>
                <a:ext uri="{FF2B5EF4-FFF2-40B4-BE49-F238E27FC236}">
                  <a16:creationId xmlns:a16="http://schemas.microsoft.com/office/drawing/2014/main" id="{CD139EC3-D4EA-4AB8-91E9-5E5AFCAF838C}"/>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49945" name="Line 25">
            <a:extLst>
              <a:ext uri="{FF2B5EF4-FFF2-40B4-BE49-F238E27FC236}">
                <a16:creationId xmlns:a16="http://schemas.microsoft.com/office/drawing/2014/main" id="{92B1AEE3-02E0-4FB0-9063-9FFACD82C6C1}"/>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46" name="AutoShape 26">
            <a:extLst>
              <a:ext uri="{FF2B5EF4-FFF2-40B4-BE49-F238E27FC236}">
                <a16:creationId xmlns:a16="http://schemas.microsoft.com/office/drawing/2014/main" id="{637FDA98-7AE9-4EFE-B041-169DCAD7E19A}"/>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47" name="AutoShape 27">
            <a:extLst>
              <a:ext uri="{FF2B5EF4-FFF2-40B4-BE49-F238E27FC236}">
                <a16:creationId xmlns:a16="http://schemas.microsoft.com/office/drawing/2014/main" id="{01050833-574E-40ED-9D6C-EFDD7BA62729}"/>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8" name="Line 48">
            <a:extLst>
              <a:ext uri="{FF2B5EF4-FFF2-40B4-BE49-F238E27FC236}">
                <a16:creationId xmlns:a16="http://schemas.microsoft.com/office/drawing/2014/main" id="{6591B45C-BF25-473F-AE96-540B4E0A7170}"/>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9969" name="Group 49">
            <a:extLst>
              <a:ext uri="{FF2B5EF4-FFF2-40B4-BE49-F238E27FC236}">
                <a16:creationId xmlns:a16="http://schemas.microsoft.com/office/drawing/2014/main" id="{E011F2CB-3504-44EC-BD07-2678952355E1}"/>
              </a:ext>
            </a:extLst>
          </p:cNvPr>
          <p:cNvGrpSpPr>
            <a:grpSpLocks/>
          </p:cNvGrpSpPr>
          <p:nvPr/>
        </p:nvGrpSpPr>
        <p:grpSpPr bwMode="auto">
          <a:xfrm>
            <a:off x="660400" y="3194050"/>
            <a:ext cx="8083550" cy="1374775"/>
            <a:chOff x="319" y="1915"/>
            <a:chExt cx="5092" cy="866"/>
          </a:xfrm>
        </p:grpSpPr>
        <p:sp>
          <p:nvSpPr>
            <p:cNvPr id="849970" name="AutoShape 50">
              <a:extLst>
                <a:ext uri="{FF2B5EF4-FFF2-40B4-BE49-F238E27FC236}">
                  <a16:creationId xmlns:a16="http://schemas.microsoft.com/office/drawing/2014/main" id="{E9D0D83D-9FA6-4B62-AE20-C02C814D194D}"/>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1" name="Text Box 51">
              <a:extLst>
                <a:ext uri="{FF2B5EF4-FFF2-40B4-BE49-F238E27FC236}">
                  <a16:creationId xmlns:a16="http://schemas.microsoft.com/office/drawing/2014/main" id="{DCCF05A7-8C0C-4E13-9AD3-9B2780928FBB}"/>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49972" name="AutoShape 52">
            <a:extLst>
              <a:ext uri="{FF2B5EF4-FFF2-40B4-BE49-F238E27FC236}">
                <a16:creationId xmlns:a16="http://schemas.microsoft.com/office/drawing/2014/main" id="{7B1089E4-A11B-4910-BB5D-8BFC7428B989}"/>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3" name="Line 53">
            <a:extLst>
              <a:ext uri="{FF2B5EF4-FFF2-40B4-BE49-F238E27FC236}">
                <a16:creationId xmlns:a16="http://schemas.microsoft.com/office/drawing/2014/main" id="{7B7E8864-FE32-4D5F-86EA-B9794C9D629C}"/>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4" name="Line 54">
            <a:extLst>
              <a:ext uri="{FF2B5EF4-FFF2-40B4-BE49-F238E27FC236}">
                <a16:creationId xmlns:a16="http://schemas.microsoft.com/office/drawing/2014/main" id="{E304DF19-DABE-441E-ACC2-A977F1128DCB}"/>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5" name="AutoShape 55">
            <a:extLst>
              <a:ext uri="{FF2B5EF4-FFF2-40B4-BE49-F238E27FC236}">
                <a16:creationId xmlns:a16="http://schemas.microsoft.com/office/drawing/2014/main" id="{FF2F10D5-7D63-4DA9-8B51-2224BC21ADC4}"/>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6" name="Line 56">
            <a:extLst>
              <a:ext uri="{FF2B5EF4-FFF2-40B4-BE49-F238E27FC236}">
                <a16:creationId xmlns:a16="http://schemas.microsoft.com/office/drawing/2014/main" id="{61A723A4-9686-42FD-9460-9EFCEA19E998}"/>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7" name="Line 57">
            <a:extLst>
              <a:ext uri="{FF2B5EF4-FFF2-40B4-BE49-F238E27FC236}">
                <a16:creationId xmlns:a16="http://schemas.microsoft.com/office/drawing/2014/main" id="{6917AB44-2B45-4093-976F-4BC9062F5FEC}"/>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AutoShape 2">
            <a:extLst>
              <a:ext uri="{FF2B5EF4-FFF2-40B4-BE49-F238E27FC236}">
                <a16:creationId xmlns:a16="http://schemas.microsoft.com/office/drawing/2014/main" id="{9CD3E7A9-B5DE-4705-8EAC-4F7EF7550D64}"/>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(1)</a:t>
            </a:r>
            <a:endParaRPr lang="en-GB" altLang="en-US"/>
          </a:p>
        </p:txBody>
      </p:sp>
      <p:sp>
        <p:nvSpPr>
          <p:cNvPr id="627715" name="Rectangle 3">
            <a:extLst>
              <a:ext uri="{FF2B5EF4-FFF2-40B4-BE49-F238E27FC236}">
                <a16:creationId xmlns:a16="http://schemas.microsoft.com/office/drawing/2014/main" id="{887A5B4C-31C3-479E-9755-74F4E55B11D7}"/>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7716" name="Rectangle 4">
            <a:extLst>
              <a:ext uri="{FF2B5EF4-FFF2-40B4-BE49-F238E27FC236}">
                <a16:creationId xmlns:a16="http://schemas.microsoft.com/office/drawing/2014/main" id="{289047FC-1ED5-4E26-9FA4-4F34D7049EFE}"/>
              </a:ext>
            </a:extLst>
          </p:cNvPr>
          <p:cNvSpPr>
            <a:spLocks noChangeArrowheads="1"/>
          </p:cNvSpPr>
          <p:nvPr/>
        </p:nvSpPr>
        <p:spPr bwMode="auto">
          <a:xfrm>
            <a:off x="1524000" y="6003925"/>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dirty="0">
                <a:solidFill>
                  <a:schemeClr val="bg1"/>
                </a:solidFill>
              </a:rPr>
              <a:t>Natalya F. </a:t>
            </a:r>
            <a:r>
              <a:rPr lang="en-GB" altLang="en-US" sz="2000" b="0" dirty="0" err="1">
                <a:solidFill>
                  <a:schemeClr val="bg1"/>
                </a:solidFill>
              </a:rPr>
              <a:t>Noy</a:t>
            </a:r>
            <a:r>
              <a:rPr lang="en-GB" altLang="en-US" sz="2000" b="0" dirty="0">
                <a:solidFill>
                  <a:schemeClr val="bg1"/>
                </a:solidFill>
              </a:rPr>
              <a:t> and Michel Klein. Ontology evolution: Not the same as schema evolution. Knowledge and Information Systems, 5, 2003.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AutoShape 2">
            <a:extLst>
              <a:ext uri="{FF2B5EF4-FFF2-40B4-BE49-F238E27FC236}">
                <a16:creationId xmlns:a16="http://schemas.microsoft.com/office/drawing/2014/main" id="{F706A176-1350-4F7C-8109-6EB7D9F945C8}"/>
              </a:ext>
            </a:extLst>
          </p:cNvPr>
          <p:cNvSpPr>
            <a:spLocks noGrp="1" noChangeArrowheads="1"/>
          </p:cNvSpPr>
          <p:nvPr>
            <p:ph type="title"/>
          </p:nvPr>
        </p:nvSpPr>
        <p:spPr/>
        <p:txBody>
          <a:bodyPr/>
          <a:lstStyle/>
          <a:p>
            <a:r>
              <a:rPr lang="en-US" altLang="en-US" sz="2800"/>
              <a:t>For concept-based systems, there is also no reality</a:t>
            </a:r>
          </a:p>
        </p:txBody>
      </p:sp>
      <p:grpSp>
        <p:nvGrpSpPr>
          <p:cNvPr id="860163" name="Group 3">
            <a:extLst>
              <a:ext uri="{FF2B5EF4-FFF2-40B4-BE49-F238E27FC236}">
                <a16:creationId xmlns:a16="http://schemas.microsoft.com/office/drawing/2014/main" id="{E8AB04CD-96C6-44A5-B2CB-A14B46E55241}"/>
              </a:ext>
            </a:extLst>
          </p:cNvPr>
          <p:cNvGrpSpPr>
            <a:grpSpLocks/>
          </p:cNvGrpSpPr>
          <p:nvPr/>
        </p:nvGrpSpPr>
        <p:grpSpPr bwMode="auto">
          <a:xfrm>
            <a:off x="611188" y="5038725"/>
            <a:ext cx="8188325" cy="1354138"/>
            <a:chOff x="288" y="3077"/>
            <a:chExt cx="5158" cy="853"/>
          </a:xfrm>
        </p:grpSpPr>
        <p:sp>
          <p:nvSpPr>
            <p:cNvPr id="860164" name="AutoShape 4">
              <a:extLst>
                <a:ext uri="{FF2B5EF4-FFF2-40B4-BE49-F238E27FC236}">
                  <a16:creationId xmlns:a16="http://schemas.microsoft.com/office/drawing/2014/main" id="{B0C8C81A-1C17-4407-9631-ED2D588D9F19}"/>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65" name="Text Box 5">
              <a:extLst>
                <a:ext uri="{FF2B5EF4-FFF2-40B4-BE49-F238E27FC236}">
                  <a16:creationId xmlns:a16="http://schemas.microsoft.com/office/drawing/2014/main" id="{EA641975-823A-41E3-97D0-6585A0FC51F5}"/>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60166" name="Group 6">
            <a:extLst>
              <a:ext uri="{FF2B5EF4-FFF2-40B4-BE49-F238E27FC236}">
                <a16:creationId xmlns:a16="http://schemas.microsoft.com/office/drawing/2014/main" id="{00B65CB0-0996-49E2-864B-1D2E4028432D}"/>
              </a:ext>
            </a:extLst>
          </p:cNvPr>
          <p:cNvGrpSpPr>
            <a:grpSpLocks/>
          </p:cNvGrpSpPr>
          <p:nvPr/>
        </p:nvGrpSpPr>
        <p:grpSpPr bwMode="auto">
          <a:xfrm>
            <a:off x="522288" y="1549400"/>
            <a:ext cx="2036762" cy="4737100"/>
            <a:chOff x="232" y="879"/>
            <a:chExt cx="1283" cy="2984"/>
          </a:xfrm>
        </p:grpSpPr>
        <p:sp>
          <p:nvSpPr>
            <p:cNvPr id="860167" name="AutoShape 7">
              <a:extLst>
                <a:ext uri="{FF2B5EF4-FFF2-40B4-BE49-F238E27FC236}">
                  <a16:creationId xmlns:a16="http://schemas.microsoft.com/office/drawing/2014/main" id="{B1512D08-8D47-4560-9AC9-AD6D0DD2C546}"/>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68" name="Text Box 8">
              <a:extLst>
                <a:ext uri="{FF2B5EF4-FFF2-40B4-BE49-F238E27FC236}">
                  <a16:creationId xmlns:a16="http://schemas.microsoft.com/office/drawing/2014/main" id="{89B61603-7CE3-4C3B-8171-CEB68E9B597B}"/>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60169" name="Group 9">
            <a:extLst>
              <a:ext uri="{FF2B5EF4-FFF2-40B4-BE49-F238E27FC236}">
                <a16:creationId xmlns:a16="http://schemas.microsoft.com/office/drawing/2014/main" id="{F77476A2-C916-40E4-9D1D-EFF4592570D2}"/>
              </a:ext>
            </a:extLst>
          </p:cNvPr>
          <p:cNvGrpSpPr>
            <a:grpSpLocks/>
          </p:cNvGrpSpPr>
          <p:nvPr/>
        </p:nvGrpSpPr>
        <p:grpSpPr bwMode="auto">
          <a:xfrm>
            <a:off x="2136775" y="5233988"/>
            <a:ext cx="5257800" cy="996950"/>
            <a:chOff x="1249" y="3200"/>
            <a:chExt cx="3312" cy="628"/>
          </a:xfrm>
        </p:grpSpPr>
        <p:grpSp>
          <p:nvGrpSpPr>
            <p:cNvPr id="860170" name="Group 10">
              <a:extLst>
                <a:ext uri="{FF2B5EF4-FFF2-40B4-BE49-F238E27FC236}">
                  <a16:creationId xmlns:a16="http://schemas.microsoft.com/office/drawing/2014/main" id="{150DD1E8-B269-499D-BEAA-00AE6BCCAD84}"/>
                </a:ext>
              </a:extLst>
            </p:cNvPr>
            <p:cNvGrpSpPr>
              <a:grpSpLocks/>
            </p:cNvGrpSpPr>
            <p:nvPr/>
          </p:nvGrpSpPr>
          <p:grpSpPr bwMode="auto">
            <a:xfrm>
              <a:off x="1249" y="3200"/>
              <a:ext cx="3312" cy="628"/>
              <a:chOff x="1249" y="3200"/>
              <a:chExt cx="3312" cy="628"/>
            </a:xfrm>
          </p:grpSpPr>
          <p:sp>
            <p:nvSpPr>
              <p:cNvPr id="860171" name="AutoShape 11">
                <a:extLst>
                  <a:ext uri="{FF2B5EF4-FFF2-40B4-BE49-F238E27FC236}">
                    <a16:creationId xmlns:a16="http://schemas.microsoft.com/office/drawing/2014/main" id="{F181DE41-0180-4437-9437-C6E08C638E8A}"/>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2" name="AutoShape 12">
                <a:extLst>
                  <a:ext uri="{FF2B5EF4-FFF2-40B4-BE49-F238E27FC236}">
                    <a16:creationId xmlns:a16="http://schemas.microsoft.com/office/drawing/2014/main" id="{CEA552C9-CC66-4E5E-AE56-EDCA13333328}"/>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3" name="AutoShape 13">
                <a:extLst>
                  <a:ext uri="{FF2B5EF4-FFF2-40B4-BE49-F238E27FC236}">
                    <a16:creationId xmlns:a16="http://schemas.microsoft.com/office/drawing/2014/main" id="{5B5CC7DD-9CB4-4E51-B0F8-A49CD478B010}"/>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4" name="AutoShape 14">
                <a:extLst>
                  <a:ext uri="{FF2B5EF4-FFF2-40B4-BE49-F238E27FC236}">
                    <a16:creationId xmlns:a16="http://schemas.microsoft.com/office/drawing/2014/main" id="{EE51D87F-A53D-4407-AFEE-C9AEB65B4848}"/>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5" name="AutoShape 15">
                <a:extLst>
                  <a:ext uri="{FF2B5EF4-FFF2-40B4-BE49-F238E27FC236}">
                    <a16:creationId xmlns:a16="http://schemas.microsoft.com/office/drawing/2014/main" id="{1231FC84-F92E-4150-B538-E30751BA92BA}"/>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60176" name="AutoShape 16">
              <a:extLst>
                <a:ext uri="{FF2B5EF4-FFF2-40B4-BE49-F238E27FC236}">
                  <a16:creationId xmlns:a16="http://schemas.microsoft.com/office/drawing/2014/main" id="{6610D475-284F-4943-955C-1FEA3714B603}"/>
                </a:ext>
              </a:extLst>
            </p:cNvPr>
            <p:cNvCxnSpPr>
              <a:cxnSpLocks noChangeShapeType="1"/>
              <a:stCxn id="860175" idx="0"/>
              <a:endCxn id="860172"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7" name="AutoShape 17">
              <a:extLst>
                <a:ext uri="{FF2B5EF4-FFF2-40B4-BE49-F238E27FC236}">
                  <a16:creationId xmlns:a16="http://schemas.microsoft.com/office/drawing/2014/main" id="{A6412C0F-7A0A-4C5C-860D-569D01D96043}"/>
                </a:ext>
              </a:extLst>
            </p:cNvPr>
            <p:cNvCxnSpPr>
              <a:cxnSpLocks noChangeShapeType="1"/>
              <a:stCxn id="860175" idx="2"/>
              <a:endCxn id="860171"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8" name="AutoShape 18">
              <a:extLst>
                <a:ext uri="{FF2B5EF4-FFF2-40B4-BE49-F238E27FC236}">
                  <a16:creationId xmlns:a16="http://schemas.microsoft.com/office/drawing/2014/main" id="{59CA24EF-F4B2-43B8-93EC-A8E73C8210A7}"/>
                </a:ext>
              </a:extLst>
            </p:cNvPr>
            <p:cNvCxnSpPr>
              <a:cxnSpLocks noChangeShapeType="1"/>
              <a:stCxn id="860173" idx="5"/>
              <a:endCxn id="860171"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9" name="AutoShape 19">
              <a:extLst>
                <a:ext uri="{FF2B5EF4-FFF2-40B4-BE49-F238E27FC236}">
                  <a16:creationId xmlns:a16="http://schemas.microsoft.com/office/drawing/2014/main" id="{B0BBD65E-F29D-4141-AF6B-DC067D53F87A}"/>
                </a:ext>
              </a:extLst>
            </p:cNvPr>
            <p:cNvCxnSpPr>
              <a:cxnSpLocks noChangeShapeType="1"/>
              <a:stCxn id="860173" idx="0"/>
              <a:endCxn id="860172"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80" name="AutoShape 20">
              <a:extLst>
                <a:ext uri="{FF2B5EF4-FFF2-40B4-BE49-F238E27FC236}">
                  <a16:creationId xmlns:a16="http://schemas.microsoft.com/office/drawing/2014/main" id="{881E83CE-7DBB-41AB-9236-99E664044D7B}"/>
                </a:ext>
              </a:extLst>
            </p:cNvPr>
            <p:cNvCxnSpPr>
              <a:cxnSpLocks noChangeShapeType="1"/>
              <a:stCxn id="860174" idx="5"/>
              <a:endCxn id="860172"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81" name="AutoShape 21">
              <a:extLst>
                <a:ext uri="{FF2B5EF4-FFF2-40B4-BE49-F238E27FC236}">
                  <a16:creationId xmlns:a16="http://schemas.microsoft.com/office/drawing/2014/main" id="{3CA3857D-32C3-4349-AAC2-C239B7F43EAE}"/>
                </a:ext>
              </a:extLst>
            </p:cNvPr>
            <p:cNvCxnSpPr>
              <a:cxnSpLocks noChangeShapeType="1"/>
              <a:stCxn id="860173" idx="2"/>
              <a:endCxn id="860174"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0182" name="Group 22">
            <a:extLst>
              <a:ext uri="{FF2B5EF4-FFF2-40B4-BE49-F238E27FC236}">
                <a16:creationId xmlns:a16="http://schemas.microsoft.com/office/drawing/2014/main" id="{E0BD7BC6-0FF5-49C2-8383-692B526B3318}"/>
              </a:ext>
            </a:extLst>
          </p:cNvPr>
          <p:cNvGrpSpPr>
            <a:grpSpLocks/>
          </p:cNvGrpSpPr>
          <p:nvPr/>
        </p:nvGrpSpPr>
        <p:grpSpPr bwMode="auto">
          <a:xfrm>
            <a:off x="6848475" y="1557338"/>
            <a:ext cx="2036763" cy="4819650"/>
            <a:chOff x="4217" y="884"/>
            <a:chExt cx="1283" cy="3036"/>
          </a:xfrm>
        </p:grpSpPr>
        <p:sp>
          <p:nvSpPr>
            <p:cNvPr id="860183" name="AutoShape 23">
              <a:extLst>
                <a:ext uri="{FF2B5EF4-FFF2-40B4-BE49-F238E27FC236}">
                  <a16:creationId xmlns:a16="http://schemas.microsoft.com/office/drawing/2014/main" id="{67F680ED-841A-41BA-B05C-6374EFAA0F7C}"/>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4" name="Text Box 24">
              <a:extLst>
                <a:ext uri="{FF2B5EF4-FFF2-40B4-BE49-F238E27FC236}">
                  <a16:creationId xmlns:a16="http://schemas.microsoft.com/office/drawing/2014/main" id="{CCAAB7F9-46AF-4BA2-9861-7CD5B3829CB9}"/>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60185" name="Line 25">
            <a:extLst>
              <a:ext uri="{FF2B5EF4-FFF2-40B4-BE49-F238E27FC236}">
                <a16:creationId xmlns:a16="http://schemas.microsoft.com/office/drawing/2014/main" id="{3EB57782-7D58-4558-A39D-70EFBC84599B}"/>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86" name="AutoShape 26">
            <a:extLst>
              <a:ext uri="{FF2B5EF4-FFF2-40B4-BE49-F238E27FC236}">
                <a16:creationId xmlns:a16="http://schemas.microsoft.com/office/drawing/2014/main" id="{038089E9-FC73-4787-BDA6-BBA896AF095E}"/>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7" name="AutoShape 27">
            <a:extLst>
              <a:ext uri="{FF2B5EF4-FFF2-40B4-BE49-F238E27FC236}">
                <a16:creationId xmlns:a16="http://schemas.microsoft.com/office/drawing/2014/main" id="{04EAB258-5C82-4129-93C4-195BE6131012}"/>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8" name="Line 28">
            <a:extLst>
              <a:ext uri="{FF2B5EF4-FFF2-40B4-BE49-F238E27FC236}">
                <a16:creationId xmlns:a16="http://schemas.microsoft.com/office/drawing/2014/main" id="{6379B021-A440-4176-8AF2-83FE511494C9}"/>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60189" name="Group 29">
            <a:extLst>
              <a:ext uri="{FF2B5EF4-FFF2-40B4-BE49-F238E27FC236}">
                <a16:creationId xmlns:a16="http://schemas.microsoft.com/office/drawing/2014/main" id="{AC097D54-D2AF-4E47-87BC-1981BAD968E9}"/>
              </a:ext>
            </a:extLst>
          </p:cNvPr>
          <p:cNvGrpSpPr>
            <a:grpSpLocks/>
          </p:cNvGrpSpPr>
          <p:nvPr/>
        </p:nvGrpSpPr>
        <p:grpSpPr bwMode="auto">
          <a:xfrm>
            <a:off x="660400" y="3194050"/>
            <a:ext cx="8083550" cy="1374775"/>
            <a:chOff x="319" y="1915"/>
            <a:chExt cx="5092" cy="866"/>
          </a:xfrm>
        </p:grpSpPr>
        <p:sp>
          <p:nvSpPr>
            <p:cNvPr id="860190" name="AutoShape 30">
              <a:extLst>
                <a:ext uri="{FF2B5EF4-FFF2-40B4-BE49-F238E27FC236}">
                  <a16:creationId xmlns:a16="http://schemas.microsoft.com/office/drawing/2014/main" id="{64E7066D-3A18-4568-AF31-0B24729D29C3}"/>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1" name="Text Box 31">
              <a:extLst>
                <a:ext uri="{FF2B5EF4-FFF2-40B4-BE49-F238E27FC236}">
                  <a16:creationId xmlns:a16="http://schemas.microsoft.com/office/drawing/2014/main" id="{50C61A0F-4BE5-4108-A1A3-3E31E2DA8D40}"/>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60192" name="AutoShape 32">
            <a:extLst>
              <a:ext uri="{FF2B5EF4-FFF2-40B4-BE49-F238E27FC236}">
                <a16:creationId xmlns:a16="http://schemas.microsoft.com/office/drawing/2014/main" id="{BD4BE29C-C079-46A7-BB33-1C13E54842D5}"/>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3" name="Line 33">
            <a:extLst>
              <a:ext uri="{FF2B5EF4-FFF2-40B4-BE49-F238E27FC236}">
                <a16:creationId xmlns:a16="http://schemas.microsoft.com/office/drawing/2014/main" id="{37D4B121-BCB4-40A9-BD65-89164E1CD1A5}"/>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4" name="Line 34">
            <a:extLst>
              <a:ext uri="{FF2B5EF4-FFF2-40B4-BE49-F238E27FC236}">
                <a16:creationId xmlns:a16="http://schemas.microsoft.com/office/drawing/2014/main" id="{5E27BC06-DC8D-4774-88C9-622E3FF33FF0}"/>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5" name="AutoShape 35">
            <a:extLst>
              <a:ext uri="{FF2B5EF4-FFF2-40B4-BE49-F238E27FC236}">
                <a16:creationId xmlns:a16="http://schemas.microsoft.com/office/drawing/2014/main" id="{7B4468CF-724B-4ADC-B1CB-1153AC9B35E1}"/>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6" name="Line 36">
            <a:extLst>
              <a:ext uri="{FF2B5EF4-FFF2-40B4-BE49-F238E27FC236}">
                <a16:creationId xmlns:a16="http://schemas.microsoft.com/office/drawing/2014/main" id="{E3FD35E2-2D4C-40C1-8AC5-DF1AA810F678}"/>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7" name="Line 37">
            <a:extLst>
              <a:ext uri="{FF2B5EF4-FFF2-40B4-BE49-F238E27FC236}">
                <a16:creationId xmlns:a16="http://schemas.microsoft.com/office/drawing/2014/main" id="{30D53000-2FD5-43D4-BCBE-A65A190BD825}"/>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0"/>
                                  </p:stCondLst>
                                  <p:iterate type="lt">
                                    <p:tmPct val="5000"/>
                                  </p:iterate>
                                  <p:childTnLst>
                                    <p:anim calcmode="lin" valueType="num">
                                      <p:cBhvr>
                                        <p:cTn id="6" dur="1000"/>
                                        <p:tgtEl>
                                          <p:spTgt spid="860163"/>
                                        </p:tgtEl>
                                        <p:attrNameLst>
                                          <p:attrName>ppt_w</p:attrName>
                                        </p:attrNameLst>
                                      </p:cBhvr>
                                      <p:tavLst>
                                        <p:tav tm="0">
                                          <p:val>
                                            <p:strVal val="ppt_w"/>
                                          </p:val>
                                        </p:tav>
                                        <p:tav tm="100000">
                                          <p:val>
                                            <p:fltVal val="0"/>
                                          </p:val>
                                        </p:tav>
                                      </p:tavLst>
                                    </p:anim>
                                    <p:anim calcmode="lin" valueType="num">
                                      <p:cBhvr>
                                        <p:cTn id="7" dur="1000"/>
                                        <p:tgtEl>
                                          <p:spTgt spid="860163"/>
                                        </p:tgtEl>
                                        <p:attrNameLst>
                                          <p:attrName>ppt_h</p:attrName>
                                        </p:attrNameLst>
                                      </p:cBhvr>
                                      <p:tavLst>
                                        <p:tav tm="0">
                                          <p:val>
                                            <p:strVal val="ppt_h"/>
                                          </p:val>
                                        </p:tav>
                                        <p:tav tm="100000">
                                          <p:val>
                                            <p:fltVal val="0"/>
                                          </p:val>
                                        </p:tav>
                                      </p:tavLst>
                                    </p:anim>
                                    <p:anim calcmode="lin" valueType="num">
                                      <p:cBhvr>
                                        <p:cTn id="8" dur="1000"/>
                                        <p:tgtEl>
                                          <p:spTgt spid="860163"/>
                                        </p:tgtEl>
                                        <p:attrNameLst>
                                          <p:attrName>style.rotation</p:attrName>
                                        </p:attrNameLst>
                                      </p:cBhvr>
                                      <p:tavLst>
                                        <p:tav tm="0">
                                          <p:val>
                                            <p:fltVal val="0"/>
                                          </p:val>
                                        </p:tav>
                                        <p:tav tm="100000">
                                          <p:val>
                                            <p:fltVal val="90"/>
                                          </p:val>
                                        </p:tav>
                                      </p:tavLst>
                                    </p:anim>
                                    <p:animEffect transition="out" filter="fade">
                                      <p:cBhvr>
                                        <p:cTn id="9" dur="1000"/>
                                        <p:tgtEl>
                                          <p:spTgt spid="860163"/>
                                        </p:tgtEl>
                                      </p:cBhvr>
                                    </p:animEffect>
                                    <p:set>
                                      <p:cBhvr>
                                        <p:cTn id="10" dur="1" fill="hold">
                                          <p:stCondLst>
                                            <p:cond delay="999"/>
                                          </p:stCondLst>
                                        </p:cTn>
                                        <p:tgtEl>
                                          <p:spTgt spid="860163"/>
                                        </p:tgtEl>
                                        <p:attrNameLst>
                                          <p:attrName>style.visibility</p:attrName>
                                        </p:attrNameLst>
                                      </p:cBhvr>
                                      <p:to>
                                        <p:strVal val="hidden"/>
                                      </p:to>
                                    </p:set>
                                  </p:childTnLst>
                                </p:cTn>
                              </p:par>
                              <p:par>
                                <p:cTn id="11" presetID="31" presetClass="exit" presetSubtype="0" fill="hold" nodeType="withEffect">
                                  <p:stCondLst>
                                    <p:cond delay="0"/>
                                  </p:stCondLst>
                                  <p:iterate type="lt">
                                    <p:tmPct val="5000"/>
                                  </p:iterate>
                                  <p:childTnLst>
                                    <p:anim calcmode="lin" valueType="num">
                                      <p:cBhvr>
                                        <p:cTn id="12" dur="1000"/>
                                        <p:tgtEl>
                                          <p:spTgt spid="860169"/>
                                        </p:tgtEl>
                                        <p:attrNameLst>
                                          <p:attrName>ppt_w</p:attrName>
                                        </p:attrNameLst>
                                      </p:cBhvr>
                                      <p:tavLst>
                                        <p:tav tm="0">
                                          <p:val>
                                            <p:strVal val="ppt_w"/>
                                          </p:val>
                                        </p:tav>
                                        <p:tav tm="100000">
                                          <p:val>
                                            <p:fltVal val="0"/>
                                          </p:val>
                                        </p:tav>
                                      </p:tavLst>
                                    </p:anim>
                                    <p:anim calcmode="lin" valueType="num">
                                      <p:cBhvr>
                                        <p:cTn id="13" dur="1000"/>
                                        <p:tgtEl>
                                          <p:spTgt spid="860169"/>
                                        </p:tgtEl>
                                        <p:attrNameLst>
                                          <p:attrName>ppt_h</p:attrName>
                                        </p:attrNameLst>
                                      </p:cBhvr>
                                      <p:tavLst>
                                        <p:tav tm="0">
                                          <p:val>
                                            <p:strVal val="ppt_h"/>
                                          </p:val>
                                        </p:tav>
                                        <p:tav tm="100000">
                                          <p:val>
                                            <p:fltVal val="0"/>
                                          </p:val>
                                        </p:tav>
                                      </p:tavLst>
                                    </p:anim>
                                    <p:anim calcmode="lin" valueType="num">
                                      <p:cBhvr>
                                        <p:cTn id="14" dur="1000"/>
                                        <p:tgtEl>
                                          <p:spTgt spid="860169"/>
                                        </p:tgtEl>
                                        <p:attrNameLst>
                                          <p:attrName>style.rotation</p:attrName>
                                        </p:attrNameLst>
                                      </p:cBhvr>
                                      <p:tavLst>
                                        <p:tav tm="0">
                                          <p:val>
                                            <p:fltVal val="0"/>
                                          </p:val>
                                        </p:tav>
                                        <p:tav tm="100000">
                                          <p:val>
                                            <p:fltVal val="90"/>
                                          </p:val>
                                        </p:tav>
                                      </p:tavLst>
                                    </p:anim>
                                    <p:animEffect transition="out" filter="fade">
                                      <p:cBhvr>
                                        <p:cTn id="15" dur="1000"/>
                                        <p:tgtEl>
                                          <p:spTgt spid="860169"/>
                                        </p:tgtEl>
                                      </p:cBhvr>
                                    </p:animEffect>
                                    <p:set>
                                      <p:cBhvr>
                                        <p:cTn id="16" dur="1" fill="hold">
                                          <p:stCondLst>
                                            <p:cond delay="999"/>
                                          </p:stCondLst>
                                        </p:cTn>
                                        <p:tgtEl>
                                          <p:spTgt spid="860169"/>
                                        </p:tgtEl>
                                        <p:attrNameLst>
                                          <p:attrName>style.visibility</p:attrName>
                                        </p:attrNameLst>
                                      </p:cBhvr>
                                      <p:to>
                                        <p:strVal val="hidden"/>
                                      </p:to>
                                    </p:set>
                                  </p:childTnLst>
                                </p:cTn>
                              </p:par>
                              <p:par>
                                <p:cTn id="17" presetID="31" presetClass="exit" presetSubtype="0" fill="hold" nodeType="withEffect">
                                  <p:stCondLst>
                                    <p:cond delay="0"/>
                                  </p:stCondLst>
                                  <p:iterate type="lt">
                                    <p:tmPct val="5000"/>
                                  </p:iterate>
                                  <p:childTnLst>
                                    <p:anim calcmode="lin" valueType="num">
                                      <p:cBhvr>
                                        <p:cTn id="18" dur="1000"/>
                                        <p:tgtEl>
                                          <p:spTgt spid="860188"/>
                                        </p:tgtEl>
                                        <p:attrNameLst>
                                          <p:attrName>ppt_w</p:attrName>
                                        </p:attrNameLst>
                                      </p:cBhvr>
                                      <p:tavLst>
                                        <p:tav tm="0">
                                          <p:val>
                                            <p:strVal val="ppt_w"/>
                                          </p:val>
                                        </p:tav>
                                        <p:tav tm="100000">
                                          <p:val>
                                            <p:fltVal val="0"/>
                                          </p:val>
                                        </p:tav>
                                      </p:tavLst>
                                    </p:anim>
                                    <p:anim calcmode="lin" valueType="num">
                                      <p:cBhvr>
                                        <p:cTn id="19" dur="1000"/>
                                        <p:tgtEl>
                                          <p:spTgt spid="860188"/>
                                        </p:tgtEl>
                                        <p:attrNameLst>
                                          <p:attrName>ppt_h</p:attrName>
                                        </p:attrNameLst>
                                      </p:cBhvr>
                                      <p:tavLst>
                                        <p:tav tm="0">
                                          <p:val>
                                            <p:strVal val="ppt_h"/>
                                          </p:val>
                                        </p:tav>
                                        <p:tav tm="100000">
                                          <p:val>
                                            <p:fltVal val="0"/>
                                          </p:val>
                                        </p:tav>
                                      </p:tavLst>
                                    </p:anim>
                                    <p:anim calcmode="lin" valueType="num">
                                      <p:cBhvr>
                                        <p:cTn id="20" dur="1000"/>
                                        <p:tgtEl>
                                          <p:spTgt spid="860188"/>
                                        </p:tgtEl>
                                        <p:attrNameLst>
                                          <p:attrName>style.rotation</p:attrName>
                                        </p:attrNameLst>
                                      </p:cBhvr>
                                      <p:tavLst>
                                        <p:tav tm="0">
                                          <p:val>
                                            <p:fltVal val="0"/>
                                          </p:val>
                                        </p:tav>
                                        <p:tav tm="100000">
                                          <p:val>
                                            <p:fltVal val="90"/>
                                          </p:val>
                                        </p:tav>
                                      </p:tavLst>
                                    </p:anim>
                                    <p:animEffect transition="out" filter="fade">
                                      <p:cBhvr>
                                        <p:cTn id="21" dur="1000"/>
                                        <p:tgtEl>
                                          <p:spTgt spid="860188"/>
                                        </p:tgtEl>
                                      </p:cBhvr>
                                    </p:animEffect>
                                    <p:set>
                                      <p:cBhvr>
                                        <p:cTn id="22" dur="1" fill="hold">
                                          <p:stCondLst>
                                            <p:cond delay="999"/>
                                          </p:stCondLst>
                                        </p:cTn>
                                        <p:tgtEl>
                                          <p:spTgt spid="860188"/>
                                        </p:tgtEl>
                                        <p:attrNameLst>
                                          <p:attrName>style.visibility</p:attrName>
                                        </p:attrNameLst>
                                      </p:cBhvr>
                                      <p:to>
                                        <p:strVal val="hidden"/>
                                      </p:to>
                                    </p:set>
                                  </p:childTnLst>
                                </p:cTn>
                              </p:par>
                              <p:par>
                                <p:cTn id="23" presetID="31" presetClass="exit" presetSubtype="0" fill="hold" nodeType="withEffect">
                                  <p:stCondLst>
                                    <p:cond delay="0"/>
                                  </p:stCondLst>
                                  <p:iterate type="lt">
                                    <p:tmPct val="5000"/>
                                  </p:iterate>
                                  <p:childTnLst>
                                    <p:anim calcmode="lin" valueType="num">
                                      <p:cBhvr>
                                        <p:cTn id="24" dur="1000"/>
                                        <p:tgtEl>
                                          <p:spTgt spid="860194"/>
                                        </p:tgtEl>
                                        <p:attrNameLst>
                                          <p:attrName>ppt_w</p:attrName>
                                        </p:attrNameLst>
                                      </p:cBhvr>
                                      <p:tavLst>
                                        <p:tav tm="0">
                                          <p:val>
                                            <p:strVal val="ppt_w"/>
                                          </p:val>
                                        </p:tav>
                                        <p:tav tm="100000">
                                          <p:val>
                                            <p:fltVal val="0"/>
                                          </p:val>
                                        </p:tav>
                                      </p:tavLst>
                                    </p:anim>
                                    <p:anim calcmode="lin" valueType="num">
                                      <p:cBhvr>
                                        <p:cTn id="25" dur="1000"/>
                                        <p:tgtEl>
                                          <p:spTgt spid="860194"/>
                                        </p:tgtEl>
                                        <p:attrNameLst>
                                          <p:attrName>ppt_h</p:attrName>
                                        </p:attrNameLst>
                                      </p:cBhvr>
                                      <p:tavLst>
                                        <p:tav tm="0">
                                          <p:val>
                                            <p:strVal val="ppt_h"/>
                                          </p:val>
                                        </p:tav>
                                        <p:tav tm="100000">
                                          <p:val>
                                            <p:fltVal val="0"/>
                                          </p:val>
                                        </p:tav>
                                      </p:tavLst>
                                    </p:anim>
                                    <p:anim calcmode="lin" valueType="num">
                                      <p:cBhvr>
                                        <p:cTn id="26" dur="1000"/>
                                        <p:tgtEl>
                                          <p:spTgt spid="860194"/>
                                        </p:tgtEl>
                                        <p:attrNameLst>
                                          <p:attrName>style.rotation</p:attrName>
                                        </p:attrNameLst>
                                      </p:cBhvr>
                                      <p:tavLst>
                                        <p:tav tm="0">
                                          <p:val>
                                            <p:fltVal val="0"/>
                                          </p:val>
                                        </p:tav>
                                        <p:tav tm="100000">
                                          <p:val>
                                            <p:fltVal val="90"/>
                                          </p:val>
                                        </p:tav>
                                      </p:tavLst>
                                    </p:anim>
                                    <p:animEffect transition="out" filter="fade">
                                      <p:cBhvr>
                                        <p:cTn id="27" dur="1000"/>
                                        <p:tgtEl>
                                          <p:spTgt spid="860194"/>
                                        </p:tgtEl>
                                      </p:cBhvr>
                                    </p:animEffect>
                                    <p:set>
                                      <p:cBhvr>
                                        <p:cTn id="28" dur="1" fill="hold">
                                          <p:stCondLst>
                                            <p:cond delay="999"/>
                                          </p:stCondLst>
                                        </p:cTn>
                                        <p:tgtEl>
                                          <p:spTgt spid="860194"/>
                                        </p:tgtEl>
                                        <p:attrNameLst>
                                          <p:attrName>style.visibility</p:attrName>
                                        </p:attrNameLst>
                                      </p:cBhvr>
                                      <p:to>
                                        <p:strVal val="hidden"/>
                                      </p:to>
                                    </p:set>
                                  </p:childTnLst>
                                </p:cTn>
                              </p:par>
                              <p:par>
                                <p:cTn id="29" presetID="31" presetClass="exit" presetSubtype="0" fill="hold" nodeType="withEffect">
                                  <p:stCondLst>
                                    <p:cond delay="0"/>
                                  </p:stCondLst>
                                  <p:iterate type="lt">
                                    <p:tmPct val="5000"/>
                                  </p:iterate>
                                  <p:childTnLst>
                                    <p:anim calcmode="lin" valueType="num">
                                      <p:cBhvr>
                                        <p:cTn id="30" dur="1000"/>
                                        <p:tgtEl>
                                          <p:spTgt spid="860197"/>
                                        </p:tgtEl>
                                        <p:attrNameLst>
                                          <p:attrName>ppt_w</p:attrName>
                                        </p:attrNameLst>
                                      </p:cBhvr>
                                      <p:tavLst>
                                        <p:tav tm="0">
                                          <p:val>
                                            <p:strVal val="ppt_w"/>
                                          </p:val>
                                        </p:tav>
                                        <p:tav tm="100000">
                                          <p:val>
                                            <p:fltVal val="0"/>
                                          </p:val>
                                        </p:tav>
                                      </p:tavLst>
                                    </p:anim>
                                    <p:anim calcmode="lin" valueType="num">
                                      <p:cBhvr>
                                        <p:cTn id="31" dur="1000"/>
                                        <p:tgtEl>
                                          <p:spTgt spid="860197"/>
                                        </p:tgtEl>
                                        <p:attrNameLst>
                                          <p:attrName>ppt_h</p:attrName>
                                        </p:attrNameLst>
                                      </p:cBhvr>
                                      <p:tavLst>
                                        <p:tav tm="0">
                                          <p:val>
                                            <p:strVal val="ppt_h"/>
                                          </p:val>
                                        </p:tav>
                                        <p:tav tm="100000">
                                          <p:val>
                                            <p:fltVal val="0"/>
                                          </p:val>
                                        </p:tav>
                                      </p:tavLst>
                                    </p:anim>
                                    <p:anim calcmode="lin" valueType="num">
                                      <p:cBhvr>
                                        <p:cTn id="32" dur="1000"/>
                                        <p:tgtEl>
                                          <p:spTgt spid="860197"/>
                                        </p:tgtEl>
                                        <p:attrNameLst>
                                          <p:attrName>style.rotation</p:attrName>
                                        </p:attrNameLst>
                                      </p:cBhvr>
                                      <p:tavLst>
                                        <p:tav tm="0">
                                          <p:val>
                                            <p:fltVal val="0"/>
                                          </p:val>
                                        </p:tav>
                                        <p:tav tm="100000">
                                          <p:val>
                                            <p:fltVal val="90"/>
                                          </p:val>
                                        </p:tav>
                                      </p:tavLst>
                                    </p:anim>
                                    <p:animEffect transition="out" filter="fade">
                                      <p:cBhvr>
                                        <p:cTn id="33" dur="1000"/>
                                        <p:tgtEl>
                                          <p:spTgt spid="860197"/>
                                        </p:tgtEl>
                                      </p:cBhvr>
                                    </p:animEffect>
                                    <p:set>
                                      <p:cBhvr>
                                        <p:cTn id="34" dur="1" fill="hold">
                                          <p:stCondLst>
                                            <p:cond delay="999"/>
                                          </p:stCondLst>
                                        </p:cTn>
                                        <p:tgtEl>
                                          <p:spTgt spid="860197"/>
                                        </p:tgtEl>
                                        <p:attrNameLst>
                                          <p:attrName>style.visibility</p:attrName>
                                        </p:attrNameLst>
                                      </p:cBhvr>
                                      <p:to>
                                        <p:strVal val="hidden"/>
                                      </p:to>
                                    </p:set>
                                  </p:childTnLst>
                                </p:cTn>
                              </p:par>
                              <p:par>
                                <p:cTn id="35" presetID="31" presetClass="exit" presetSubtype="0" fill="hold" nodeType="withEffect">
                                  <p:stCondLst>
                                    <p:cond delay="0"/>
                                  </p:stCondLst>
                                  <p:iterate type="lt">
                                    <p:tmPct val="5000"/>
                                  </p:iterate>
                                  <p:childTnLst>
                                    <p:anim calcmode="lin" valueType="num">
                                      <p:cBhvr>
                                        <p:cTn id="36" dur="1000"/>
                                        <p:tgtEl>
                                          <p:spTgt spid="860185"/>
                                        </p:tgtEl>
                                        <p:attrNameLst>
                                          <p:attrName>ppt_w</p:attrName>
                                        </p:attrNameLst>
                                      </p:cBhvr>
                                      <p:tavLst>
                                        <p:tav tm="0">
                                          <p:val>
                                            <p:strVal val="ppt_w"/>
                                          </p:val>
                                        </p:tav>
                                        <p:tav tm="100000">
                                          <p:val>
                                            <p:fltVal val="0"/>
                                          </p:val>
                                        </p:tav>
                                      </p:tavLst>
                                    </p:anim>
                                    <p:anim calcmode="lin" valueType="num">
                                      <p:cBhvr>
                                        <p:cTn id="37" dur="1000"/>
                                        <p:tgtEl>
                                          <p:spTgt spid="860185"/>
                                        </p:tgtEl>
                                        <p:attrNameLst>
                                          <p:attrName>ppt_h</p:attrName>
                                        </p:attrNameLst>
                                      </p:cBhvr>
                                      <p:tavLst>
                                        <p:tav tm="0">
                                          <p:val>
                                            <p:strVal val="ppt_h"/>
                                          </p:val>
                                        </p:tav>
                                        <p:tav tm="100000">
                                          <p:val>
                                            <p:fltVal val="0"/>
                                          </p:val>
                                        </p:tav>
                                      </p:tavLst>
                                    </p:anim>
                                    <p:anim calcmode="lin" valueType="num">
                                      <p:cBhvr>
                                        <p:cTn id="38" dur="1000"/>
                                        <p:tgtEl>
                                          <p:spTgt spid="860185"/>
                                        </p:tgtEl>
                                        <p:attrNameLst>
                                          <p:attrName>style.rotation</p:attrName>
                                        </p:attrNameLst>
                                      </p:cBhvr>
                                      <p:tavLst>
                                        <p:tav tm="0">
                                          <p:val>
                                            <p:fltVal val="0"/>
                                          </p:val>
                                        </p:tav>
                                        <p:tav tm="100000">
                                          <p:val>
                                            <p:fltVal val="90"/>
                                          </p:val>
                                        </p:tav>
                                      </p:tavLst>
                                    </p:anim>
                                    <p:animEffect transition="out" filter="fade">
                                      <p:cBhvr>
                                        <p:cTn id="39" dur="1000"/>
                                        <p:tgtEl>
                                          <p:spTgt spid="860185"/>
                                        </p:tgtEl>
                                      </p:cBhvr>
                                    </p:animEffect>
                                    <p:set>
                                      <p:cBhvr>
                                        <p:cTn id="40" dur="1" fill="hold">
                                          <p:stCondLst>
                                            <p:cond delay="999"/>
                                          </p:stCondLst>
                                        </p:cTn>
                                        <p:tgtEl>
                                          <p:spTgt spid="860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AutoShape 2">
            <a:extLst>
              <a:ext uri="{FF2B5EF4-FFF2-40B4-BE49-F238E27FC236}">
                <a16:creationId xmlns:a16="http://schemas.microsoft.com/office/drawing/2014/main" id="{F1279B18-E37B-47A5-9A3C-2564AB339049}"/>
              </a:ext>
            </a:extLst>
          </p:cNvPr>
          <p:cNvSpPr>
            <a:spLocks noGrp="1" noChangeArrowheads="1"/>
          </p:cNvSpPr>
          <p:nvPr>
            <p:ph type="title"/>
          </p:nvPr>
        </p:nvSpPr>
        <p:spPr>
          <a:xfrm>
            <a:off x="184151" y="561975"/>
            <a:ext cx="8686800" cy="762000"/>
          </a:xfrm>
        </p:spPr>
        <p:txBody>
          <a:bodyPr/>
          <a:lstStyle/>
          <a:p>
            <a:r>
              <a:rPr lang="en-US" altLang="en-US" sz="2800" dirty="0"/>
              <a:t>But the combined belief that must hold if both ontologies are right, can be believed to mirror reality</a:t>
            </a:r>
          </a:p>
        </p:txBody>
      </p:sp>
      <p:grpSp>
        <p:nvGrpSpPr>
          <p:cNvPr id="863238" name="Group 6">
            <a:extLst>
              <a:ext uri="{FF2B5EF4-FFF2-40B4-BE49-F238E27FC236}">
                <a16:creationId xmlns:a16="http://schemas.microsoft.com/office/drawing/2014/main" id="{FC17468A-3691-4757-97FB-0C81725F4C1E}"/>
              </a:ext>
            </a:extLst>
          </p:cNvPr>
          <p:cNvGrpSpPr>
            <a:grpSpLocks/>
          </p:cNvGrpSpPr>
          <p:nvPr/>
        </p:nvGrpSpPr>
        <p:grpSpPr bwMode="auto">
          <a:xfrm>
            <a:off x="522288" y="1549400"/>
            <a:ext cx="2036762" cy="4737100"/>
            <a:chOff x="232" y="879"/>
            <a:chExt cx="1283" cy="2984"/>
          </a:xfrm>
        </p:grpSpPr>
        <p:sp>
          <p:nvSpPr>
            <p:cNvPr id="863239" name="AutoShape 7">
              <a:extLst>
                <a:ext uri="{FF2B5EF4-FFF2-40B4-BE49-F238E27FC236}">
                  <a16:creationId xmlns:a16="http://schemas.microsoft.com/office/drawing/2014/main" id="{A8939B83-97CF-4D0C-830F-9380B6293535}"/>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40" name="Text Box 8">
              <a:extLst>
                <a:ext uri="{FF2B5EF4-FFF2-40B4-BE49-F238E27FC236}">
                  <a16:creationId xmlns:a16="http://schemas.microsoft.com/office/drawing/2014/main" id="{AEADA4DC-BF27-49F5-8987-2C962F563260}"/>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sp>
        <p:nvSpPr>
          <p:cNvPr id="863258" name="AutoShape 26">
            <a:extLst>
              <a:ext uri="{FF2B5EF4-FFF2-40B4-BE49-F238E27FC236}">
                <a16:creationId xmlns:a16="http://schemas.microsoft.com/office/drawing/2014/main" id="{69277CD6-71BB-46A2-9348-E186C26C542A}"/>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59" name="AutoShape 27">
            <a:extLst>
              <a:ext uri="{FF2B5EF4-FFF2-40B4-BE49-F238E27FC236}">
                <a16:creationId xmlns:a16="http://schemas.microsoft.com/office/drawing/2014/main" id="{061E5AB0-5EDB-4CDC-8BE1-A2B48D75830F}"/>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3261" name="Group 29">
            <a:extLst>
              <a:ext uri="{FF2B5EF4-FFF2-40B4-BE49-F238E27FC236}">
                <a16:creationId xmlns:a16="http://schemas.microsoft.com/office/drawing/2014/main" id="{D379F10F-A9E5-46CB-94EB-27F7BD866690}"/>
              </a:ext>
            </a:extLst>
          </p:cNvPr>
          <p:cNvGrpSpPr>
            <a:grpSpLocks/>
          </p:cNvGrpSpPr>
          <p:nvPr/>
        </p:nvGrpSpPr>
        <p:grpSpPr bwMode="auto">
          <a:xfrm>
            <a:off x="660400" y="3194050"/>
            <a:ext cx="8083550" cy="1374775"/>
            <a:chOff x="319" y="1915"/>
            <a:chExt cx="5092" cy="866"/>
          </a:xfrm>
        </p:grpSpPr>
        <p:sp>
          <p:nvSpPr>
            <p:cNvPr id="863262" name="AutoShape 30">
              <a:extLst>
                <a:ext uri="{FF2B5EF4-FFF2-40B4-BE49-F238E27FC236}">
                  <a16:creationId xmlns:a16="http://schemas.microsoft.com/office/drawing/2014/main" id="{733781B9-CBC8-4243-9178-55C8260A39A8}"/>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3" name="Text Box 31">
              <a:extLst>
                <a:ext uri="{FF2B5EF4-FFF2-40B4-BE49-F238E27FC236}">
                  <a16:creationId xmlns:a16="http://schemas.microsoft.com/office/drawing/2014/main" id="{6FF1BC1C-1F02-4CE4-B7C8-D71F4F1EDD2A}"/>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63264" name="AutoShape 32">
            <a:extLst>
              <a:ext uri="{FF2B5EF4-FFF2-40B4-BE49-F238E27FC236}">
                <a16:creationId xmlns:a16="http://schemas.microsoft.com/office/drawing/2014/main" id="{77EB04DB-A999-42E1-81A1-5EE38B38485F}"/>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5" name="Line 33">
            <a:extLst>
              <a:ext uri="{FF2B5EF4-FFF2-40B4-BE49-F238E27FC236}">
                <a16:creationId xmlns:a16="http://schemas.microsoft.com/office/drawing/2014/main" id="{6A06FE54-A84C-44BE-A65F-A7349BF775CB}"/>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67" name="AutoShape 35">
            <a:extLst>
              <a:ext uri="{FF2B5EF4-FFF2-40B4-BE49-F238E27FC236}">
                <a16:creationId xmlns:a16="http://schemas.microsoft.com/office/drawing/2014/main" id="{6AADA6B2-2757-4EF1-A90E-11E7E5C274B7}"/>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8" name="Line 36">
            <a:extLst>
              <a:ext uri="{FF2B5EF4-FFF2-40B4-BE49-F238E27FC236}">
                <a16:creationId xmlns:a16="http://schemas.microsoft.com/office/drawing/2014/main" id="{02E6182E-715A-451D-B8D2-CE8907F9E6FB}"/>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63286" name="Group 54">
            <a:extLst>
              <a:ext uri="{FF2B5EF4-FFF2-40B4-BE49-F238E27FC236}">
                <a16:creationId xmlns:a16="http://schemas.microsoft.com/office/drawing/2014/main" id="{7B82D804-B8E0-4B71-9752-6641F1F2F9C6}"/>
              </a:ext>
            </a:extLst>
          </p:cNvPr>
          <p:cNvGrpSpPr>
            <a:grpSpLocks/>
          </p:cNvGrpSpPr>
          <p:nvPr/>
        </p:nvGrpSpPr>
        <p:grpSpPr bwMode="auto">
          <a:xfrm>
            <a:off x="630238" y="1582738"/>
            <a:ext cx="8083550" cy="1917700"/>
            <a:chOff x="397" y="997"/>
            <a:chExt cx="5092" cy="1208"/>
          </a:xfrm>
        </p:grpSpPr>
        <p:sp>
          <p:nvSpPr>
            <p:cNvPr id="863271" name="AutoShape 39">
              <a:extLst>
                <a:ext uri="{FF2B5EF4-FFF2-40B4-BE49-F238E27FC236}">
                  <a16:creationId xmlns:a16="http://schemas.microsoft.com/office/drawing/2014/main" id="{E7D93251-2488-4514-8B33-7C49DE4924C2}"/>
                </a:ext>
              </a:extLst>
            </p:cNvPr>
            <p:cNvSpPr>
              <a:spLocks noChangeArrowheads="1"/>
            </p:cNvSpPr>
            <p:nvPr/>
          </p:nvSpPr>
          <p:spPr bwMode="auto">
            <a:xfrm>
              <a:off x="397" y="997"/>
              <a:ext cx="5092" cy="812"/>
            </a:xfrm>
            <a:prstGeom prst="parallelogram">
              <a:avLst>
                <a:gd name="adj" fmla="val 156773"/>
              </a:avLst>
            </a:prstGeom>
            <a:solidFill>
              <a:srgbClr val="ECD63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3" name="AutoShape 41">
              <a:extLst>
                <a:ext uri="{FF2B5EF4-FFF2-40B4-BE49-F238E27FC236}">
                  <a16:creationId xmlns:a16="http://schemas.microsoft.com/office/drawing/2014/main" id="{8B263E63-58E2-4CC6-9959-F9629904D0CB}"/>
                </a:ext>
              </a:extLst>
            </p:cNvPr>
            <p:cNvSpPr>
              <a:spLocks noChangeArrowheads="1"/>
            </p:cNvSpPr>
            <p:nvPr/>
          </p:nvSpPr>
          <p:spPr bwMode="auto">
            <a:xfrm>
              <a:off x="1990" y="1345"/>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5" name="AutoShape 43">
              <a:extLst>
                <a:ext uri="{FF2B5EF4-FFF2-40B4-BE49-F238E27FC236}">
                  <a16:creationId xmlns:a16="http://schemas.microsoft.com/office/drawing/2014/main" id="{09CED92C-1E5F-4600-9185-DC888B3314E4}"/>
                </a:ext>
              </a:extLst>
            </p:cNvPr>
            <p:cNvSpPr>
              <a:spLocks noChangeArrowheads="1"/>
            </p:cNvSpPr>
            <p:nvPr/>
          </p:nvSpPr>
          <p:spPr bwMode="auto">
            <a:xfrm>
              <a:off x="2964" y="1324"/>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82" name="Line 50">
              <a:extLst>
                <a:ext uri="{FF2B5EF4-FFF2-40B4-BE49-F238E27FC236}">
                  <a16:creationId xmlns:a16="http://schemas.microsoft.com/office/drawing/2014/main" id="{5B8BEB9B-27D5-4938-AE55-B42A937EE2D2}"/>
                </a:ext>
              </a:extLst>
            </p:cNvPr>
            <p:cNvSpPr>
              <a:spLocks noChangeShapeType="1"/>
            </p:cNvSpPr>
            <p:nvPr/>
          </p:nvSpPr>
          <p:spPr bwMode="auto">
            <a:xfrm flipH="1">
              <a:off x="812" y="1520"/>
              <a:ext cx="1403" cy="57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3" name="Line 51">
              <a:extLst>
                <a:ext uri="{FF2B5EF4-FFF2-40B4-BE49-F238E27FC236}">
                  <a16:creationId xmlns:a16="http://schemas.microsoft.com/office/drawing/2014/main" id="{D5203DF2-AACC-4FFD-AA46-885D003E74D5}"/>
                </a:ext>
              </a:extLst>
            </p:cNvPr>
            <p:cNvSpPr>
              <a:spLocks noChangeShapeType="1"/>
            </p:cNvSpPr>
            <p:nvPr/>
          </p:nvSpPr>
          <p:spPr bwMode="auto">
            <a:xfrm>
              <a:off x="3634" y="1421"/>
              <a:ext cx="1150" cy="784"/>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63287" name="Group 55">
            <a:extLst>
              <a:ext uri="{FF2B5EF4-FFF2-40B4-BE49-F238E27FC236}">
                <a16:creationId xmlns:a16="http://schemas.microsoft.com/office/drawing/2014/main" id="{BE68702D-00C6-4CCD-BC72-AC0A05C233EE}"/>
              </a:ext>
            </a:extLst>
          </p:cNvPr>
          <p:cNvGrpSpPr>
            <a:grpSpLocks/>
          </p:cNvGrpSpPr>
          <p:nvPr/>
        </p:nvGrpSpPr>
        <p:grpSpPr bwMode="auto">
          <a:xfrm>
            <a:off x="658813" y="2343150"/>
            <a:ext cx="8083550" cy="3986213"/>
            <a:chOff x="415" y="1476"/>
            <a:chExt cx="5092" cy="2511"/>
          </a:xfrm>
        </p:grpSpPr>
        <p:sp>
          <p:nvSpPr>
            <p:cNvPr id="863277" name="AutoShape 45">
              <a:extLst>
                <a:ext uri="{FF2B5EF4-FFF2-40B4-BE49-F238E27FC236}">
                  <a16:creationId xmlns:a16="http://schemas.microsoft.com/office/drawing/2014/main" id="{3EF2AFB1-B394-4BDE-BF13-0EC61CBDE8BE}"/>
                </a:ext>
              </a:extLst>
            </p:cNvPr>
            <p:cNvSpPr>
              <a:spLocks noChangeArrowheads="1"/>
            </p:cNvSpPr>
            <p:nvPr/>
          </p:nvSpPr>
          <p:spPr bwMode="auto">
            <a:xfrm>
              <a:off x="415" y="3175"/>
              <a:ext cx="5092" cy="812"/>
            </a:xfrm>
            <a:prstGeom prst="parallelogram">
              <a:avLst>
                <a:gd name="adj" fmla="val 156773"/>
              </a:avLst>
            </a:prstGeom>
            <a:solidFill>
              <a:srgbClr val="00FF00">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8" name="AutoShape 46">
              <a:extLst>
                <a:ext uri="{FF2B5EF4-FFF2-40B4-BE49-F238E27FC236}">
                  <a16:creationId xmlns:a16="http://schemas.microsoft.com/office/drawing/2014/main" id="{AE22B4AD-07D7-47C2-9AC2-FD399C442C13}"/>
                </a:ext>
              </a:extLst>
            </p:cNvPr>
            <p:cNvSpPr>
              <a:spLocks noChangeArrowheads="1"/>
            </p:cNvSpPr>
            <p:nvPr/>
          </p:nvSpPr>
          <p:spPr bwMode="auto">
            <a:xfrm>
              <a:off x="1878" y="3485"/>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9" name="AutoShape 47">
              <a:extLst>
                <a:ext uri="{FF2B5EF4-FFF2-40B4-BE49-F238E27FC236}">
                  <a16:creationId xmlns:a16="http://schemas.microsoft.com/office/drawing/2014/main" id="{0487A18C-ABAE-4EB8-B32E-AA334F844588}"/>
                </a:ext>
              </a:extLst>
            </p:cNvPr>
            <p:cNvSpPr>
              <a:spLocks noChangeArrowheads="1"/>
            </p:cNvSpPr>
            <p:nvPr/>
          </p:nvSpPr>
          <p:spPr bwMode="auto">
            <a:xfrm>
              <a:off x="2852" y="3450"/>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4" name="Line 42">
              <a:extLst>
                <a:ext uri="{FF2B5EF4-FFF2-40B4-BE49-F238E27FC236}">
                  <a16:creationId xmlns:a16="http://schemas.microsoft.com/office/drawing/2014/main" id="{546C193A-E237-4608-9759-62CB26F70973}"/>
                </a:ext>
              </a:extLst>
            </p:cNvPr>
            <p:cNvSpPr>
              <a:spLocks noChangeShapeType="1"/>
            </p:cNvSpPr>
            <p:nvPr/>
          </p:nvSpPr>
          <p:spPr bwMode="auto">
            <a:xfrm>
              <a:off x="2175" y="2605"/>
              <a:ext cx="235" cy="10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76" name="Line 44">
              <a:extLst>
                <a:ext uri="{FF2B5EF4-FFF2-40B4-BE49-F238E27FC236}">
                  <a16:creationId xmlns:a16="http://schemas.microsoft.com/office/drawing/2014/main" id="{77BE6E47-B66E-4AD9-97C7-EA674D6B8D14}"/>
                </a:ext>
              </a:extLst>
            </p:cNvPr>
            <p:cNvSpPr>
              <a:spLocks noChangeShapeType="1"/>
            </p:cNvSpPr>
            <p:nvPr/>
          </p:nvSpPr>
          <p:spPr bwMode="auto">
            <a:xfrm flipV="1">
              <a:off x="3386" y="2611"/>
              <a:ext cx="116" cy="1059"/>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4" name="Line 52">
              <a:extLst>
                <a:ext uri="{FF2B5EF4-FFF2-40B4-BE49-F238E27FC236}">
                  <a16:creationId xmlns:a16="http://schemas.microsoft.com/office/drawing/2014/main" id="{FB83ACAD-3884-42F1-BD4E-CEE4899FB178}"/>
                </a:ext>
              </a:extLst>
            </p:cNvPr>
            <p:cNvSpPr>
              <a:spLocks noChangeShapeType="1"/>
            </p:cNvSpPr>
            <p:nvPr/>
          </p:nvSpPr>
          <p:spPr bwMode="auto">
            <a:xfrm>
              <a:off x="622" y="2322"/>
              <a:ext cx="1623" cy="124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5" name="Line 53">
              <a:extLst>
                <a:ext uri="{FF2B5EF4-FFF2-40B4-BE49-F238E27FC236}">
                  <a16:creationId xmlns:a16="http://schemas.microsoft.com/office/drawing/2014/main" id="{E125D298-37A0-4F21-B1AA-BAC9DD41A7F4}"/>
                </a:ext>
              </a:extLst>
            </p:cNvPr>
            <p:cNvSpPr>
              <a:spLocks noChangeShapeType="1"/>
            </p:cNvSpPr>
            <p:nvPr/>
          </p:nvSpPr>
          <p:spPr bwMode="auto">
            <a:xfrm flipV="1">
              <a:off x="3392" y="2407"/>
              <a:ext cx="1321" cy="1255"/>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0" name="Line 48">
              <a:extLst>
                <a:ext uri="{FF2B5EF4-FFF2-40B4-BE49-F238E27FC236}">
                  <a16:creationId xmlns:a16="http://schemas.microsoft.com/office/drawing/2014/main" id="{3532F026-CBF6-4755-A3B3-9A689928CF59}"/>
                </a:ext>
              </a:extLst>
            </p:cNvPr>
            <p:cNvSpPr>
              <a:spLocks noChangeShapeType="1"/>
            </p:cNvSpPr>
            <p:nvPr/>
          </p:nvSpPr>
          <p:spPr bwMode="auto">
            <a:xfrm>
              <a:off x="2350" y="1484"/>
              <a:ext cx="131" cy="2002"/>
            </a:xfrm>
            <a:prstGeom prst="line">
              <a:avLst/>
            </a:prstGeom>
            <a:noFill/>
            <a:ln w="57150" cap="rnd">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1" name="Line 49">
              <a:extLst>
                <a:ext uri="{FF2B5EF4-FFF2-40B4-BE49-F238E27FC236}">
                  <a16:creationId xmlns:a16="http://schemas.microsoft.com/office/drawing/2014/main" id="{BD988A3A-64C7-42D4-8BC1-D54FB915E43F}"/>
                </a:ext>
              </a:extLst>
            </p:cNvPr>
            <p:cNvSpPr>
              <a:spLocks noChangeShapeType="1"/>
            </p:cNvSpPr>
            <p:nvPr/>
          </p:nvSpPr>
          <p:spPr bwMode="auto">
            <a:xfrm flipH="1">
              <a:off x="3324" y="1476"/>
              <a:ext cx="13" cy="2107"/>
            </a:xfrm>
            <a:prstGeom prst="line">
              <a:avLst/>
            </a:prstGeom>
            <a:noFill/>
            <a:ln w="57150" cap="rnd">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63254" name="Group 22">
            <a:extLst>
              <a:ext uri="{FF2B5EF4-FFF2-40B4-BE49-F238E27FC236}">
                <a16:creationId xmlns:a16="http://schemas.microsoft.com/office/drawing/2014/main" id="{C5B0A5E8-33F8-4797-AFE7-BC6CF79DB8B1}"/>
              </a:ext>
            </a:extLst>
          </p:cNvPr>
          <p:cNvGrpSpPr>
            <a:grpSpLocks/>
          </p:cNvGrpSpPr>
          <p:nvPr/>
        </p:nvGrpSpPr>
        <p:grpSpPr bwMode="auto">
          <a:xfrm>
            <a:off x="6848475" y="1557338"/>
            <a:ext cx="2036763" cy="4819650"/>
            <a:chOff x="4217" y="884"/>
            <a:chExt cx="1283" cy="3036"/>
          </a:xfrm>
        </p:grpSpPr>
        <p:sp>
          <p:nvSpPr>
            <p:cNvPr id="863255" name="AutoShape 23">
              <a:extLst>
                <a:ext uri="{FF2B5EF4-FFF2-40B4-BE49-F238E27FC236}">
                  <a16:creationId xmlns:a16="http://schemas.microsoft.com/office/drawing/2014/main" id="{E6E0120A-321F-4137-8140-279E1D17523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56" name="Text Box 24">
              <a:extLst>
                <a:ext uri="{FF2B5EF4-FFF2-40B4-BE49-F238E27FC236}">
                  <a16:creationId xmlns:a16="http://schemas.microsoft.com/office/drawing/2014/main" id="{4400AA6D-AB92-40EE-A11E-FB3C21FA9EA8}"/>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63286"/>
                                        </p:tgtEl>
                                        <p:attrNameLst>
                                          <p:attrName>style.visibility</p:attrName>
                                        </p:attrNameLst>
                                      </p:cBhvr>
                                      <p:to>
                                        <p:strVal val="visible"/>
                                      </p:to>
                                    </p:set>
                                    <p:anim calcmode="lin" valueType="num">
                                      <p:cBhvr>
                                        <p:cTn id="7" dur="500" fill="hold"/>
                                        <p:tgtEl>
                                          <p:spTgt spid="863286"/>
                                        </p:tgtEl>
                                        <p:attrNameLst>
                                          <p:attrName>ppt_w</p:attrName>
                                        </p:attrNameLst>
                                      </p:cBhvr>
                                      <p:tavLst>
                                        <p:tav tm="0">
                                          <p:val>
                                            <p:fltVal val="0"/>
                                          </p:val>
                                        </p:tav>
                                        <p:tav tm="100000">
                                          <p:val>
                                            <p:strVal val="#ppt_w"/>
                                          </p:val>
                                        </p:tav>
                                      </p:tavLst>
                                    </p:anim>
                                    <p:anim calcmode="lin" valueType="num">
                                      <p:cBhvr>
                                        <p:cTn id="8" dur="500" fill="hold"/>
                                        <p:tgtEl>
                                          <p:spTgt spid="863286"/>
                                        </p:tgtEl>
                                        <p:attrNameLst>
                                          <p:attrName>ppt_h</p:attrName>
                                        </p:attrNameLst>
                                      </p:cBhvr>
                                      <p:tavLst>
                                        <p:tav tm="0">
                                          <p:val>
                                            <p:fltVal val="0"/>
                                          </p:val>
                                        </p:tav>
                                        <p:tav tm="100000">
                                          <p:val>
                                            <p:strVal val="#ppt_h"/>
                                          </p:val>
                                        </p:tav>
                                      </p:tavLst>
                                    </p:anim>
                                    <p:animEffect transition="in" filter="fade">
                                      <p:cBhvr>
                                        <p:cTn id="9" dur="500"/>
                                        <p:tgtEl>
                                          <p:spTgt spid="863286"/>
                                        </p:tgtEl>
                                      </p:cBhvr>
                                    </p:animEffect>
                                  </p:childTnLst>
                                </p:cTn>
                              </p:par>
                              <p:par>
                                <p:cTn id="10" presetID="0" presetClass="path" presetSubtype="0" accel="50000" decel="50000" fill="hold" nodeType="withEffect">
                                  <p:stCondLst>
                                    <p:cond delay="0"/>
                                  </p:stCondLst>
                                  <p:childTnLst>
                                    <p:animMotion origin="layout" path="M -7.22222E-6 0.24236 L -7.22222E-6 -7.40741E-7 " pathEditMode="relative" ptsTypes="AA">
                                      <p:cBhvr>
                                        <p:cTn id="11" dur="1000" fill="hold"/>
                                        <p:tgtEl>
                                          <p:spTgt spid="863286"/>
                                        </p:tgtEl>
                                        <p:attrNameLst>
                                          <p:attrName>ppt_x</p:attrName>
                                          <p:attrName>ppt_y</p:attrName>
                                        </p:attrNameLst>
                                      </p:cBhvr>
                                    </p:animMotion>
                                  </p:childTnLst>
                                </p:cTn>
                              </p:par>
                              <p:par>
                                <p:cTn id="12" presetID="53" presetClass="entr" presetSubtype="0" fill="hold" nodeType="withEffect">
                                  <p:stCondLst>
                                    <p:cond delay="0"/>
                                  </p:stCondLst>
                                  <p:childTnLst>
                                    <p:set>
                                      <p:cBhvr>
                                        <p:cTn id="13" dur="1" fill="hold">
                                          <p:stCondLst>
                                            <p:cond delay="0"/>
                                          </p:stCondLst>
                                        </p:cTn>
                                        <p:tgtEl>
                                          <p:spTgt spid="863287"/>
                                        </p:tgtEl>
                                        <p:attrNameLst>
                                          <p:attrName>style.visibility</p:attrName>
                                        </p:attrNameLst>
                                      </p:cBhvr>
                                      <p:to>
                                        <p:strVal val="visible"/>
                                      </p:to>
                                    </p:set>
                                    <p:anim calcmode="lin" valueType="num">
                                      <p:cBhvr>
                                        <p:cTn id="14" dur="500" fill="hold"/>
                                        <p:tgtEl>
                                          <p:spTgt spid="863287"/>
                                        </p:tgtEl>
                                        <p:attrNameLst>
                                          <p:attrName>ppt_w</p:attrName>
                                        </p:attrNameLst>
                                      </p:cBhvr>
                                      <p:tavLst>
                                        <p:tav tm="0">
                                          <p:val>
                                            <p:fltVal val="0"/>
                                          </p:val>
                                        </p:tav>
                                        <p:tav tm="100000">
                                          <p:val>
                                            <p:strVal val="#ppt_w"/>
                                          </p:val>
                                        </p:tav>
                                      </p:tavLst>
                                    </p:anim>
                                    <p:anim calcmode="lin" valueType="num">
                                      <p:cBhvr>
                                        <p:cTn id="15" dur="500" fill="hold"/>
                                        <p:tgtEl>
                                          <p:spTgt spid="863287"/>
                                        </p:tgtEl>
                                        <p:attrNameLst>
                                          <p:attrName>ppt_h</p:attrName>
                                        </p:attrNameLst>
                                      </p:cBhvr>
                                      <p:tavLst>
                                        <p:tav tm="0">
                                          <p:val>
                                            <p:fltVal val="0"/>
                                          </p:val>
                                        </p:tav>
                                        <p:tav tm="100000">
                                          <p:val>
                                            <p:strVal val="#ppt_h"/>
                                          </p:val>
                                        </p:tav>
                                      </p:tavLst>
                                    </p:anim>
                                    <p:animEffect transition="in" filter="fade">
                                      <p:cBhvr>
                                        <p:cTn id="16" dur="500"/>
                                        <p:tgtEl>
                                          <p:spTgt spid="863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AutoShape 2">
            <a:extLst>
              <a:ext uri="{FF2B5EF4-FFF2-40B4-BE49-F238E27FC236}">
                <a16:creationId xmlns:a16="http://schemas.microsoft.com/office/drawing/2014/main" id="{DE4B3CEA-0A8F-499E-8784-E82FBCB676C1}"/>
              </a:ext>
            </a:extLst>
          </p:cNvPr>
          <p:cNvSpPr>
            <a:spLocks noGrp="1" noChangeArrowheads="1"/>
          </p:cNvSpPr>
          <p:nvPr>
            <p:ph type="title"/>
          </p:nvPr>
        </p:nvSpPr>
        <p:spPr>
          <a:xfrm>
            <a:off x="228600" y="557213"/>
            <a:ext cx="8686800" cy="762000"/>
          </a:xfrm>
        </p:spPr>
        <p:txBody>
          <a:bodyPr/>
          <a:lstStyle/>
          <a:p>
            <a:r>
              <a:rPr lang="en-US" altLang="en-US" dirty="0"/>
              <a:t>The principle of forced backward belief</a:t>
            </a:r>
          </a:p>
        </p:txBody>
      </p:sp>
      <p:pic>
        <p:nvPicPr>
          <p:cNvPr id="883716" name="Picture 4">
            <a:extLst>
              <a:ext uri="{FF2B5EF4-FFF2-40B4-BE49-F238E27FC236}">
                <a16:creationId xmlns:a16="http://schemas.microsoft.com/office/drawing/2014/main" id="{CE3C0F1E-D786-411C-8A37-116A6F13C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7100"/>
            <a:ext cx="9144000" cy="3390900"/>
          </a:xfrm>
          <a:prstGeom prst="rect">
            <a:avLst/>
          </a:prstGeom>
          <a:noFill/>
          <a:extLst>
            <a:ext uri="{909E8E84-426E-40DD-AFC4-6F175D3DCCD1}">
              <a14:hiddenFill xmlns:a14="http://schemas.microsoft.com/office/drawing/2010/main">
                <a:solidFill>
                  <a:srgbClr val="FFFFFF"/>
                </a:solidFill>
              </a14:hiddenFill>
            </a:ext>
          </a:extLst>
        </p:spPr>
      </p:pic>
      <p:sp>
        <p:nvSpPr>
          <p:cNvPr id="883719" name="Rectangle 7">
            <a:extLst>
              <a:ext uri="{FF2B5EF4-FFF2-40B4-BE49-F238E27FC236}">
                <a16:creationId xmlns:a16="http://schemas.microsoft.com/office/drawing/2014/main" id="{5A920D53-8F02-4022-9B3E-646CB57B749A}"/>
              </a:ext>
            </a:extLst>
          </p:cNvPr>
          <p:cNvSpPr>
            <a:spLocks noChangeArrowheads="1"/>
          </p:cNvSpPr>
          <p:nvPr/>
        </p:nvSpPr>
        <p:spPr bwMode="auto">
          <a:xfrm>
            <a:off x="4933950" y="3937000"/>
            <a:ext cx="2055813" cy="1206500"/>
          </a:xfrm>
          <a:prstGeom prst="rect">
            <a:avLst/>
          </a:prstGeom>
          <a:solidFill>
            <a:srgbClr val="3333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0" name="Rectangle 8">
            <a:extLst>
              <a:ext uri="{FF2B5EF4-FFF2-40B4-BE49-F238E27FC236}">
                <a16:creationId xmlns:a16="http://schemas.microsoft.com/office/drawing/2014/main" id="{B108CFD2-3F9C-456A-9447-C42CF7102A4B}"/>
              </a:ext>
            </a:extLst>
          </p:cNvPr>
          <p:cNvSpPr>
            <a:spLocks noChangeArrowheads="1"/>
          </p:cNvSpPr>
          <p:nvPr/>
        </p:nvSpPr>
        <p:spPr bwMode="auto">
          <a:xfrm>
            <a:off x="6981825" y="3937000"/>
            <a:ext cx="2162175" cy="1227138"/>
          </a:xfrm>
          <a:prstGeom prst="rect">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1" name="Rectangle 9">
            <a:extLst>
              <a:ext uri="{FF2B5EF4-FFF2-40B4-BE49-F238E27FC236}">
                <a16:creationId xmlns:a16="http://schemas.microsoft.com/office/drawing/2014/main" id="{70FA0808-C0C0-4AFF-9A76-430BCDEEF648}"/>
              </a:ext>
            </a:extLst>
          </p:cNvPr>
          <p:cNvSpPr>
            <a:spLocks noChangeArrowheads="1"/>
          </p:cNvSpPr>
          <p:nvPr/>
        </p:nvSpPr>
        <p:spPr bwMode="auto">
          <a:xfrm>
            <a:off x="541338" y="3937000"/>
            <a:ext cx="4362450" cy="1227138"/>
          </a:xfrm>
          <a:prstGeom prst="rect">
            <a:avLst/>
          </a:prstGeom>
          <a:solidFill>
            <a:srgbClr val="96B3C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83726" name="Group 14">
            <a:extLst>
              <a:ext uri="{FF2B5EF4-FFF2-40B4-BE49-F238E27FC236}">
                <a16:creationId xmlns:a16="http://schemas.microsoft.com/office/drawing/2014/main" id="{33703888-594C-4E78-A61C-7BAF06C2A853}"/>
              </a:ext>
            </a:extLst>
          </p:cNvPr>
          <p:cNvGrpSpPr>
            <a:grpSpLocks/>
          </p:cNvGrpSpPr>
          <p:nvPr/>
        </p:nvGrpSpPr>
        <p:grpSpPr bwMode="auto">
          <a:xfrm>
            <a:off x="519113" y="4338638"/>
            <a:ext cx="8624887" cy="2041525"/>
            <a:chOff x="327" y="2733"/>
            <a:chExt cx="5433" cy="1286"/>
          </a:xfrm>
        </p:grpSpPr>
        <p:sp>
          <p:nvSpPr>
            <p:cNvPr id="883723" name="Rectangle 11">
              <a:extLst>
                <a:ext uri="{FF2B5EF4-FFF2-40B4-BE49-F238E27FC236}">
                  <a16:creationId xmlns:a16="http://schemas.microsoft.com/office/drawing/2014/main" id="{6D3BE90A-E512-4B10-8A72-7C2BD65096C6}"/>
                </a:ext>
              </a:extLst>
            </p:cNvPr>
            <p:cNvSpPr>
              <a:spLocks noChangeArrowheads="1"/>
            </p:cNvSpPr>
            <p:nvPr/>
          </p:nvSpPr>
          <p:spPr bwMode="auto">
            <a:xfrm>
              <a:off x="327" y="3233"/>
              <a:ext cx="5433" cy="786"/>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4" name="Rectangle 12">
              <a:extLst>
                <a:ext uri="{FF2B5EF4-FFF2-40B4-BE49-F238E27FC236}">
                  <a16:creationId xmlns:a16="http://schemas.microsoft.com/office/drawing/2014/main" id="{00CBC7D8-65AF-431E-8F75-18011C5C218D}"/>
                </a:ext>
              </a:extLst>
            </p:cNvPr>
            <p:cNvSpPr>
              <a:spLocks noChangeArrowheads="1"/>
            </p:cNvSpPr>
            <p:nvPr/>
          </p:nvSpPr>
          <p:spPr bwMode="auto">
            <a:xfrm>
              <a:off x="3122" y="3003"/>
              <a:ext cx="890" cy="263"/>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5" name="Rectangle 13">
              <a:extLst>
                <a:ext uri="{FF2B5EF4-FFF2-40B4-BE49-F238E27FC236}">
                  <a16:creationId xmlns:a16="http://schemas.microsoft.com/office/drawing/2014/main" id="{FD5485F7-2010-425F-8F6B-200532B70DD0}"/>
                </a:ext>
              </a:extLst>
            </p:cNvPr>
            <p:cNvSpPr>
              <a:spLocks noChangeArrowheads="1"/>
            </p:cNvSpPr>
            <p:nvPr/>
          </p:nvSpPr>
          <p:spPr bwMode="auto">
            <a:xfrm>
              <a:off x="4423" y="2733"/>
              <a:ext cx="890" cy="263"/>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3727" name="Text Box 15">
            <a:extLst>
              <a:ext uri="{FF2B5EF4-FFF2-40B4-BE49-F238E27FC236}">
                <a16:creationId xmlns:a16="http://schemas.microsoft.com/office/drawing/2014/main" id="{04845C30-6596-4C3C-9779-6BC79CB017EC}"/>
              </a:ext>
            </a:extLst>
          </p:cNvPr>
          <p:cNvSpPr txBox="1">
            <a:spLocks noChangeArrowheads="1"/>
          </p:cNvSpPr>
          <p:nvPr/>
        </p:nvSpPr>
        <p:spPr bwMode="auto">
          <a:xfrm>
            <a:off x="646112" y="6359526"/>
            <a:ext cx="3200400"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t>A lot of information loss</a:t>
            </a:r>
          </a:p>
        </p:txBody>
      </p:sp>
      <p:pic>
        <p:nvPicPr>
          <p:cNvPr id="2" name="Picture 1">
            <a:extLst>
              <a:ext uri="{FF2B5EF4-FFF2-40B4-BE49-F238E27FC236}">
                <a16:creationId xmlns:a16="http://schemas.microsoft.com/office/drawing/2014/main" id="{5E57AC40-4B8B-4669-A161-113DEE76562E}"/>
              </a:ext>
            </a:extLst>
          </p:cNvPr>
          <p:cNvPicPr>
            <a:picLocks noChangeAspect="1"/>
          </p:cNvPicPr>
          <p:nvPr/>
        </p:nvPicPr>
        <p:blipFill>
          <a:blip r:embed="rId4"/>
          <a:stretch>
            <a:fillRect/>
          </a:stretch>
        </p:blipFill>
        <p:spPr>
          <a:xfrm>
            <a:off x="228600" y="1204659"/>
            <a:ext cx="3405188" cy="189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3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3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AutoShape 2">
            <a:extLst>
              <a:ext uri="{FF2B5EF4-FFF2-40B4-BE49-F238E27FC236}">
                <a16:creationId xmlns:a16="http://schemas.microsoft.com/office/drawing/2014/main" id="{6D7D579A-44BB-4B6F-9B94-2A508B8E0777}"/>
              </a:ext>
            </a:extLst>
          </p:cNvPr>
          <p:cNvSpPr>
            <a:spLocks noGrp="1" noChangeArrowheads="1"/>
          </p:cNvSpPr>
          <p:nvPr>
            <p:ph type="title"/>
          </p:nvPr>
        </p:nvSpPr>
        <p:spPr/>
        <p:txBody>
          <a:bodyPr/>
          <a:lstStyle/>
          <a:p>
            <a:r>
              <a:rPr lang="en-US" altLang="en-US"/>
              <a:t>To compensate for that loss</a:t>
            </a:r>
          </a:p>
        </p:txBody>
      </p:sp>
      <p:sp>
        <p:nvSpPr>
          <p:cNvPr id="885763" name="Rectangle 3">
            <a:extLst>
              <a:ext uri="{FF2B5EF4-FFF2-40B4-BE49-F238E27FC236}">
                <a16:creationId xmlns:a16="http://schemas.microsoft.com/office/drawing/2014/main" id="{CE227708-6D02-4155-AE7E-C577B9CF6D64}"/>
              </a:ext>
            </a:extLst>
          </p:cNvPr>
          <p:cNvSpPr>
            <a:spLocks noGrp="1" noChangeArrowheads="1"/>
          </p:cNvSpPr>
          <p:nvPr>
            <p:ph idx="1"/>
          </p:nvPr>
        </p:nvSpPr>
        <p:spPr/>
        <p:txBody>
          <a:bodyPr/>
          <a:lstStyle/>
          <a:p>
            <a:r>
              <a:rPr lang="en-US" altLang="en-US"/>
              <a:t>Apply a documentation method for successive versions of the same ontology specifying clearly the reasons for any change:</a:t>
            </a:r>
          </a:p>
          <a:p>
            <a:pPr lvl="1"/>
            <a:r>
              <a:rPr lang="en-US" altLang="en-US"/>
              <a:t>Believed change in reality</a:t>
            </a:r>
          </a:p>
          <a:p>
            <a:pPr lvl="1"/>
            <a:r>
              <a:rPr lang="en-US" altLang="en-US"/>
              <a:t>Change in belief about reality</a:t>
            </a:r>
          </a:p>
          <a:p>
            <a:pPr lvl="1"/>
            <a:r>
              <a:rPr lang="en-US" altLang="en-US"/>
              <a:t>Change in relevance</a:t>
            </a:r>
          </a:p>
          <a:p>
            <a:pPr lvl="1"/>
            <a:r>
              <a:rPr lang="en-US" altLang="en-US"/>
              <a:t>Correction of encoding error.</a:t>
            </a:r>
          </a:p>
        </p:txBody>
      </p:sp>
      <p:sp>
        <p:nvSpPr>
          <p:cNvPr id="885765" name="Rectangle 5">
            <a:extLst>
              <a:ext uri="{FF2B5EF4-FFF2-40B4-BE49-F238E27FC236}">
                <a16:creationId xmlns:a16="http://schemas.microsoft.com/office/drawing/2014/main" id="{89DF7FE0-609D-44B6-BB9B-8F42BCB4471D}"/>
              </a:ext>
            </a:extLst>
          </p:cNvPr>
          <p:cNvSpPr>
            <a:spLocks noChangeArrowheads="1"/>
          </p:cNvSpPr>
          <p:nvPr/>
        </p:nvSpPr>
        <p:spPr bwMode="auto">
          <a:xfrm>
            <a:off x="374650" y="5851525"/>
            <a:ext cx="8769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2000">
                <a:solidFill>
                  <a:schemeClr val="bg1"/>
                </a:solidFill>
              </a:rPr>
              <a:t>Ceusters W, Smith B. A Realism-Based Approach to the Evolution of Biomedical Ontologies. Forthcoming in Proceedings of AMIA 2006, Washington DC, November 11-15, 2006.</a:t>
            </a:r>
            <a:endParaRPr lang="en-US" altLang="en-US" sz="20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AutoShape 2">
            <a:extLst>
              <a:ext uri="{FF2B5EF4-FFF2-40B4-BE49-F238E27FC236}">
                <a16:creationId xmlns:a16="http://schemas.microsoft.com/office/drawing/2014/main" id="{D8D76F37-A4F4-419F-8E0D-C7CC3D638425}"/>
              </a:ext>
            </a:extLst>
          </p:cNvPr>
          <p:cNvSpPr>
            <a:spLocks noGrp="1" noChangeArrowheads="1"/>
          </p:cNvSpPr>
          <p:nvPr>
            <p:ph type="title"/>
          </p:nvPr>
        </p:nvSpPr>
        <p:spPr/>
        <p:txBody>
          <a:bodyPr/>
          <a:lstStyle/>
          <a:p>
            <a:r>
              <a:rPr lang="en-US" altLang="en-US" sz="2800"/>
              <a:t>A decision support tool for dealing with inconsistencies ?</a:t>
            </a:r>
          </a:p>
        </p:txBody>
      </p:sp>
      <p:sp>
        <p:nvSpPr>
          <p:cNvPr id="865288" name="Rectangle 8">
            <a:extLst>
              <a:ext uri="{FF2B5EF4-FFF2-40B4-BE49-F238E27FC236}">
                <a16:creationId xmlns:a16="http://schemas.microsoft.com/office/drawing/2014/main" id="{8019ABC0-C13A-47A1-8DB1-89E5AE72200A}"/>
              </a:ext>
            </a:extLst>
          </p:cNvPr>
          <p:cNvSpPr>
            <a:spLocks noGrp="1" noChangeArrowheads="1"/>
          </p:cNvSpPr>
          <p:nvPr>
            <p:ph idx="1"/>
          </p:nvPr>
        </p:nvSpPr>
        <p:spPr/>
        <p:txBody>
          <a:bodyPr/>
          <a:lstStyle/>
          <a:p>
            <a:r>
              <a:rPr lang="en-US" altLang="en-US" sz="2800"/>
              <a:t>O</a:t>
            </a:r>
            <a:r>
              <a:rPr lang="en-US" altLang="en-US" sz="2800" baseline="30000"/>
              <a:t>1</a:t>
            </a:r>
            <a:r>
              <a:rPr lang="en-US" altLang="en-US" sz="2800"/>
              <a:t>:</a:t>
            </a:r>
          </a:p>
          <a:p>
            <a:pPr lvl="1"/>
            <a:r>
              <a:rPr lang="en-US" altLang="en-US" sz="2400"/>
              <a:t>Holds that pinguins are birds, birds fly</a:t>
            </a:r>
          </a:p>
          <a:p>
            <a:r>
              <a:rPr lang="en-US" altLang="en-US" sz="2800"/>
              <a:t>O</a:t>
            </a:r>
            <a:r>
              <a:rPr lang="en-US" altLang="en-US" sz="2800" baseline="30000"/>
              <a:t>2</a:t>
            </a:r>
            <a:r>
              <a:rPr lang="en-US" altLang="en-US" sz="2800"/>
              <a:t>:</a:t>
            </a:r>
          </a:p>
          <a:p>
            <a:pPr lvl="1"/>
            <a:r>
              <a:rPr lang="en-US" altLang="en-US" sz="2400"/>
              <a:t>Holds that pinguins are birds, pinguins don’t fly</a:t>
            </a:r>
          </a:p>
          <a:p>
            <a:r>
              <a:rPr lang="en-US" altLang="en-US" sz="2800"/>
              <a:t>The problem for O</a:t>
            </a:r>
            <a:r>
              <a:rPr lang="en-US" altLang="en-US" sz="2800" baseline="30000"/>
              <a:t>m</a:t>
            </a:r>
            <a:r>
              <a:rPr lang="en-US" altLang="en-US" sz="2800"/>
              <a:t>:</a:t>
            </a:r>
          </a:p>
          <a:p>
            <a:pPr lvl="1"/>
            <a:r>
              <a:rPr lang="en-US" altLang="en-US" sz="2400"/>
              <a:t>Which source ontology to believe?</a:t>
            </a:r>
          </a:p>
          <a:p>
            <a:pPr lvl="1"/>
            <a:r>
              <a:rPr lang="en-US" altLang="en-US" sz="2400"/>
              <a:t>What might be the source of the inconsistency ?</a:t>
            </a:r>
          </a:p>
          <a:p>
            <a:pPr lvl="2"/>
            <a:r>
              <a:rPr lang="en-US" altLang="en-US" sz="2000"/>
              <a:t>O</a:t>
            </a:r>
            <a:r>
              <a:rPr lang="en-US" altLang="en-US" sz="2000" baseline="30000"/>
              <a:t>1</a:t>
            </a:r>
            <a:r>
              <a:rPr lang="en-US" altLang="en-US" sz="2000"/>
              <a:t> is right and pinguins do fly</a:t>
            </a:r>
          </a:p>
          <a:p>
            <a:pPr lvl="2"/>
            <a:r>
              <a:rPr lang="en-US" altLang="en-US" sz="2000"/>
              <a:t>O</a:t>
            </a:r>
            <a:r>
              <a:rPr lang="en-US" altLang="en-US" sz="2000" baseline="30000"/>
              <a:t>1</a:t>
            </a:r>
            <a:r>
              <a:rPr lang="en-US" altLang="en-US" sz="2000"/>
              <a:t> is wrong and either pinguins are not birds or not all birds fly</a:t>
            </a:r>
          </a:p>
          <a:p>
            <a:pPr lvl="2"/>
            <a:r>
              <a:rPr lang="en-US" altLang="en-US" sz="2000"/>
              <a:t>Both are right but the representational units ‘pinguin’, ‘bird’ and ‘fly’ do not refer to the same entities in reality.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AutoShape 2">
            <a:extLst>
              <a:ext uri="{FF2B5EF4-FFF2-40B4-BE49-F238E27FC236}">
                <a16:creationId xmlns:a16="http://schemas.microsoft.com/office/drawing/2014/main" id="{AE2EEA7E-88A5-4E54-8C94-93D3E16EF3C1}"/>
              </a:ext>
            </a:extLst>
          </p:cNvPr>
          <p:cNvSpPr>
            <a:spLocks noGrp="1" noChangeArrowheads="1"/>
          </p:cNvSpPr>
          <p:nvPr>
            <p:ph type="title"/>
          </p:nvPr>
        </p:nvSpPr>
        <p:spPr/>
        <p:txBody>
          <a:bodyPr/>
          <a:lstStyle/>
          <a:p>
            <a:r>
              <a:rPr lang="en-US" altLang="en-US"/>
              <a:t>Conclusion</a:t>
            </a:r>
          </a:p>
        </p:txBody>
      </p:sp>
      <p:sp>
        <p:nvSpPr>
          <p:cNvPr id="856067" name="Rectangle 3">
            <a:extLst>
              <a:ext uri="{FF2B5EF4-FFF2-40B4-BE49-F238E27FC236}">
                <a16:creationId xmlns:a16="http://schemas.microsoft.com/office/drawing/2014/main" id="{4156215D-9225-4622-BBAD-F5B5A99346B0}"/>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We have sketched the theoretical foundations of what can become a method to assess the quality of ontology mappings in quantitative terms taking into account the purposes of the source and merger ontologies.</a:t>
            </a:r>
          </a:p>
          <a:p>
            <a:pPr marL="457200" indent="-457200">
              <a:buFont typeface="Arial" panose="020B0604020202020204" pitchFamily="34" charset="0"/>
              <a:buChar char="•"/>
            </a:pPr>
            <a:r>
              <a:rPr lang="en-US" altLang="en-US" dirty="0"/>
              <a:t>The method is also able to detect inconsistencies in source ontologies</a:t>
            </a:r>
          </a:p>
          <a:p>
            <a:pPr lvl="1"/>
            <a:r>
              <a:rPr lang="en-US" altLang="en-US" dirty="0"/>
              <a:t>perhaps it offers some help to know which of the two ontologies is in error</a:t>
            </a:r>
          </a:p>
          <a:p>
            <a:pPr marL="457200" indent="-457200">
              <a:buFont typeface="Arial" panose="020B0604020202020204" pitchFamily="34" charset="0"/>
              <a:buChar char="•"/>
            </a:pPr>
            <a:r>
              <a:rPr lang="en-US" altLang="en-US" dirty="0"/>
              <a:t>Although explained for realism-based ontologies, we believe it can be used for concept-based ontologies as well by assuming that the ‘concepts’ in seriously crafted ontologies indeed do refer to entities in reality.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60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6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AutoShape 2">
            <a:extLst>
              <a:ext uri="{FF2B5EF4-FFF2-40B4-BE49-F238E27FC236}">
                <a16:creationId xmlns:a16="http://schemas.microsoft.com/office/drawing/2014/main" id="{A596A272-D623-43BD-AC96-527730BF9431}"/>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(1)</a:t>
            </a:r>
            <a:endParaRPr lang="en-GB" altLang="en-US"/>
          </a:p>
        </p:txBody>
      </p:sp>
      <p:sp>
        <p:nvSpPr>
          <p:cNvPr id="628739" name="Rectangle 3">
            <a:extLst>
              <a:ext uri="{FF2B5EF4-FFF2-40B4-BE49-F238E27FC236}">
                <a16:creationId xmlns:a16="http://schemas.microsoft.com/office/drawing/2014/main" id="{A9683689-EF1D-43AB-B138-34E2876B8A46}"/>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8740" name="Rectangle 4">
            <a:extLst>
              <a:ext uri="{FF2B5EF4-FFF2-40B4-BE49-F238E27FC236}">
                <a16:creationId xmlns:a16="http://schemas.microsoft.com/office/drawing/2014/main" id="{074844DA-EF37-4F95-A1AD-72D72A3D4F08}"/>
              </a:ext>
            </a:extLst>
          </p:cNvPr>
          <p:cNvSpPr>
            <a:spLocks noChangeArrowheads="1"/>
          </p:cNvSpPr>
          <p:nvPr/>
        </p:nvSpPr>
        <p:spPr bwMode="auto">
          <a:xfrm>
            <a:off x="1524000" y="60198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a:solidFill>
                  <a:schemeClr val="bg1"/>
                </a:solidFill>
              </a:rPr>
              <a:t>Natalya F. Noy and Michel Klein. Ontology evolution: Not the same as schema evolution. Knowledge and Information Systems, 5, 2003.</a:t>
            </a:r>
          </a:p>
        </p:txBody>
      </p:sp>
      <p:sp>
        <p:nvSpPr>
          <p:cNvPr id="628742" name="AutoShape 6">
            <a:extLst>
              <a:ext uri="{FF2B5EF4-FFF2-40B4-BE49-F238E27FC236}">
                <a16:creationId xmlns:a16="http://schemas.microsoft.com/office/drawing/2014/main" id="{9C8D151E-D575-4250-8FA0-90F057B7E06A}"/>
              </a:ext>
            </a:extLst>
          </p:cNvPr>
          <p:cNvSpPr>
            <a:spLocks/>
          </p:cNvSpPr>
          <p:nvPr/>
        </p:nvSpPr>
        <p:spPr bwMode="auto">
          <a:xfrm>
            <a:off x="2971800" y="4533900"/>
            <a:ext cx="5410200" cy="876300"/>
          </a:xfrm>
          <a:prstGeom prst="borderCallout1">
            <a:avLst>
              <a:gd name="adj1" fmla="val -2"/>
              <a:gd name="adj2" fmla="val 177"/>
              <a:gd name="adj3" fmla="val -194994"/>
              <a:gd name="adj4" fmla="val 1117"/>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l-BE" altLang="en-US" b="1" dirty="0">
                <a:solidFill>
                  <a:schemeClr val="bg1"/>
                </a:solidFill>
              </a:rPr>
              <a:t>Bridges and roads in Amsterdam are not concepts!</a:t>
            </a:r>
            <a:endParaRPr lang="en-GB" altLang="en-US" b="1" dirty="0">
              <a:solidFill>
                <a:schemeClr val="bg1"/>
              </a:solidFill>
            </a:endParaRPr>
          </a:p>
        </p:txBody>
      </p:sp>
      <p:sp>
        <p:nvSpPr>
          <p:cNvPr id="2" name="Rectangle 1">
            <a:extLst>
              <a:ext uri="{FF2B5EF4-FFF2-40B4-BE49-F238E27FC236}">
                <a16:creationId xmlns:a16="http://schemas.microsoft.com/office/drawing/2014/main" id="{450DE5B2-0286-4F7E-B907-C1DB6D085E52}"/>
              </a:ext>
            </a:extLst>
          </p:cNvPr>
          <p:cNvSpPr/>
          <p:nvPr/>
        </p:nvSpPr>
        <p:spPr bwMode="auto">
          <a:xfrm>
            <a:off x="6400800" y="2057400"/>
            <a:ext cx="2514600" cy="4572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4DE71D28-DA60-4E73-A453-2332E3BFBDD2}"/>
              </a:ext>
            </a:extLst>
          </p:cNvPr>
          <p:cNvSpPr/>
          <p:nvPr/>
        </p:nvSpPr>
        <p:spPr bwMode="auto">
          <a:xfrm>
            <a:off x="228600" y="2514600"/>
            <a:ext cx="6858000" cy="3810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4" name="AutoShape 4">
            <a:extLst>
              <a:ext uri="{FF2B5EF4-FFF2-40B4-BE49-F238E27FC236}">
                <a16:creationId xmlns:a16="http://schemas.microsoft.com/office/drawing/2014/main" id="{F24D23B2-5BC7-4003-9E25-80A8B99AEF78}"/>
              </a:ext>
            </a:extLst>
          </p:cNvPr>
          <p:cNvSpPr>
            <a:spLocks noGrp="1" noChangeArrowheads="1"/>
          </p:cNvSpPr>
          <p:nvPr>
            <p:ph type="title"/>
          </p:nvPr>
        </p:nvSpPr>
        <p:spPr/>
        <p:txBody>
          <a:bodyPr/>
          <a:lstStyle/>
          <a:p>
            <a:r>
              <a:rPr lang="en-US" altLang="en-US"/>
              <a:t>Amsterdam bridge</a:t>
            </a:r>
          </a:p>
        </p:txBody>
      </p:sp>
      <p:sp>
        <p:nvSpPr>
          <p:cNvPr id="2" name="Content Placeholder 1">
            <a:extLst>
              <a:ext uri="{FF2B5EF4-FFF2-40B4-BE49-F238E27FC236}">
                <a16:creationId xmlns:a16="http://schemas.microsoft.com/office/drawing/2014/main" id="{59BBF3F0-BB55-4736-9117-7FD412C4B6DF}"/>
              </a:ext>
            </a:extLst>
          </p:cNvPr>
          <p:cNvSpPr>
            <a:spLocks noGrp="1"/>
          </p:cNvSpPr>
          <p:nvPr>
            <p:ph idx="1"/>
          </p:nvPr>
        </p:nvSpPr>
        <p:spPr/>
        <p:txBody>
          <a:bodyPr/>
          <a:lstStyle/>
          <a:p>
            <a:endParaRPr lang="en-US"/>
          </a:p>
        </p:txBody>
      </p:sp>
      <p:pic>
        <p:nvPicPr>
          <p:cNvPr id="645126" name="Picture 6" descr="Amsterdam-Bridge-Draw222-Kloveniersburgwal-Staalstraat">
            <a:extLst>
              <a:ext uri="{FF2B5EF4-FFF2-40B4-BE49-F238E27FC236}">
                <a16:creationId xmlns:a16="http://schemas.microsoft.com/office/drawing/2014/main" id="{B01300A8-A8F4-4DF1-883A-1E953A173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AutoShape 2">
            <a:extLst>
              <a:ext uri="{FF2B5EF4-FFF2-40B4-BE49-F238E27FC236}">
                <a16:creationId xmlns:a16="http://schemas.microsoft.com/office/drawing/2014/main" id="{FB8B8B5F-B672-409D-8134-EDD3B4DEC73D}"/>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(2)</a:t>
            </a:r>
            <a:endParaRPr lang="en-GB" altLang="en-US"/>
          </a:p>
        </p:txBody>
      </p:sp>
      <p:sp>
        <p:nvSpPr>
          <p:cNvPr id="629763" name="Rectangle 3">
            <a:extLst>
              <a:ext uri="{FF2B5EF4-FFF2-40B4-BE49-F238E27FC236}">
                <a16:creationId xmlns:a16="http://schemas.microsoft.com/office/drawing/2014/main" id="{B9FE33F2-FA21-4FF2-AB11-A56D962B3976}"/>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9764" name="Rectangle 4">
            <a:extLst>
              <a:ext uri="{FF2B5EF4-FFF2-40B4-BE49-F238E27FC236}">
                <a16:creationId xmlns:a16="http://schemas.microsoft.com/office/drawing/2014/main" id="{8C7F1C16-E8FA-468B-B248-37DC9456BFE6}"/>
              </a:ext>
            </a:extLst>
          </p:cNvPr>
          <p:cNvSpPr>
            <a:spLocks noChangeArrowheads="1"/>
          </p:cNvSpPr>
          <p:nvPr/>
        </p:nvSpPr>
        <p:spPr bwMode="auto">
          <a:xfrm>
            <a:off x="1524000" y="6156325"/>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a:solidFill>
                  <a:schemeClr val="bg1"/>
                </a:solidFill>
              </a:rPr>
              <a:t>Natalya F. Noy and Michel Klein. Ontology evolution: Not the same as schema evolution. Knowledge and Information Systems, 5, 2003.</a:t>
            </a:r>
          </a:p>
        </p:txBody>
      </p:sp>
      <p:sp>
        <p:nvSpPr>
          <p:cNvPr id="629767" name="AutoShape 7">
            <a:extLst>
              <a:ext uri="{FF2B5EF4-FFF2-40B4-BE49-F238E27FC236}">
                <a16:creationId xmlns:a16="http://schemas.microsoft.com/office/drawing/2014/main" id="{B3874E70-C50A-4625-BC05-7B35FB2881A6}"/>
              </a:ext>
            </a:extLst>
          </p:cNvPr>
          <p:cNvSpPr>
            <a:spLocks/>
          </p:cNvSpPr>
          <p:nvPr/>
        </p:nvSpPr>
        <p:spPr bwMode="auto">
          <a:xfrm>
            <a:off x="1143000" y="4810126"/>
            <a:ext cx="7391400" cy="1143000"/>
          </a:xfrm>
          <a:prstGeom prst="borderCallout2">
            <a:avLst>
              <a:gd name="adj1" fmla="val 9167"/>
              <a:gd name="adj2" fmla="val 1030"/>
              <a:gd name="adj3" fmla="val 10000"/>
              <a:gd name="adj4" fmla="val -4444"/>
              <a:gd name="adj5" fmla="val -42917"/>
              <a:gd name="adj6" fmla="val -4189"/>
            </a:avLst>
          </a:prstGeom>
          <a:solidFill>
            <a:srgbClr val="FF00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l-BE" altLang="en-US" dirty="0">
                <a:solidFill>
                  <a:schemeClr val="bg1"/>
                </a:solidFill>
              </a:rPr>
              <a:t>It is not the case that bridges in Amsterdam ‘</a:t>
            </a:r>
            <a:r>
              <a:rPr lang="nl-BE" altLang="en-US" i="1" u="sng" dirty="0">
                <a:solidFill>
                  <a:schemeClr val="bg1"/>
                </a:solidFill>
              </a:rPr>
              <a:t>ARE’</a:t>
            </a:r>
            <a:r>
              <a:rPr lang="nl-BE" altLang="en-US" dirty="0">
                <a:solidFill>
                  <a:schemeClr val="bg1"/>
                </a:solidFill>
              </a:rPr>
              <a:t> remedies or obstacles in the same sense as they ‘</a:t>
            </a:r>
            <a:r>
              <a:rPr lang="nl-BE" altLang="en-US" i="1" u="sng" dirty="0">
                <a:solidFill>
                  <a:schemeClr val="bg1"/>
                </a:solidFill>
              </a:rPr>
              <a:t>ARE</a:t>
            </a:r>
            <a:r>
              <a:rPr lang="nl-BE" altLang="en-US" dirty="0">
                <a:solidFill>
                  <a:schemeClr val="bg1"/>
                </a:solidFill>
              </a:rPr>
              <a:t>’ bridges.</a:t>
            </a:r>
          </a:p>
        </p:txBody>
      </p:sp>
      <p:sp>
        <p:nvSpPr>
          <p:cNvPr id="7" name="Rectangle 6">
            <a:extLst>
              <a:ext uri="{FF2B5EF4-FFF2-40B4-BE49-F238E27FC236}">
                <a16:creationId xmlns:a16="http://schemas.microsoft.com/office/drawing/2014/main" id="{70D05FF2-0B96-4CBE-AA8D-9F1F8047391B}"/>
              </a:ext>
            </a:extLst>
          </p:cNvPr>
          <p:cNvSpPr/>
          <p:nvPr/>
        </p:nvSpPr>
        <p:spPr bwMode="auto">
          <a:xfrm>
            <a:off x="5334000" y="3154363"/>
            <a:ext cx="3581400" cy="4572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9E792C47-C755-4362-B1B0-4805C45C3579}"/>
              </a:ext>
            </a:extLst>
          </p:cNvPr>
          <p:cNvSpPr/>
          <p:nvPr/>
        </p:nvSpPr>
        <p:spPr bwMode="auto">
          <a:xfrm>
            <a:off x="228600" y="3611562"/>
            <a:ext cx="8686800" cy="731837"/>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AutoShape 2">
            <a:extLst>
              <a:ext uri="{FF2B5EF4-FFF2-40B4-BE49-F238E27FC236}">
                <a16:creationId xmlns:a16="http://schemas.microsoft.com/office/drawing/2014/main" id="{E811E58F-EF30-44BA-9620-9673DC04C3B8}"/>
              </a:ext>
            </a:extLst>
          </p:cNvPr>
          <p:cNvSpPr>
            <a:spLocks noGrp="1" noChangeArrowheads="1"/>
          </p:cNvSpPr>
          <p:nvPr>
            <p:ph type="title"/>
          </p:nvPr>
        </p:nvSpPr>
        <p:spPr/>
        <p:txBody>
          <a:bodyPr/>
          <a:lstStyle/>
          <a:p>
            <a:r>
              <a:rPr lang="nl-BE" altLang="en-US" dirty="0"/>
              <a:t>Therefore ...</a:t>
            </a:r>
            <a:endParaRPr lang="en-GB" altLang="en-US" dirty="0"/>
          </a:p>
        </p:txBody>
      </p:sp>
      <p:sp>
        <p:nvSpPr>
          <p:cNvPr id="874499" name="Rectangle 3">
            <a:extLst>
              <a:ext uri="{FF2B5EF4-FFF2-40B4-BE49-F238E27FC236}">
                <a16:creationId xmlns:a16="http://schemas.microsoft.com/office/drawing/2014/main" id="{AB8A04C9-0B22-42BF-8E5A-AB8B2A3E85AF}"/>
              </a:ext>
            </a:extLst>
          </p:cNvPr>
          <p:cNvSpPr>
            <a:spLocks noGrp="1" noChangeArrowheads="1"/>
          </p:cNvSpPr>
          <p:nvPr>
            <p:ph idx="1"/>
          </p:nvPr>
        </p:nvSpPr>
        <p:spPr/>
        <p:txBody>
          <a:bodyPr/>
          <a:lstStyle/>
          <a:p>
            <a:pPr>
              <a:buFont typeface="Arial" panose="020B0604020202020204" pitchFamily="34" charset="0"/>
              <a:buChar char="•"/>
            </a:pPr>
            <a:r>
              <a:rPr lang="nl-BE" altLang="en-US" dirty="0"/>
              <a:t>Any such conceptualization is a distortion of </a:t>
            </a:r>
            <a:r>
              <a:rPr lang="nl-BE" altLang="en-US" i="1" u="sng" dirty="0"/>
              <a:t>the</a:t>
            </a:r>
            <a:r>
              <a:rPr lang="nl-BE" altLang="en-US" dirty="0"/>
              <a:t> world,</a:t>
            </a:r>
          </a:p>
          <a:p>
            <a:pPr>
              <a:buFont typeface="Arial" panose="020B0604020202020204" pitchFamily="34" charset="0"/>
              <a:buChar char="•"/>
            </a:pPr>
            <a:r>
              <a:rPr lang="nl-BE" altLang="en-US" dirty="0"/>
              <a:t>Any specification that result from it is a distortion,</a:t>
            </a:r>
            <a:endParaRPr lang="en-GB" altLang="en-US" dirty="0"/>
          </a:p>
          <a:p>
            <a:pPr>
              <a:buFont typeface="Arial" panose="020B0604020202020204" pitchFamily="34" charset="0"/>
              <a:buChar char="•"/>
            </a:pPr>
            <a:r>
              <a:rPr lang="nl-BE" altLang="en-US" dirty="0"/>
              <a:t>Rather than bridges, </a:t>
            </a:r>
            <a:r>
              <a:rPr lang="nl-BE" altLang="en-US" b="1" dirty="0"/>
              <a:t>this way of dealing with conceptualizations</a:t>
            </a:r>
            <a:r>
              <a:rPr lang="nl-BE" altLang="en-US" dirty="0"/>
              <a:t> presents an obstacle,</a:t>
            </a:r>
          </a:p>
          <a:p>
            <a:pPr>
              <a:buFont typeface="Arial" panose="020B0604020202020204" pitchFamily="34" charset="0"/>
              <a:buChar char="•"/>
            </a:pPr>
            <a:r>
              <a:rPr lang="nl-BE" altLang="en-US" dirty="0"/>
              <a:t>For sure an obstacle for what is in the area of ontology </a:t>
            </a:r>
            <a:r>
              <a:rPr lang="nl-BE" altLang="en-US" i="1" dirty="0"/>
              <a:t>mapping</a:t>
            </a:r>
            <a:r>
              <a:rPr lang="nl-BE" altLang="en-US" dirty="0"/>
              <a:t>, </a:t>
            </a:r>
            <a:r>
              <a:rPr lang="nl-BE" altLang="en-US" i="1" dirty="0"/>
              <a:t>matching</a:t>
            </a:r>
            <a:r>
              <a:rPr lang="nl-BE" altLang="en-US" dirty="0"/>
              <a:t>, </a:t>
            </a:r>
            <a:r>
              <a:rPr lang="nl-BE" altLang="en-US" i="1" dirty="0"/>
              <a:t>merging</a:t>
            </a:r>
            <a:r>
              <a:rPr lang="nl-BE" altLang="en-US" dirty="0"/>
              <a:t>, </a:t>
            </a:r>
            <a:r>
              <a:rPr lang="nl-BE" altLang="en-US" i="1" dirty="0"/>
              <a:t>alignment</a:t>
            </a:r>
            <a:r>
              <a:rPr lang="nl-BE" altLang="en-US" dirty="0"/>
              <a:t>, ...</a:t>
            </a:r>
          </a:p>
          <a:p>
            <a:endParaRPr lang="nl-BE" altLang="en-US" dirty="0">
              <a:solidFill>
                <a:srgbClr val="FF3300"/>
              </a:solidFill>
            </a:endParaRPr>
          </a:p>
          <a:p>
            <a:pPr lvl="1"/>
            <a:r>
              <a:rPr lang="nl-BE" altLang="en-US" dirty="0"/>
              <a:t>Note: we use ‘matching’ in what follows for any such initiative.</a:t>
            </a:r>
            <a:endParaRPr lang="en-GB"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AutoShape 2">
            <a:extLst>
              <a:ext uri="{FF2B5EF4-FFF2-40B4-BE49-F238E27FC236}">
                <a16:creationId xmlns:a16="http://schemas.microsoft.com/office/drawing/2014/main" id="{0EE7534F-47A2-45FB-9C36-BED76E70A7B5}"/>
              </a:ext>
            </a:extLst>
          </p:cNvPr>
          <p:cNvSpPr>
            <a:spLocks noGrp="1" noChangeArrowheads="1"/>
          </p:cNvSpPr>
          <p:nvPr>
            <p:ph type="title"/>
          </p:nvPr>
        </p:nvSpPr>
        <p:spPr/>
        <p:txBody>
          <a:bodyPr/>
          <a:lstStyle/>
          <a:p>
            <a:r>
              <a:rPr lang="en-US" altLang="en-US"/>
              <a:t>What is mapping, matching ... (1) </a:t>
            </a:r>
          </a:p>
        </p:txBody>
      </p:sp>
      <p:sp>
        <p:nvSpPr>
          <p:cNvPr id="721923" name="Rectangle 3">
            <a:extLst>
              <a:ext uri="{FF2B5EF4-FFF2-40B4-BE49-F238E27FC236}">
                <a16:creationId xmlns:a16="http://schemas.microsoft.com/office/drawing/2014/main" id="{818E56CA-AD22-4EF0-9BCB-ABEE7E12E05A}"/>
              </a:ext>
            </a:extLst>
          </p:cNvPr>
          <p:cNvSpPr>
            <a:spLocks noGrp="1" noChangeArrowheads="1"/>
          </p:cNvSpPr>
          <p:nvPr>
            <p:ph idx="1"/>
          </p:nvPr>
        </p:nvSpPr>
        <p:spPr/>
        <p:txBody>
          <a:bodyPr/>
          <a:lstStyle/>
          <a:p>
            <a:pPr marL="0" indent="0">
              <a:buFontTx/>
              <a:buNone/>
            </a:pPr>
            <a:r>
              <a:rPr lang="en-GB" altLang="en-US" i="1" dirty="0"/>
              <a:t>‘Given two ontologies A and B, mapping one ontology with another means that for each concept (node) in ontology A, we </a:t>
            </a:r>
            <a:r>
              <a:rPr lang="en-GB" altLang="en-US" b="1" i="1" u="sng" dirty="0"/>
              <a:t>try to find a corresponding concept (node), which has the same or similar semantics</a:t>
            </a:r>
            <a:r>
              <a:rPr lang="en-GB" altLang="en-US" i="1" dirty="0"/>
              <a:t>, in ontology B and vice verse.’</a:t>
            </a:r>
            <a:endParaRPr lang="en-US" altLang="en-US" i="1" dirty="0"/>
          </a:p>
        </p:txBody>
      </p:sp>
      <p:sp>
        <p:nvSpPr>
          <p:cNvPr id="721924" name="Rectangle 4">
            <a:extLst>
              <a:ext uri="{FF2B5EF4-FFF2-40B4-BE49-F238E27FC236}">
                <a16:creationId xmlns:a16="http://schemas.microsoft.com/office/drawing/2014/main" id="{7C3586C8-51F6-4DDE-B46F-1C51F67FA6AB}"/>
              </a:ext>
            </a:extLst>
          </p:cNvPr>
          <p:cNvSpPr>
            <a:spLocks noChangeArrowheads="1"/>
          </p:cNvSpPr>
          <p:nvPr/>
        </p:nvSpPr>
        <p:spPr bwMode="auto">
          <a:xfrm>
            <a:off x="1309688" y="5546725"/>
            <a:ext cx="78343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a:solidFill>
                  <a:schemeClr val="bg1"/>
                </a:solidFill>
              </a:rPr>
              <a:t>M. Ehrig M and Y. Sure, Ontology mapping - an integrated approach. In Proceedings of the First European Semantic Web Symposium, ESWS 2004, volume 3053 of Lecture Notes in Computer Science, pages 76–91, Heraklion, Greece, May 2004. Springer Verlag.</a:t>
            </a:r>
            <a:endParaRPr lang="en-US" altLang="en-US" sz="1800" b="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7913</TotalTime>
  <Words>3114</Words>
  <Application>Microsoft Office PowerPoint</Application>
  <PresentationFormat>On-screen Show (4:3)</PresentationFormat>
  <Paragraphs>497</Paragraphs>
  <Slides>45</Slides>
  <Notes>44</Notes>
  <HiddenSlides>4</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1" baseType="lpstr">
      <vt:lpstr>Batang</vt:lpstr>
      <vt:lpstr>ＭＳ 明朝</vt:lpstr>
      <vt:lpstr>ＭＳ 明朝</vt:lpstr>
      <vt:lpstr>MS PGothic</vt:lpstr>
      <vt:lpstr>MS PGothic</vt:lpstr>
      <vt:lpstr>Arial</vt:lpstr>
      <vt:lpstr>Calibri</vt:lpstr>
      <vt:lpstr>Georgia</vt:lpstr>
      <vt:lpstr>Tahoma</vt:lpstr>
      <vt:lpstr>Times</vt:lpstr>
      <vt:lpstr>Times New Roman</vt:lpstr>
      <vt:lpstr>Trebuchet MS</vt:lpstr>
      <vt:lpstr>Verdana</vt:lpstr>
      <vt:lpstr>Wingdings</vt:lpstr>
      <vt:lpstr>Office Theme</vt:lpstr>
      <vt:lpstr>Photo Editor-foto</vt:lpstr>
      <vt:lpstr>BMI508 – Fall 2023 Introduction to Biomedical Ontology  Class 11 – Nov 8, 2023 Ontology merging and matching   </vt:lpstr>
      <vt:lpstr>The popular view on ‘ontology’</vt:lpstr>
      <vt:lpstr>The most popular type of structure</vt:lpstr>
      <vt:lpstr>The problem with ‘conceptualization’ (1)</vt:lpstr>
      <vt:lpstr>The problem with ‘conceptualization’ (1)</vt:lpstr>
      <vt:lpstr>Amsterdam bridge</vt:lpstr>
      <vt:lpstr>The problem with ‘conceptualization’ (2)</vt:lpstr>
      <vt:lpstr>Therefore ...</vt:lpstr>
      <vt:lpstr>What is mapping, matching ... (1) </vt:lpstr>
      <vt:lpstr>What is mapping, matching ... (2)</vt:lpstr>
      <vt:lpstr>What is mapping, matching ... (3)</vt:lpstr>
      <vt:lpstr>Ontology Matching Methods</vt:lpstr>
      <vt:lpstr>Unfortunately, success is difficult to measure</vt:lpstr>
      <vt:lpstr>A realism-based metric</vt:lpstr>
      <vt:lpstr>Requirement for an adequate metric</vt:lpstr>
      <vt:lpstr>One way to get there</vt:lpstr>
      <vt:lpstr>A proposal</vt:lpstr>
      <vt:lpstr>Background assumptions on matching (1)</vt:lpstr>
      <vt:lpstr>Background assumptions on matching (2)</vt:lpstr>
      <vt:lpstr>Methodology based on a realist view of the world</vt:lpstr>
      <vt:lpstr>But beware !</vt:lpstr>
      <vt:lpstr>They are not like the paintings of Dali</vt:lpstr>
      <vt:lpstr>Representational artifacts</vt:lpstr>
      <vt:lpstr>What influences the development of ontologies?</vt:lpstr>
      <vt:lpstr>What influences the development of ontologies?</vt:lpstr>
      <vt:lpstr>Some characteristics of representational units</vt:lpstr>
      <vt:lpstr>Reality versus representations</vt:lpstr>
      <vt:lpstr>PowerPoint Presentation</vt:lpstr>
      <vt:lpstr>Positions towards O1 + O2  Om</vt:lpstr>
      <vt:lpstr>Reality exist before any observation </vt:lpstr>
      <vt:lpstr>The author of O1 acknowledges the existence of some Portion Of Reality (POR)</vt:lpstr>
      <vt:lpstr>He considers only some of them relevant for O1, represents thus only part, here with IE = R+.</vt:lpstr>
      <vt:lpstr>Similar concerning the author of O2  </vt:lpstr>
      <vt:lpstr>Creation of the mapping  </vt:lpstr>
      <vt:lpstr>Two (out of many other) possible configurations</vt:lpstr>
      <vt:lpstr>Matching as QA procedure for the source Ontology</vt:lpstr>
      <vt:lpstr>A toy example to clarify the principles (here assuming all PORs relevant)</vt:lpstr>
      <vt:lpstr>The original beliefs are usually not accessible</vt:lpstr>
      <vt:lpstr>The original beliefs are usually not accessible</vt:lpstr>
      <vt:lpstr>For concept-based systems, there is also no reality</vt:lpstr>
      <vt:lpstr>But the combined belief that must hold if both ontologies are right, can be believed to mirror reality</vt:lpstr>
      <vt:lpstr>The principle of forced backward belief</vt:lpstr>
      <vt:lpstr>To compensate for that loss</vt:lpstr>
      <vt:lpstr>A decision support tool for dealing with inconsistencies ?</vt:lpstr>
      <vt:lpstr>Conclusion</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455</cp:revision>
  <dcterms:created xsi:type="dcterms:W3CDTF">2011-06-07T20:07:59Z</dcterms:created>
  <dcterms:modified xsi:type="dcterms:W3CDTF">2023-11-08T19:54:33Z</dcterms:modified>
</cp:coreProperties>
</file>