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10"/>
  </p:notesMasterIdLst>
  <p:sldIdLst>
    <p:sldId id="1339" r:id="rId2"/>
    <p:sldId id="1397" r:id="rId3"/>
    <p:sldId id="1398" r:id="rId4"/>
    <p:sldId id="1399" r:id="rId5"/>
    <p:sldId id="1400" r:id="rId6"/>
    <p:sldId id="1401" r:id="rId7"/>
    <p:sldId id="1402" r:id="rId8"/>
    <p:sldId id="1403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16165D"/>
    <a:srgbClr val="FFFF66"/>
    <a:srgbClr val="00FF00"/>
    <a:srgbClr val="1FE115"/>
    <a:srgbClr val="FF6600"/>
    <a:srgbClr val="A2CCE8"/>
    <a:srgbClr val="AAE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7" autoAdjust="0"/>
    <p:restoredTop sz="95507" autoAdjust="0"/>
  </p:normalViewPr>
  <p:slideViewPr>
    <p:cSldViewPr>
      <p:cViewPr varScale="1">
        <p:scale>
          <a:sx n="106" d="100"/>
          <a:sy n="106" d="100"/>
        </p:scale>
        <p:origin x="13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62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71835E-551D-43E3-A34B-EA8AD7FDC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71835E-551D-43E3-A34B-EA8AD7FDC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71835E-551D-43E3-A34B-EA8AD7FDC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70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71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71835E-551D-43E3-A34B-EA8AD7FDC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fqMA_5Azic?start=18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ster.com/jobs/search/?q=healthcare-informatics&amp;intcid=skr_navigation_nhpso_searchMain" TargetMode="External"/><Relationship Id="rId2" Type="http://schemas.openxmlformats.org/officeDocument/2006/relationships/hyperlink" Target="https://www.indeed.com/salaries/medical%20informatic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glassdoor.com/Job/biomedical-informatics-jobs-SRCH_KO0,22.htm" TargetMode="External"/><Relationship Id="rId4" Type="http://schemas.openxmlformats.org/officeDocument/2006/relationships/hyperlink" Target="https://www.ziprecruiter.com/Salaries/Biomedical-Informatics-Salar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ine.buffalo.edu/departments/biomedical-informatics/education/phd.html" TargetMode="External"/><Relationship Id="rId2" Type="http://schemas.openxmlformats.org/officeDocument/2006/relationships/hyperlink" Target="http://medicine.buffalo.edu/departments/biomedical-informatics/education/masters/curriculum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999413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dirty="0"/>
              <a:t>Is there a job market for</a:t>
            </a:r>
            <a:br>
              <a:rPr lang="en-US" dirty="0"/>
            </a:br>
            <a:r>
              <a:rPr lang="en-US" dirty="0"/>
              <a:t>biomedical informaticists?</a:t>
            </a:r>
            <a:br>
              <a:rPr lang="en-US" sz="3200" dirty="0"/>
            </a:br>
            <a:br>
              <a:rPr lang="en-US" sz="3200" dirty="0"/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in BMI199: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Biomedical Informatics?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 3, 2020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Departments of Biomedical Informatics and Psychiatry, </a:t>
            </a: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>
                <a:ea typeface="ＭＳ 明朝" pitchFamily="49" charset="-128"/>
              </a:rPr>
              <a:t>Center</a:t>
            </a:r>
            <a:r>
              <a:rPr lang="en-GB" altLang="ja-JP" sz="1800" i="1" dirty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74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B3EECD-EE5C-4C73-9300-315E49E14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options in healthcare informatics</a:t>
            </a:r>
          </a:p>
        </p:txBody>
      </p:sp>
      <p:pic>
        <p:nvPicPr>
          <p:cNvPr id="8" name="Online Media 7">
            <a:hlinkClick r:id="" action="ppaction://media"/>
            <a:extLst>
              <a:ext uri="{FF2B5EF4-FFF2-40B4-BE49-F238E27FC236}">
                <a16:creationId xmlns:a16="http://schemas.microsoft.com/office/drawing/2014/main" id="{A5F3F91F-80B8-4CA1-98B8-FCE2D9D25FA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1724024"/>
            <a:ext cx="8991600" cy="50577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E2041-5F69-4F8A-A434-0E8D3BE4C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3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8EF8-5E79-44CA-9A59-AFE446A1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job search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9EEC-1100-4F9B-83C3-1106EAE2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https://www.indeed.com/salaries/medical%20informatics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https://www.monster.com/jobs/search/?q=healthcare-informatics&amp;intcid=skr_navigation_nhpso_searchMain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https://www.ziprecruiter.com/Salaries/Biomedical-Informatics-Salary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https://www.glassdoor.com/Job/biomedical-informatics-jobs-SRCH_KO0,22.htm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BE6BB-E6B2-445C-9F4E-08217A36A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EC5A-33BA-4BBC-9D4A-D2C9D762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C2D9-1901-4586-A81C-C83E7442E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7032D-F4BE-4E0B-ACFC-FF59CD71C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6B4A19-6B81-4E4A-B67D-50E289EB5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817"/>
            <a:ext cx="9144000" cy="62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0C90-067A-43E7-9FED-7FC49FC4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85F20-74B7-4675-A920-F033DFF14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220CE-AA4E-4F29-9BBC-CFE23F333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A90C1-EB8E-4366-AAD7-231ECBB7C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1096-5875-4190-89C5-A388EF91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 in BMI - Prerequisite courses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BF639-FCBA-4843-B54D-4DF4485D8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BIO 200 Evolutionary Biology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BIO 201 Cell Biology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BIO 211 Cell Biology Lab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CHE 101/CHE 113 General Chemistry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CHE 102/CHE 114 General Chemistry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CHE 203/CHE 205 Organic Chemistry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CHE 204/CHE 206 Organic Chemistry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MTH 141 College Calculus 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MTH 142 College Calculus 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CSE 115 Introduction to Computer Science for Majors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694F6-C866-43C0-B8B5-D6EB3A6E3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3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B344-2F33-4805-A9BB-285767D8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 in BMI – required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B50D6-DD93-47A1-8FD1-9558D1ADC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BCH 403 Biochemical Principles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BCH 410 Biomedical Genetics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BCH 419 Introduction to Bioinformatics &amp; Computational Biology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BCH 494 Senior Capstone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BMI 402 Biomedical Informatics: Science and Enabling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BMI 498 Undergraduate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CSE 116 Introduction to Computer Science for Majors 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MTH 411 Probability or STA 301 Intro to Probability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MTH 412 Introduction to Statistical Inference or STA 302 Introduction to Statistical Inference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PHY 101 College Physics 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PHY 151 College Physics I Lab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PHY 102 College Physics 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PHY 152 College Physics II Lab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6 credits of Upper Division Track Electives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BMI 401 Introduction to Biomedical Informatics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4 credits of CSE electives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5E70A-1D73-41B9-AC34-B0EDF8EF4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0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B317-964F-490C-827E-B1593F2E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BMI Master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2846-A2DF-4FCA-BFBC-9C6E3239B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http://medicine.buffalo.edu/departments/biomedical-informatics/education/masters/curriculum.html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http://medicine.buffalo.edu/departments/biomedical-informatics/education/phd.html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B0CA5-A565-49F7-87F5-24A9118B0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13771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42088</TotalTime>
  <Words>368</Words>
  <Application>Microsoft Office PowerPoint</Application>
  <PresentationFormat>On-screen Show (4:3)</PresentationFormat>
  <Paragraphs>57</Paragraphs>
  <Slides>8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Batang</vt:lpstr>
      <vt:lpstr>ＭＳ 明朝</vt:lpstr>
      <vt:lpstr>ＭＳ Ｐゴシック</vt:lpstr>
      <vt:lpstr>Arial</vt:lpstr>
      <vt:lpstr>Georgia</vt:lpstr>
      <vt:lpstr>Times</vt:lpstr>
      <vt:lpstr>Times New Roman</vt:lpstr>
      <vt:lpstr>Trebuchet MS</vt:lpstr>
      <vt:lpstr>Verdana</vt:lpstr>
      <vt:lpstr>2014-Indianapolis</vt:lpstr>
      <vt:lpstr>Photo Editor-foto</vt:lpstr>
      <vt:lpstr>Is there a job market for biomedical informaticists?  Lecture in BMI199: What is Biomedical Informatics? Dec 3, 2020 online, University at Buffalo</vt:lpstr>
      <vt:lpstr>Career options in healthcare informatics</vt:lpstr>
      <vt:lpstr>Some useful job search sites</vt:lpstr>
      <vt:lpstr>PowerPoint Presentation</vt:lpstr>
      <vt:lpstr>PowerPoint Presentation</vt:lpstr>
      <vt:lpstr>BS in BMI - Prerequisite courses </vt:lpstr>
      <vt:lpstr>BS in BMI – required courses</vt:lpstr>
      <vt:lpstr>BMI Master and beyond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1422</cp:revision>
  <dcterms:created xsi:type="dcterms:W3CDTF">1601-01-01T00:00:00Z</dcterms:created>
  <dcterms:modified xsi:type="dcterms:W3CDTF">2020-12-03T00:57:59Z</dcterms:modified>
</cp:coreProperties>
</file>