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46"/>
  </p:notesMasterIdLst>
  <p:sldIdLst>
    <p:sldId id="257" r:id="rId2"/>
    <p:sldId id="764" r:id="rId3"/>
    <p:sldId id="765" r:id="rId4"/>
    <p:sldId id="718" r:id="rId5"/>
    <p:sldId id="767" r:id="rId6"/>
    <p:sldId id="768" r:id="rId7"/>
    <p:sldId id="769" r:id="rId8"/>
    <p:sldId id="770" r:id="rId9"/>
    <p:sldId id="771" r:id="rId10"/>
    <p:sldId id="772" r:id="rId11"/>
    <p:sldId id="773" r:id="rId12"/>
    <p:sldId id="774" r:id="rId13"/>
    <p:sldId id="775" r:id="rId14"/>
    <p:sldId id="776" r:id="rId15"/>
    <p:sldId id="777" r:id="rId16"/>
    <p:sldId id="778" r:id="rId17"/>
    <p:sldId id="779" r:id="rId18"/>
    <p:sldId id="780" r:id="rId19"/>
    <p:sldId id="781" r:id="rId20"/>
    <p:sldId id="782" r:id="rId21"/>
    <p:sldId id="783" r:id="rId22"/>
    <p:sldId id="784" r:id="rId23"/>
    <p:sldId id="785" r:id="rId24"/>
    <p:sldId id="786" r:id="rId25"/>
    <p:sldId id="787" r:id="rId26"/>
    <p:sldId id="788" r:id="rId27"/>
    <p:sldId id="568" r:id="rId28"/>
    <p:sldId id="790" r:id="rId29"/>
    <p:sldId id="570" r:id="rId30"/>
    <p:sldId id="808" r:id="rId31"/>
    <p:sldId id="809" r:id="rId32"/>
    <p:sldId id="795" r:id="rId33"/>
    <p:sldId id="796" r:id="rId34"/>
    <p:sldId id="797" r:id="rId35"/>
    <p:sldId id="798" r:id="rId36"/>
    <p:sldId id="799" r:id="rId37"/>
    <p:sldId id="800" r:id="rId38"/>
    <p:sldId id="801" r:id="rId39"/>
    <p:sldId id="802" r:id="rId40"/>
    <p:sldId id="803" r:id="rId41"/>
    <p:sldId id="804" r:id="rId42"/>
    <p:sldId id="805" r:id="rId43"/>
    <p:sldId id="806" r:id="rId44"/>
    <p:sldId id="807" r:id="rId45"/>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hismith" initials="p" lastIdx="1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FF81"/>
    <a:srgbClr val="FF99CC"/>
    <a:srgbClr val="00B050"/>
    <a:srgbClr val="FF0000"/>
    <a:srgbClr val="C30D8F"/>
    <a:srgbClr val="FFFFFF"/>
    <a:srgbClr val="002060"/>
    <a:srgbClr val="BBE0E3"/>
    <a:srgbClr val="ECD63F"/>
    <a:srgbClr val="F6D5A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95" autoAdjust="0"/>
    <p:restoredTop sz="94346" autoAdjust="0"/>
  </p:normalViewPr>
  <p:slideViewPr>
    <p:cSldViewPr>
      <p:cViewPr varScale="1">
        <p:scale>
          <a:sx n="104" d="100"/>
          <a:sy n="104" d="100"/>
        </p:scale>
        <p:origin x="1182"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8AAD61-6DAD-4AB3-A7DC-855B509D5D40}" type="datetimeFigureOut">
              <a:rPr lang="en-US" smtClean="0"/>
              <a:t>21/04/2015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23E3DF-FB59-4075-B972-C0DFEE45DED1}" type="slidenum">
              <a:rPr lang="en-US" smtClean="0"/>
              <a:t>‹#›</a:t>
            </a:fld>
            <a:endParaRPr lang="en-US"/>
          </a:p>
        </p:txBody>
      </p:sp>
    </p:spTree>
    <p:extLst>
      <p:ext uri="{BB962C8B-B14F-4D97-AF65-F5344CB8AC3E}">
        <p14:creationId xmlns:p14="http://schemas.microsoft.com/office/powerpoint/2010/main" val="24068470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D3674D-E59F-4C2D-95C3-E10A23210743}" type="slidenum">
              <a:rPr lang="en-US"/>
              <a:pPr/>
              <a:t>1</a:t>
            </a:fld>
            <a:endParaRPr lang="en-US" dirty="0"/>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p:txBody>
          <a:bodyPr/>
          <a:lstStyle/>
          <a:p>
            <a:endParaRPr lang="en-GB" dirty="0"/>
          </a:p>
        </p:txBody>
      </p:sp>
    </p:spTree>
    <p:extLst>
      <p:ext uri="{BB962C8B-B14F-4D97-AF65-F5344CB8AC3E}">
        <p14:creationId xmlns:p14="http://schemas.microsoft.com/office/powerpoint/2010/main" val="18907513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E8482517-9514-46D4-A148-FE6D8FA79D79}" type="slidenum">
              <a:rPr lang="en-US" altLang="en-US" smtClean="0"/>
              <a:pPr>
                <a:spcBef>
                  <a:spcPct val="0"/>
                </a:spcBef>
              </a:pPr>
              <a:t>17</a:t>
            </a:fld>
            <a:endParaRPr lang="en-US" altLang="en-US" smtClean="0"/>
          </a:p>
        </p:txBody>
      </p:sp>
      <p:sp>
        <p:nvSpPr>
          <p:cNvPr id="32771" name="Rectangle 2"/>
          <p:cNvSpPr>
            <a:spLocks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2634728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36F018A-8E08-43C7-99BE-DF36114826F9}" type="slidenum">
              <a:rPr lang="en-US" altLang="en-US" smtClean="0"/>
              <a:pPr>
                <a:spcBef>
                  <a:spcPct val="0"/>
                </a:spcBef>
              </a:pPr>
              <a:t>18</a:t>
            </a:fld>
            <a:endParaRPr lang="en-US" altLang="en-US" smtClean="0"/>
          </a:p>
        </p:txBody>
      </p:sp>
      <p:sp>
        <p:nvSpPr>
          <p:cNvPr id="34819" name="Rectangle 2"/>
          <p:cNvSpPr>
            <a:spLocks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8457809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D5B39956-666F-471A-A24F-248CE78F236D}" type="slidenum">
              <a:rPr lang="en-US" altLang="en-US" smtClean="0"/>
              <a:pPr>
                <a:spcBef>
                  <a:spcPct val="0"/>
                </a:spcBef>
              </a:pPr>
              <a:t>19</a:t>
            </a:fld>
            <a:endParaRPr lang="en-US" altLang="en-US" smtClean="0"/>
          </a:p>
        </p:txBody>
      </p:sp>
      <p:sp>
        <p:nvSpPr>
          <p:cNvPr id="36867" name="Rectangle 2"/>
          <p:cNvSpPr>
            <a:spLocks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41614040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571D9B3-2094-4A34-8E0E-9E639FDB9C57}" type="slidenum">
              <a:rPr lang="en-US" altLang="en-US" smtClean="0"/>
              <a:pPr>
                <a:spcBef>
                  <a:spcPct val="0"/>
                </a:spcBef>
              </a:pPr>
              <a:t>20</a:t>
            </a:fld>
            <a:endParaRPr lang="en-US" altLang="en-US" smtClean="0"/>
          </a:p>
        </p:txBody>
      </p:sp>
      <p:sp>
        <p:nvSpPr>
          <p:cNvPr id="38915" name="Rectangle 2"/>
          <p:cNvSpPr>
            <a:spLocks noChangeArrowheads="1" noTextEdit="1"/>
          </p:cNvSpPr>
          <p:nvPr>
            <p:ph type="sldImg"/>
          </p:nvPr>
        </p:nvSpPr>
        <p:spPr>
          <a:ln/>
        </p:spPr>
      </p:sp>
      <p:sp>
        <p:nvSpPr>
          <p:cNvPr id="38916"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6228189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EC6F78A-753D-4A67-B4AA-DC7132C9C76F}" type="slidenum">
              <a:rPr lang="en-US" altLang="en-US" smtClean="0"/>
              <a:pPr>
                <a:spcBef>
                  <a:spcPct val="0"/>
                </a:spcBef>
              </a:pPr>
              <a:t>21</a:t>
            </a:fld>
            <a:endParaRPr lang="en-US" altLang="en-US" smtClean="0"/>
          </a:p>
        </p:txBody>
      </p:sp>
      <p:sp>
        <p:nvSpPr>
          <p:cNvPr id="40963" name="Rectangle 2"/>
          <p:cNvSpPr>
            <a:spLocks noChangeArrowheads="1" noTextEdit="1"/>
          </p:cNvSpPr>
          <p:nvPr>
            <p:ph type="sldImg"/>
          </p:nvPr>
        </p:nvSpPr>
        <p:spPr>
          <a:ln/>
        </p:spPr>
      </p:sp>
      <p:sp>
        <p:nvSpPr>
          <p:cNvPr id="40964"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4994626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FC2F3D26-5243-4A82-BD6F-6DEFAD9AC07C}" type="slidenum">
              <a:rPr lang="en-US" altLang="en-US" smtClean="0"/>
              <a:pPr>
                <a:spcBef>
                  <a:spcPct val="0"/>
                </a:spcBef>
              </a:pPr>
              <a:t>24</a:t>
            </a:fld>
            <a:endParaRPr lang="en-US" altLang="en-US" smtClean="0"/>
          </a:p>
        </p:txBody>
      </p:sp>
      <p:sp>
        <p:nvSpPr>
          <p:cNvPr id="45059" name="Rectangle 2"/>
          <p:cNvSpPr>
            <a:spLocks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20137827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586DD09-0BFF-4AEE-B714-A1EF0089A775}" type="slidenum">
              <a:rPr lang="en-US" altLang="en-US" smtClean="0"/>
              <a:pPr>
                <a:spcBef>
                  <a:spcPct val="0"/>
                </a:spcBef>
              </a:pPr>
              <a:t>25</a:t>
            </a:fld>
            <a:endParaRPr lang="en-US" altLang="en-US" smtClean="0"/>
          </a:p>
        </p:txBody>
      </p:sp>
      <p:sp>
        <p:nvSpPr>
          <p:cNvPr id="47107" name="Rectangle 2"/>
          <p:cNvSpPr>
            <a:spLocks noChangeArrowheads="1" noTextEdit="1"/>
          </p:cNvSpPr>
          <p:nvPr>
            <p:ph type="sldImg"/>
          </p:nvPr>
        </p:nvSpPr>
        <p:spPr>
          <a:ln/>
        </p:spPr>
      </p:sp>
      <p:sp>
        <p:nvSpPr>
          <p:cNvPr id="47108"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28174728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2279C4D-D3D7-4E5F-A602-656B01D6697F}" type="slidenum">
              <a:rPr lang="en-US" altLang="en-US" smtClean="0"/>
              <a:pPr>
                <a:spcBef>
                  <a:spcPct val="0"/>
                </a:spcBef>
              </a:pPr>
              <a:t>26</a:t>
            </a:fld>
            <a:endParaRPr lang="en-US" altLang="en-US" smtClean="0"/>
          </a:p>
        </p:txBody>
      </p:sp>
      <p:sp>
        <p:nvSpPr>
          <p:cNvPr id="49155" name="Rectangle 2"/>
          <p:cNvSpPr>
            <a:spLocks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4312221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AD81C0CE-5462-41A4-B5C9-AECC0E71D8D3}" type="slidenum">
              <a:rPr lang="en-US" altLang="en-US" sz="1200" b="0"/>
              <a:pPr eaLnBrk="1" hangingPunct="1"/>
              <a:t>27</a:t>
            </a:fld>
            <a:endParaRPr lang="en-US" altLang="en-US" sz="1200" b="0"/>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4295442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BB09DCEE-7D5C-4F86-A46D-32518BF406A0}" type="slidenum">
              <a:rPr lang="en-US" altLang="en-US" sz="1200" b="0"/>
              <a:pPr eaLnBrk="1" hangingPunct="1"/>
              <a:t>29</a:t>
            </a:fld>
            <a:endParaRPr lang="en-US" altLang="en-US" sz="1200" b="0"/>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5952208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DE52691-C7FE-45C9-A721-70C64DF9BB03}" type="slidenum">
              <a:rPr lang="en-US" altLang="en-US" smtClean="0"/>
              <a:pPr>
                <a:spcBef>
                  <a:spcPct val="0"/>
                </a:spcBef>
              </a:pPr>
              <a:t>2</a:t>
            </a:fld>
            <a:endParaRPr lang="en-US" altLang="en-US" smtClean="0"/>
          </a:p>
        </p:txBody>
      </p:sp>
      <p:sp>
        <p:nvSpPr>
          <p:cNvPr id="9219" name="Rectangle 2"/>
          <p:cNvSpPr>
            <a:spLocks noChangeArrowheads="1" noTextEdit="1"/>
          </p:cNvSpPr>
          <p:nvPr>
            <p:ph type="sldImg"/>
          </p:nvPr>
        </p:nvSpPr>
        <p:spPr>
          <a:ln/>
        </p:spPr>
      </p:sp>
      <p:sp>
        <p:nvSpPr>
          <p:cNvPr id="9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p>
        </p:txBody>
      </p:sp>
    </p:spTree>
    <p:extLst>
      <p:ext uri="{BB962C8B-B14F-4D97-AF65-F5344CB8AC3E}">
        <p14:creationId xmlns:p14="http://schemas.microsoft.com/office/powerpoint/2010/main" val="41660506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80D39F32-5C15-4A14-AEFC-ABA7FE7E8A03}" type="slidenum">
              <a:rPr lang="en-US" altLang="en-US" sz="1200" b="0"/>
              <a:pPr eaLnBrk="1" hangingPunct="1"/>
              <a:t>30</a:t>
            </a:fld>
            <a:endParaRPr lang="en-US" altLang="en-US" sz="1200" b="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6740853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E3876DBF-04EA-4A82-851B-05C5026336A0}" type="slidenum">
              <a:rPr lang="en-US" altLang="en-US" smtClean="0"/>
              <a:pPr>
                <a:spcBef>
                  <a:spcPct val="0"/>
                </a:spcBef>
              </a:pPr>
              <a:t>32</a:t>
            </a:fld>
            <a:endParaRPr lang="en-US" altLang="en-US" smtClean="0"/>
          </a:p>
        </p:txBody>
      </p:sp>
      <p:sp>
        <p:nvSpPr>
          <p:cNvPr id="61443" name="Rectangle 2"/>
          <p:cNvSpPr>
            <a:spLocks noChangeArrowheads="1" noTextEdit="1"/>
          </p:cNvSpPr>
          <p:nvPr>
            <p:ph type="sldImg"/>
          </p:nvPr>
        </p:nvSpPr>
        <p:spPr>
          <a:ln/>
        </p:spPr>
      </p:sp>
      <p:sp>
        <p:nvSpPr>
          <p:cNvPr id="61444"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796866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BE71196-E70D-411B-83AB-5958003ABAC0}" type="slidenum">
              <a:rPr lang="en-US" altLang="en-US" smtClean="0"/>
              <a:pPr>
                <a:spcBef>
                  <a:spcPct val="0"/>
                </a:spcBef>
              </a:pPr>
              <a:t>33</a:t>
            </a:fld>
            <a:endParaRPr lang="en-US" altLang="en-US" smtClean="0"/>
          </a:p>
        </p:txBody>
      </p:sp>
      <p:sp>
        <p:nvSpPr>
          <p:cNvPr id="63491" name="Rectangle 2"/>
          <p:cNvSpPr>
            <a:spLocks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8542132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2137001-81D2-4044-82A9-DA7C75A7DB73}" type="slidenum">
              <a:rPr lang="en-US" altLang="en-US" smtClean="0"/>
              <a:pPr>
                <a:spcBef>
                  <a:spcPct val="0"/>
                </a:spcBef>
              </a:pPr>
              <a:t>36</a:t>
            </a:fld>
            <a:endParaRPr lang="en-US" altLang="en-US" smtClean="0"/>
          </a:p>
        </p:txBody>
      </p:sp>
      <p:sp>
        <p:nvSpPr>
          <p:cNvPr id="67587" name="Rectangle 2"/>
          <p:cNvSpPr>
            <a:spLocks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014456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0E52C8F-CCC4-44E8-8416-BC28748EFAB4}" type="slidenum">
              <a:rPr lang="en-US" altLang="en-US" smtClean="0"/>
              <a:pPr>
                <a:spcBef>
                  <a:spcPct val="0"/>
                </a:spcBef>
              </a:pPr>
              <a:t>37</a:t>
            </a:fld>
            <a:endParaRPr lang="en-US" altLang="en-US" smtClean="0"/>
          </a:p>
        </p:txBody>
      </p:sp>
      <p:sp>
        <p:nvSpPr>
          <p:cNvPr id="69635" name="Rectangle 2"/>
          <p:cNvSpPr>
            <a:spLocks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42806065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4280361-82FF-4C46-8914-7E95AB312FD4}" type="slidenum">
              <a:rPr lang="en-US" altLang="en-US" smtClean="0"/>
              <a:pPr>
                <a:spcBef>
                  <a:spcPct val="0"/>
                </a:spcBef>
              </a:pPr>
              <a:t>41</a:t>
            </a:fld>
            <a:endParaRPr lang="en-US" altLang="en-US" smtClean="0"/>
          </a:p>
        </p:txBody>
      </p:sp>
      <p:sp>
        <p:nvSpPr>
          <p:cNvPr id="74755" name="Rectangle 2"/>
          <p:cNvSpPr>
            <a:spLocks noChangeArrowheads="1" noTextEdit="1"/>
          </p:cNvSpPr>
          <p:nvPr>
            <p:ph type="sldImg"/>
          </p:nvPr>
        </p:nvSpPr>
        <p:spPr>
          <a:ln/>
        </p:spPr>
      </p:sp>
      <p:sp>
        <p:nvSpPr>
          <p:cNvPr id="74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2599849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0CF1E9E9-45B6-41D9-9137-A4B85B0FADB5}" type="slidenum">
              <a:rPr lang="en-US" altLang="en-US" smtClean="0"/>
              <a:pPr>
                <a:spcBef>
                  <a:spcPct val="0"/>
                </a:spcBef>
              </a:pPr>
              <a:t>42</a:t>
            </a:fld>
            <a:endParaRPr lang="en-US" altLang="en-US" smtClean="0"/>
          </a:p>
        </p:txBody>
      </p:sp>
      <p:sp>
        <p:nvSpPr>
          <p:cNvPr id="76803" name="Rectangle 2"/>
          <p:cNvSpPr>
            <a:spLocks noChangeArrowheads="1" noTextEdit="1"/>
          </p:cNvSpPr>
          <p:nvPr>
            <p:ph type="sldImg"/>
          </p:nvPr>
        </p:nvSpPr>
        <p:spPr>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2980478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E5BB936-696E-4F61-9632-A70900E6B60B}" type="slidenum">
              <a:rPr lang="en-US" altLang="en-US" smtClean="0"/>
              <a:pPr>
                <a:spcBef>
                  <a:spcPct val="0"/>
                </a:spcBef>
              </a:pPr>
              <a:t>43</a:t>
            </a:fld>
            <a:endParaRPr lang="en-US" altLang="en-US" smtClean="0"/>
          </a:p>
        </p:txBody>
      </p:sp>
      <p:sp>
        <p:nvSpPr>
          <p:cNvPr id="78851" name="Rectangle 2"/>
          <p:cNvSpPr>
            <a:spLocks noChangeArrowheads="1" noTextEdit="1"/>
          </p:cNvSpPr>
          <p:nvPr>
            <p:ph type="sldImg"/>
          </p:nvPr>
        </p:nvSpPr>
        <p:spPr>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9425314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DD8FD98A-AB0C-4629-84B9-E5F6AC44CE0E}" type="slidenum">
              <a:rPr lang="en-US" altLang="en-US" sz="1200" b="0"/>
              <a:pPr eaLnBrk="1" hangingPunct="1"/>
              <a:t>4</a:t>
            </a:fld>
            <a:endParaRPr lang="en-US" altLang="en-US" sz="1200" b="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23621109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9DB6D0CD-10E2-444E-AE8D-CC25F28539F9}" type="slidenum">
              <a:rPr lang="en-US" altLang="en-US" smtClean="0"/>
              <a:pPr>
                <a:spcBef>
                  <a:spcPct val="0"/>
                </a:spcBef>
              </a:pPr>
              <a:t>5</a:t>
            </a:fld>
            <a:endParaRPr lang="en-US" altLang="en-US" smtClean="0"/>
          </a:p>
        </p:txBody>
      </p:sp>
      <p:sp>
        <p:nvSpPr>
          <p:cNvPr id="14339" name="Rectangle 2"/>
          <p:cNvSpPr>
            <a:spLocks noChangeArrowheads="1" noTextEdit="1"/>
          </p:cNvSpPr>
          <p:nvPr>
            <p:ph type="sldImg"/>
          </p:nvPr>
        </p:nvSpPr>
        <p:spPr>
          <a:ln/>
        </p:spPr>
      </p:sp>
      <p:sp>
        <p:nvSpPr>
          <p:cNvPr id="14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981706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7D0D652-442E-4326-A57B-3187B053F138}" type="slidenum">
              <a:rPr lang="en-US" altLang="en-US" smtClean="0"/>
              <a:pPr>
                <a:spcBef>
                  <a:spcPct val="0"/>
                </a:spcBef>
              </a:pPr>
              <a:t>6</a:t>
            </a:fld>
            <a:endParaRPr lang="en-US" altLang="en-US" smtClean="0"/>
          </a:p>
        </p:txBody>
      </p:sp>
      <p:sp>
        <p:nvSpPr>
          <p:cNvPr id="16387" name="Rectangle 2"/>
          <p:cNvSpPr>
            <a:spLocks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834103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0B84071D-5CE3-4305-8195-0349D958980F}" type="slidenum">
              <a:rPr lang="en-US" altLang="en-US" smtClean="0"/>
              <a:pPr>
                <a:spcBef>
                  <a:spcPct val="0"/>
                </a:spcBef>
              </a:pPr>
              <a:t>7</a:t>
            </a:fld>
            <a:endParaRPr lang="en-US" altLang="en-US" smtClean="0"/>
          </a:p>
        </p:txBody>
      </p:sp>
      <p:sp>
        <p:nvSpPr>
          <p:cNvPr id="18435" name="Rectangle 2"/>
          <p:cNvSpPr>
            <a:spLocks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2354772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F1B30424-1604-4117-A79B-E19BD9938AE7}" type="slidenum">
              <a:rPr lang="en-US" altLang="en-US" smtClean="0"/>
              <a:pPr>
                <a:spcBef>
                  <a:spcPct val="0"/>
                </a:spcBef>
              </a:pPr>
              <a:t>13</a:t>
            </a:fld>
            <a:endParaRPr lang="en-US" altLang="en-US" smtClean="0"/>
          </a:p>
        </p:txBody>
      </p:sp>
      <p:sp>
        <p:nvSpPr>
          <p:cNvPr id="25603" name="Rectangle 2"/>
          <p:cNvSpPr>
            <a:spLocks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6703065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0E0592B-30F4-4C4A-98A6-10EFFC94169F}" type="slidenum">
              <a:rPr lang="en-US" altLang="en-US" smtClean="0"/>
              <a:pPr>
                <a:spcBef>
                  <a:spcPct val="0"/>
                </a:spcBef>
              </a:pPr>
              <a:t>14</a:t>
            </a:fld>
            <a:endParaRPr lang="en-US" altLang="en-US" smtClean="0"/>
          </a:p>
        </p:txBody>
      </p:sp>
      <p:sp>
        <p:nvSpPr>
          <p:cNvPr id="27651" name="Rectangle 2"/>
          <p:cNvSpPr>
            <a:spLocks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3111395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665264D-4F1D-49D6-88DD-269EA6BB6034}" type="slidenum">
              <a:rPr lang="en-US" altLang="en-US" smtClean="0"/>
              <a:pPr>
                <a:spcBef>
                  <a:spcPct val="0"/>
                </a:spcBef>
              </a:pPr>
              <a:t>16</a:t>
            </a:fld>
            <a:endParaRPr lang="en-US" altLang="en-US" smtClean="0"/>
          </a:p>
        </p:txBody>
      </p:sp>
      <p:sp>
        <p:nvSpPr>
          <p:cNvPr id="30723" name="Rectangle 2"/>
          <p:cNvSpPr>
            <a:spLocks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1278947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5" Type="http://schemas.openxmlformats.org/officeDocument/2006/relationships/oleObject" Target="../embeddings/oleObject2.bin"/><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8600" y="1012825"/>
            <a:ext cx="8686800" cy="1174750"/>
          </a:xfrm>
          <a:prstGeom prst="roundRect">
            <a:avLst>
              <a:gd name="adj" fmla="val 16667"/>
            </a:avLst>
          </a:prstGeom>
        </p:spPr>
        <p:txBody>
          <a:bodyPr/>
          <a:lstStyle/>
          <a:p>
            <a:r>
              <a:rPr lang="en-US" smtClean="0"/>
              <a:t>Click to edit Master title style</a:t>
            </a:r>
            <a:endParaRPr lang="en-US"/>
          </a:p>
        </p:txBody>
      </p:sp>
      <p:sp>
        <p:nvSpPr>
          <p:cNvPr id="3" name="Rectangle 5"/>
          <p:cNvSpPr>
            <a:spLocks noGrp="1" noChangeArrowheads="1"/>
          </p:cNvSpPr>
          <p:nvPr>
            <p:ph type="sldNum" sz="quarter" idx="10"/>
          </p:nvPr>
        </p:nvSpPr>
        <p:spPr>
          <a:xfrm>
            <a:off x="-225425" y="6553200"/>
            <a:ext cx="614363" cy="304800"/>
          </a:xfrm>
          <a:prstGeom prst="rect">
            <a:avLst/>
          </a:prstGeom>
          <a:ln/>
        </p:spPr>
        <p:txBody>
          <a:bodyPr/>
          <a:lstStyle>
            <a:lvl1pPr>
              <a:defRPr/>
            </a:lvl1pPr>
          </a:lstStyle>
          <a:p>
            <a:pPr>
              <a:defRPr/>
            </a:pPr>
            <a:fld id="{E812025C-9F36-4959-9682-4C886A28712F}" type="slidenum">
              <a:rPr lang="en-US" altLang="en-US"/>
              <a:pPr>
                <a:defRPr/>
              </a:pPr>
              <a:t>‹#›</a:t>
            </a:fld>
            <a:endParaRPr lang="en-US" altLang="en-US"/>
          </a:p>
        </p:txBody>
      </p:sp>
    </p:spTree>
    <p:extLst>
      <p:ext uri="{BB962C8B-B14F-4D97-AF65-F5344CB8AC3E}">
        <p14:creationId xmlns:p14="http://schemas.microsoft.com/office/powerpoint/2010/main" val="5989246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lgn="ctr">
              <a:defRPr>
                <a:latin typeface="Georgia"/>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b="0" i="0">
                <a:latin typeface="Trebuchet MS"/>
                <a:cs typeface="Trebuchet MS"/>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10"/>
          <p:cNvCxnSpPr>
            <a:cxnSpLocks noChangeShapeType="1"/>
          </p:cNvCxnSpPr>
          <p:nvPr userDrawn="1"/>
        </p:nvCxnSpPr>
        <p:spPr bwMode="auto">
          <a:xfrm>
            <a:off x="762000" y="3733800"/>
            <a:ext cx="7772400" cy="1588"/>
          </a:xfrm>
          <a:prstGeom prst="line">
            <a:avLst/>
          </a:prstGeom>
          <a:noFill/>
          <a:ln w="9525">
            <a:solidFill>
              <a:schemeClr val="bg1"/>
            </a:solidFill>
            <a:prstDash val="dot"/>
            <a:round/>
            <a:headEnd/>
            <a:tailEnd/>
          </a:ln>
        </p:spPr>
      </p:cxnSp>
      <p:sp>
        <p:nvSpPr>
          <p:cNvPr id="2" name="Title 1"/>
          <p:cNvSpPr>
            <a:spLocks noGrp="1"/>
          </p:cNvSpPr>
          <p:nvPr>
            <p:ph type="title"/>
          </p:nvPr>
        </p:nvSpPr>
        <p:spPr>
          <a:xfrm>
            <a:off x="722313" y="3743325"/>
            <a:ext cx="7772400" cy="1362075"/>
          </a:xfrm>
          <a:prstGeom prst="rect">
            <a:avLst/>
          </a:prstGeom>
        </p:spPr>
        <p:txBody>
          <a:bodyPr anchor="t"/>
          <a:lstStyle>
            <a:lvl1pPr algn="l">
              <a:defRPr sz="4000" b="0" i="0" cap="all">
                <a:latin typeface="Georgia"/>
                <a:cs typeface="Georgia"/>
              </a:defRPr>
            </a:lvl1pPr>
          </a:lstStyle>
          <a:p>
            <a:r>
              <a:rPr lang="en-US" dirty="0" smtClean="0"/>
              <a:t>Click to edit Master</a:t>
            </a:r>
            <a:endParaRPr lang="en-US" dirty="0"/>
          </a:p>
        </p:txBody>
      </p:sp>
      <p:sp>
        <p:nvSpPr>
          <p:cNvPr id="3" name="Text Placeholder 2"/>
          <p:cNvSpPr>
            <a:spLocks noGrp="1"/>
          </p:cNvSpPr>
          <p:nvPr>
            <p:ph type="body" idx="1"/>
          </p:nvPr>
        </p:nvSpPr>
        <p:spPr>
          <a:xfrm>
            <a:off x="722313" y="2243138"/>
            <a:ext cx="7772400" cy="1500187"/>
          </a:xfrm>
          <a:prstGeom prst="rect">
            <a:avLst/>
          </a:prstGeom>
        </p:spPr>
        <p:txBody>
          <a:bodyPr anchor="b"/>
          <a:lstStyle>
            <a:lvl1pPr marL="0" indent="0">
              <a:buNone/>
              <a:defRPr sz="2000" b="0" i="0">
                <a:latin typeface="Trebuchet MS"/>
                <a:cs typeface="Trebuchet MS"/>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0"/>
            <a:ext cx="8686800" cy="762000"/>
          </a:xfrm>
          <a:prstGeom prst="rect">
            <a:avLst/>
          </a:prstGeom>
        </p:spPr>
        <p:txBody>
          <a:bodyPr/>
          <a:lstStyle>
            <a:lvl1pPr algn="ctr">
              <a:defRPr b="0" i="0">
                <a:latin typeface="Georgia"/>
                <a:cs typeface="Georgia"/>
              </a:defRPr>
            </a:lvl1pPr>
          </a:lstStyle>
          <a:p>
            <a:r>
              <a:rPr lang="en-US" dirty="0" smtClean="0"/>
              <a:t>Click to edit Master title style</a:t>
            </a:r>
            <a:endParaRPr lang="en-US" dirty="0"/>
          </a:p>
        </p:txBody>
      </p:sp>
      <p:sp>
        <p:nvSpPr>
          <p:cNvPr id="3" name="Content Placeholder 2"/>
          <p:cNvSpPr>
            <a:spLocks noGrp="1"/>
          </p:cNvSpPr>
          <p:nvPr>
            <p:ph idx="1"/>
          </p:nvPr>
        </p:nvSpPr>
        <p:spPr>
          <a:xfrm>
            <a:off x="228600" y="1676400"/>
            <a:ext cx="8686800" cy="4953000"/>
          </a:xfrm>
          <a:prstGeom prst="rect">
            <a:avLst/>
          </a:prstGeom>
        </p:spPr>
        <p:txBody>
          <a:bodyPr/>
          <a:lstStyle>
            <a:lvl1pPr>
              <a:buClr>
                <a:schemeClr val="bg1"/>
              </a:buClr>
              <a:defRPr b="0" i="0">
                <a:solidFill>
                  <a:schemeClr val="bg1"/>
                </a:solidFill>
                <a:latin typeface="Trebuchet MS"/>
                <a:cs typeface="Trebuchet MS"/>
              </a:defRPr>
            </a:lvl1pPr>
            <a:lvl2pPr>
              <a:buClr>
                <a:schemeClr val="bg1"/>
              </a:buClr>
              <a:defRPr lang="en-US" sz="2400" b="0" i="0" dirty="0" smtClean="0">
                <a:solidFill>
                  <a:schemeClr val="bg1"/>
                </a:solidFill>
                <a:latin typeface="Trebuchet MS"/>
                <a:ea typeface="ＭＳ Ｐゴシック" pitchFamily="122" charset="-128"/>
                <a:cs typeface="Trebuchet MS"/>
              </a:defRPr>
            </a:lvl2pPr>
            <a:lvl3pPr>
              <a:buClr>
                <a:schemeClr val="bg1"/>
              </a:buClr>
              <a:defRPr b="0" i="0">
                <a:solidFill>
                  <a:schemeClr val="bg1"/>
                </a:solidFill>
                <a:latin typeface="Trebuchet MS"/>
                <a:cs typeface="Trebuchet MS"/>
              </a:defRPr>
            </a:lvl3pPr>
            <a:lvl4pPr>
              <a:buClr>
                <a:schemeClr val="bg1"/>
              </a:buClr>
              <a:defRPr b="0" i="0">
                <a:solidFill>
                  <a:schemeClr val="bg1"/>
                </a:solidFill>
                <a:latin typeface="Trebuchet MS"/>
                <a:cs typeface="Trebuchet MS"/>
              </a:defRPr>
            </a:lvl4pPr>
            <a:lvl5pPr>
              <a:buClr>
                <a:schemeClr val="bg1"/>
              </a:buClr>
              <a:defRPr b="0" i="1">
                <a:solidFill>
                  <a:schemeClr val="bg1"/>
                </a:solidFill>
                <a:latin typeface="Trebuchet MS"/>
                <a:cs typeface="Trebuchet M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066800"/>
            <a:ext cx="7772400" cy="1143000"/>
          </a:xfrm>
          <a:prstGeom prst="rect">
            <a:avLst/>
          </a:prstGeom>
        </p:spPr>
        <p:txBody>
          <a:bodyPr/>
          <a:lstStyle>
            <a:lvl1pPr>
              <a:defRPr b="0" i="0">
                <a:latin typeface="Georgia"/>
                <a:cs typeface="Georgia"/>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685800" y="2438400"/>
            <a:ext cx="3810000" cy="3505200"/>
          </a:xfrm>
          <a:prstGeom prst="rect">
            <a:avLst/>
          </a:prstGeom>
        </p:spPr>
        <p:txBody>
          <a:bodyPr/>
          <a:lstStyle>
            <a:lvl1pPr>
              <a:defRPr sz="2800" b="0" i="0">
                <a:latin typeface="Trebuchet MS"/>
                <a:cs typeface="Trebuchet MS"/>
              </a:defRPr>
            </a:lvl1pPr>
            <a:lvl2pPr>
              <a:buClrTx/>
              <a:buFont typeface="Arial"/>
              <a:buChar char="•"/>
              <a:defRPr sz="2400" b="0" i="0">
                <a:latin typeface="Trebuchet MS"/>
                <a:cs typeface="Trebuchet MS"/>
              </a:defRPr>
            </a:lvl2pPr>
            <a:lvl3pPr>
              <a:buClrTx/>
              <a:buFont typeface="Arial"/>
              <a:buChar char="•"/>
              <a:defRPr sz="2000" b="0" i="0">
                <a:latin typeface="Trebuchet MS"/>
                <a:cs typeface="Trebuchet MS"/>
              </a:defRPr>
            </a:lvl3pPr>
            <a:lvl4pPr>
              <a:buClrTx/>
              <a:buFont typeface="Arial"/>
              <a:buChar char="•"/>
              <a:defRPr sz="1800" b="0" i="0">
                <a:latin typeface="Trebuchet MS"/>
                <a:cs typeface="Trebuchet MS"/>
              </a:defRPr>
            </a:lvl4pPr>
            <a:lvl5pPr>
              <a:buClr>
                <a:srgbClr val="ECD63F"/>
              </a:buClr>
              <a:buFontTx/>
              <a:buNone/>
              <a:defRPr sz="1800" b="0" i="1">
                <a:latin typeface="Trebuchet MS"/>
                <a:cs typeface="Trebuchet MS"/>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2438400"/>
            <a:ext cx="3810000" cy="3505200"/>
          </a:xfrm>
          <a:prstGeom prst="rect">
            <a:avLst/>
          </a:prstGeom>
        </p:spPr>
        <p:txBody>
          <a:bodyPr/>
          <a:lstStyle>
            <a:lvl1pPr>
              <a:defRPr sz="2800" b="0" i="0">
                <a:latin typeface="Trebuchet MS"/>
                <a:cs typeface="Trebuchet MS"/>
              </a:defRPr>
            </a:lvl1pPr>
            <a:lvl2pPr>
              <a:buClrTx/>
              <a:buFont typeface="Arial"/>
              <a:buChar char="•"/>
              <a:defRPr sz="2400" b="0" i="0">
                <a:latin typeface="Trebuchet MS"/>
                <a:cs typeface="Trebuchet MS"/>
              </a:defRPr>
            </a:lvl2pPr>
            <a:lvl3pPr>
              <a:buClrTx/>
              <a:buFont typeface="Arial"/>
              <a:buChar char="•"/>
              <a:defRPr sz="2000" b="0" i="0">
                <a:latin typeface="Trebuchet MS"/>
                <a:cs typeface="Trebuchet MS"/>
              </a:defRPr>
            </a:lvl3pPr>
            <a:lvl4pPr>
              <a:buClrTx/>
              <a:buFont typeface="Arial"/>
              <a:buChar char="•"/>
              <a:defRPr sz="1800" b="0" i="0">
                <a:latin typeface="Trebuchet MS"/>
                <a:cs typeface="Trebuchet MS"/>
              </a:defRPr>
            </a:lvl4pPr>
            <a:lvl5pPr>
              <a:buClr>
                <a:srgbClr val="ECD63F"/>
              </a:buClr>
              <a:buFontTx/>
              <a:buNone/>
              <a:defRPr sz="1800" b="0" i="1">
                <a:latin typeface="Trebuchet MS"/>
                <a:cs typeface="Trebuchet MS"/>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90599"/>
            <a:ext cx="8229600" cy="1006475"/>
          </a:xfrm>
          <a:prstGeom prst="rect">
            <a:avLst/>
          </a:prstGeom>
        </p:spPr>
        <p:txBody>
          <a:bodyPr/>
          <a:lstStyle>
            <a:lvl1pPr>
              <a:defRPr b="0" i="0">
                <a:latin typeface="Georgia"/>
                <a:cs typeface="Georgia"/>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2315376"/>
            <a:ext cx="4040188" cy="438935"/>
          </a:xfrm>
          <a:prstGeom prst="rect">
            <a:avLst/>
          </a:prstGeom>
        </p:spPr>
        <p:txBody>
          <a:bodyPr anchor="b"/>
          <a:lstStyle>
            <a:lvl1pPr marL="0" indent="0">
              <a:buNone/>
              <a:defRPr sz="2400" b="1" i="0">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a:t>
            </a:r>
          </a:p>
        </p:txBody>
      </p:sp>
      <p:sp>
        <p:nvSpPr>
          <p:cNvPr id="4" name="Content Placeholder 3"/>
          <p:cNvSpPr>
            <a:spLocks noGrp="1"/>
          </p:cNvSpPr>
          <p:nvPr>
            <p:ph sz="half" idx="2"/>
          </p:nvPr>
        </p:nvSpPr>
        <p:spPr>
          <a:xfrm>
            <a:off x="457200" y="2895601"/>
            <a:ext cx="4040188" cy="3124200"/>
          </a:xfrm>
          <a:prstGeom prst="rect">
            <a:avLst/>
          </a:prstGeom>
        </p:spPr>
        <p:txBody>
          <a:bodyPr/>
          <a:lstStyle>
            <a:lvl1pPr>
              <a:buClr>
                <a:schemeClr val="bg1"/>
              </a:buClr>
              <a:defRPr sz="2400" b="0" i="0">
                <a:solidFill>
                  <a:schemeClr val="bg1"/>
                </a:solidFill>
                <a:latin typeface="Trebuchet MS"/>
                <a:cs typeface="Trebuchet MS"/>
              </a:defRPr>
            </a:lvl1pPr>
            <a:lvl2pPr>
              <a:buClr>
                <a:schemeClr val="bg1"/>
              </a:buClr>
              <a:buFont typeface="Arial"/>
              <a:buChar char="•"/>
              <a:defRPr sz="2000" b="0" i="0">
                <a:solidFill>
                  <a:schemeClr val="bg1"/>
                </a:solidFill>
                <a:latin typeface="Trebuchet MS"/>
                <a:cs typeface="Trebuchet MS"/>
              </a:defRPr>
            </a:lvl2pPr>
            <a:lvl3pPr>
              <a:buClr>
                <a:schemeClr val="bg1"/>
              </a:buClr>
              <a:buFont typeface="Arial"/>
              <a:buChar char="•"/>
              <a:defRPr sz="1800" b="0" i="0">
                <a:solidFill>
                  <a:schemeClr val="bg1"/>
                </a:solidFill>
                <a:latin typeface="Trebuchet MS"/>
                <a:cs typeface="Trebuchet MS"/>
              </a:defRPr>
            </a:lvl3pPr>
            <a:lvl4pPr>
              <a:buClr>
                <a:schemeClr val="bg1"/>
              </a:buClr>
              <a:buFont typeface="Arial"/>
              <a:buChar char="•"/>
              <a:defRPr sz="1600" b="0" i="0">
                <a:solidFill>
                  <a:schemeClr val="bg1"/>
                </a:solidFill>
                <a:latin typeface="Trebuchet MS"/>
                <a:cs typeface="Trebuchet MS"/>
              </a:defRPr>
            </a:lvl4pPr>
            <a:lvl5pPr>
              <a:buClr>
                <a:schemeClr val="bg1"/>
              </a:buClr>
              <a:buFontTx/>
              <a:buNone/>
              <a:defRPr sz="1600" b="0" i="1">
                <a:solidFill>
                  <a:schemeClr val="bg1"/>
                </a:solidFill>
                <a:latin typeface="Trebuchet MS"/>
                <a:cs typeface="Trebuchet MS"/>
              </a:defRPr>
            </a:lvl5pPr>
            <a:lvl6pPr>
              <a:defRPr sz="1600"/>
            </a:lvl6pPr>
            <a:lvl7pPr>
              <a:defRPr sz="1600"/>
            </a:lvl7pPr>
            <a:lvl8pPr>
              <a:defRPr sz="1600"/>
            </a:lvl8pPr>
            <a:lvl9pPr>
              <a:defRPr sz="1600"/>
            </a:lvl9pPr>
          </a:lstStyle>
          <a:p>
            <a:pPr lvl="0"/>
            <a:r>
              <a:rPr lang="en-US" dirty="0" smtClean="0"/>
              <a:t>Click to edit Master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2315376"/>
            <a:ext cx="4041775" cy="438935"/>
          </a:xfrm>
          <a:prstGeom prst="rect">
            <a:avLst/>
          </a:prstGeom>
        </p:spPr>
        <p:txBody>
          <a:bodyPr anchor="b"/>
          <a:lstStyle>
            <a:lvl1pPr marL="0" indent="0">
              <a:buNone/>
              <a:defRPr sz="2400" b="1" i="0">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a:t>
            </a:r>
          </a:p>
        </p:txBody>
      </p:sp>
      <p:sp>
        <p:nvSpPr>
          <p:cNvPr id="6" name="Content Placeholder 5"/>
          <p:cNvSpPr>
            <a:spLocks noGrp="1"/>
          </p:cNvSpPr>
          <p:nvPr>
            <p:ph sz="quarter" idx="4"/>
          </p:nvPr>
        </p:nvSpPr>
        <p:spPr>
          <a:xfrm>
            <a:off x="4645025" y="2895601"/>
            <a:ext cx="4041775" cy="3124200"/>
          </a:xfrm>
          <a:prstGeom prst="rect">
            <a:avLst/>
          </a:prstGeom>
        </p:spPr>
        <p:txBody>
          <a:bodyPr/>
          <a:lstStyle>
            <a:lvl1pPr>
              <a:buClr>
                <a:schemeClr val="bg1"/>
              </a:buClr>
              <a:defRPr sz="2400">
                <a:solidFill>
                  <a:schemeClr val="bg1"/>
                </a:solidFill>
              </a:defRPr>
            </a:lvl1pPr>
            <a:lvl2pPr>
              <a:buClr>
                <a:schemeClr val="bg1"/>
              </a:buClr>
              <a:buFont typeface="Arial"/>
              <a:buChar char="•"/>
              <a:defRPr sz="2000">
                <a:solidFill>
                  <a:schemeClr val="bg1"/>
                </a:solidFill>
              </a:defRPr>
            </a:lvl2pPr>
            <a:lvl3pPr>
              <a:buClr>
                <a:schemeClr val="bg1"/>
              </a:buClr>
              <a:buFont typeface="Arial"/>
              <a:buChar char="•"/>
              <a:defRPr sz="1800">
                <a:solidFill>
                  <a:schemeClr val="bg1"/>
                </a:solidFill>
              </a:defRPr>
            </a:lvl3pPr>
            <a:lvl4pPr>
              <a:buClr>
                <a:schemeClr val="bg1"/>
              </a:buClr>
              <a:buFont typeface="Arial"/>
              <a:buChar char="•"/>
              <a:defRPr sz="1600">
                <a:solidFill>
                  <a:schemeClr val="bg1"/>
                </a:solidFill>
              </a:defRPr>
            </a:lvl4pPr>
            <a:lvl5pPr>
              <a:buClr>
                <a:schemeClr val="bg1"/>
              </a:buClr>
              <a:buFontTx/>
              <a:buNone/>
              <a:defRPr sz="1600" i="1">
                <a:solidFill>
                  <a:schemeClr val="bg1"/>
                </a:solidFill>
              </a:defRPr>
            </a:lvl5pPr>
            <a:lvl6pPr>
              <a:defRPr sz="1600"/>
            </a:lvl6pPr>
            <a:lvl7pPr>
              <a:defRPr sz="1600"/>
            </a:lvl7pPr>
            <a:lvl8pPr>
              <a:defRPr sz="1600"/>
            </a:lvl8pPr>
            <a:lvl9pPr>
              <a:defRPr sz="1600"/>
            </a:lvl9pPr>
          </a:lstStyle>
          <a:p>
            <a:pPr lvl="0"/>
            <a:r>
              <a:rPr lang="en-US" dirty="0" smtClean="0"/>
              <a:t>Click to edit Master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3008313" cy="1295400"/>
          </a:xfrm>
          <a:prstGeom prst="rect">
            <a:avLst/>
          </a:prstGeom>
          <a:solidFill>
            <a:srgbClr val="E59C00"/>
          </a:solidFill>
        </p:spPr>
        <p:txBody>
          <a:bodyPr anchor="b"/>
          <a:lstStyle>
            <a:lvl1pPr algn="l">
              <a:defRPr sz="2000" b="1" i="0">
                <a:latin typeface="Trebuchet MS"/>
                <a:cs typeface="Trebuchet MS"/>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1066801"/>
            <a:ext cx="5111750" cy="4953000"/>
          </a:xfrm>
          <a:prstGeom prst="rect">
            <a:avLst/>
          </a:prstGeom>
        </p:spPr>
        <p:txBody>
          <a:bodyPr/>
          <a:lstStyle>
            <a:lvl1pPr>
              <a:defRPr sz="3200">
                <a:latin typeface="Georgia"/>
                <a:cs typeface="Georgia"/>
              </a:defRPr>
            </a:lvl1pPr>
            <a:lvl2pPr>
              <a:buClrTx/>
              <a:buFont typeface="Arial"/>
              <a:buChar char="•"/>
              <a:defRPr sz="2800" b="0" i="0">
                <a:latin typeface="Trebuchet MS"/>
                <a:cs typeface="Trebuchet MS"/>
              </a:defRPr>
            </a:lvl2pPr>
            <a:lvl3pPr>
              <a:buClrTx/>
              <a:buFont typeface="Arial"/>
              <a:buChar char="•"/>
              <a:defRPr sz="2400" b="0" i="0">
                <a:latin typeface="Trebuchet MS"/>
                <a:cs typeface="Trebuchet MS"/>
              </a:defRPr>
            </a:lvl3pPr>
            <a:lvl4pPr>
              <a:buClrTx/>
              <a:buFont typeface="Arial"/>
              <a:buChar char="•"/>
              <a:defRPr sz="2000" b="0" i="0">
                <a:latin typeface="Trebuchet MS"/>
                <a:cs typeface="Trebuchet MS"/>
              </a:defRPr>
            </a:lvl4pPr>
            <a:lvl5pPr>
              <a:buClr>
                <a:srgbClr val="ECD63F"/>
              </a:buClr>
              <a:buFontTx/>
              <a:buNone/>
              <a:defRPr sz="2000" b="0" i="1">
                <a:latin typeface="Trebuchet MS"/>
                <a:cs typeface="Trebuchet MS"/>
              </a:defRPr>
            </a:lvl5pPr>
            <a:lvl6pPr>
              <a:defRPr sz="2000"/>
            </a:lvl6pPr>
            <a:lvl7pPr>
              <a:defRPr sz="2000"/>
            </a:lvl7pPr>
            <a:lvl8pPr>
              <a:defRPr sz="2000"/>
            </a:lvl8pPr>
            <a:lvl9pPr>
              <a:defRPr sz="2000"/>
            </a:lvl9pPr>
          </a:lstStyle>
          <a:p>
            <a:pPr lvl="0"/>
            <a:r>
              <a:rPr lang="en-US" dirty="0" smtClean="0"/>
              <a:t>Click to edit Master text </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2514600"/>
            <a:ext cx="3008313" cy="3505200"/>
          </a:xfrm>
          <a:prstGeom prst="rect">
            <a:avLst/>
          </a:prstGeom>
        </p:spPr>
        <p:txBody>
          <a:bodyPr/>
          <a:lstStyle>
            <a:lvl1pPr marL="0" indent="0">
              <a:buNone/>
              <a:defRPr sz="1400" b="0" i="0">
                <a:latin typeface="Trebuchet MS"/>
                <a:cs typeface="Trebuchet M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4572000"/>
            <a:ext cx="5334000" cy="566738"/>
          </a:xfrm>
          <a:prstGeom prst="rect">
            <a:avLst/>
          </a:prstGeom>
        </p:spPr>
        <p:txBody>
          <a:bodyPr anchor="b"/>
          <a:lstStyle>
            <a:lvl1pPr algn="ctr">
              <a:defRPr sz="2000" b="0" i="0">
                <a:latin typeface="Georgia"/>
                <a:cs typeface="Georgia"/>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828800" y="1143000"/>
            <a:ext cx="5334000" cy="3429000"/>
          </a:xfrm>
          <a:prstGeom prst="rect">
            <a:avLst/>
          </a:prstGeom>
          <a:solidFill>
            <a:schemeClr val="bg2"/>
          </a:solidFill>
          <a:ln w="50800" cap="flat" cmpd="sng" algn="ctr">
            <a:solidFill>
              <a:schemeClr val="bg1"/>
            </a:solidFill>
            <a:prstDash val="solid"/>
            <a:miter lim="800000"/>
            <a:headEnd type="none" w="med" len="med"/>
            <a:tailEnd type="none" w="med" len="med"/>
          </a:ln>
          <a:effectLst>
            <a:outerShdw blurRad="152400" dist="101600" dir="2700000">
              <a:schemeClr val="tx1">
                <a:alpha val="31000"/>
              </a:schemeClr>
            </a:outerShdw>
          </a:effectLst>
        </p:spPr>
        <p:txBody>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828800" y="5138738"/>
            <a:ext cx="5334000" cy="804862"/>
          </a:xfrm>
          <a:prstGeom prst="rect">
            <a:avLst/>
          </a:prstGeom>
        </p:spPr>
        <p:txBody>
          <a:bodyPr/>
          <a:lstStyle>
            <a:lvl1pPr marL="0" indent="0" algn="ctr">
              <a:buNone/>
              <a:defRPr sz="1400" b="0" i="0">
                <a:latin typeface="Trebuchet MS"/>
                <a:cs typeface="Trebuchet M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4" name="Rectangle 18"/>
          <p:cNvSpPr>
            <a:spLocks noChangeArrowheads="1"/>
          </p:cNvSpPr>
          <p:nvPr userDrawn="1"/>
        </p:nvSpPr>
        <p:spPr bwMode="auto">
          <a:xfrm>
            <a:off x="0" y="1066800"/>
            <a:ext cx="9144000" cy="5791200"/>
          </a:xfrm>
          <a:prstGeom prst="rect">
            <a:avLst/>
          </a:prstGeom>
          <a:gradFill rotWithShape="0">
            <a:gsLst>
              <a:gs pos="0">
                <a:srgbClr val="000042"/>
              </a:gs>
              <a:gs pos="100000">
                <a:srgbClr val="151555"/>
              </a:gs>
            </a:gsLst>
            <a:lin ang="2700000" scaled="1"/>
          </a:gradFill>
          <a:ln w="9525">
            <a:noFill/>
            <a:miter lim="800000"/>
            <a:headEnd/>
            <a:tailEnd/>
          </a:ln>
          <a:effectLst/>
        </p:spPr>
        <p:txBody>
          <a:bodyPr wrap="none" anchor="ctr"/>
          <a:lstStyle/>
          <a:p>
            <a:pPr>
              <a:defRPr/>
            </a:pPr>
            <a:endParaRPr lang="en-US"/>
          </a:p>
        </p:txBody>
      </p:sp>
      <p:sp>
        <p:nvSpPr>
          <p:cNvPr id="5" name="Rectangle 19"/>
          <p:cNvSpPr>
            <a:spLocks noChangeArrowheads="1"/>
          </p:cNvSpPr>
          <p:nvPr userDrawn="1"/>
        </p:nvSpPr>
        <p:spPr bwMode="auto">
          <a:xfrm>
            <a:off x="0" y="1066800"/>
            <a:ext cx="9144000" cy="5791200"/>
          </a:xfrm>
          <a:prstGeom prst="rect">
            <a:avLst/>
          </a:prstGeom>
          <a:solidFill>
            <a:srgbClr val="000042"/>
          </a:solidFill>
          <a:ln w="9525">
            <a:noFill/>
            <a:miter lim="800000"/>
            <a:headEnd/>
            <a:tailEnd/>
          </a:ln>
          <a:effectLst/>
        </p:spPr>
        <p:txBody>
          <a:bodyPr wrap="none" anchor="ctr"/>
          <a:lstStyle/>
          <a:p>
            <a:pPr>
              <a:defRPr/>
            </a:pPr>
            <a:endParaRPr lang="en-US"/>
          </a:p>
        </p:txBody>
      </p:sp>
      <p:sp>
        <p:nvSpPr>
          <p:cNvPr id="6" name="Rectangle 2"/>
          <p:cNvSpPr>
            <a:spLocks noChangeArrowheads="1"/>
          </p:cNvSpPr>
          <p:nvPr/>
        </p:nvSpPr>
        <p:spPr bwMode="auto">
          <a:xfrm>
            <a:off x="0" y="1066800"/>
            <a:ext cx="9144000" cy="5791200"/>
          </a:xfrm>
          <a:prstGeom prst="rect">
            <a:avLst/>
          </a:prstGeom>
          <a:gradFill rotWithShape="0">
            <a:gsLst>
              <a:gs pos="0">
                <a:srgbClr val="000042"/>
              </a:gs>
              <a:gs pos="100000">
                <a:srgbClr val="151555"/>
              </a:gs>
            </a:gsLst>
            <a:lin ang="2700000" scaled="1"/>
          </a:gradFill>
          <a:ln w="9525">
            <a:noFill/>
            <a:miter lim="800000"/>
            <a:headEnd/>
            <a:tailEnd/>
          </a:ln>
          <a:effectLst/>
        </p:spPr>
        <p:txBody>
          <a:bodyPr wrap="none" anchor="ctr"/>
          <a:lstStyle/>
          <a:p>
            <a:pPr>
              <a:defRPr/>
            </a:pPr>
            <a:endParaRPr lang="en-US"/>
          </a:p>
        </p:txBody>
      </p:sp>
      <p:sp>
        <p:nvSpPr>
          <p:cNvPr id="7" name="Rectangle 3"/>
          <p:cNvSpPr>
            <a:spLocks noChangeArrowheads="1"/>
          </p:cNvSpPr>
          <p:nvPr/>
        </p:nvSpPr>
        <p:spPr bwMode="auto">
          <a:xfrm>
            <a:off x="0" y="1066800"/>
            <a:ext cx="9144000" cy="5791200"/>
          </a:xfrm>
          <a:prstGeom prst="rect">
            <a:avLst/>
          </a:prstGeom>
          <a:noFill/>
          <a:ln w="9525">
            <a:noFill/>
            <a:miter lim="800000"/>
            <a:headEnd/>
            <a:tailEnd/>
          </a:ln>
          <a:effectLst/>
        </p:spPr>
        <p:txBody>
          <a:bodyPr wrap="none" anchor="ctr"/>
          <a:lstStyle/>
          <a:p>
            <a:pPr>
              <a:defRPr/>
            </a:pPr>
            <a:endParaRPr lang="en-US"/>
          </a:p>
        </p:txBody>
      </p:sp>
      <p:graphicFrame>
        <p:nvGraphicFramePr>
          <p:cNvPr id="8" name="Object 6"/>
          <p:cNvGraphicFramePr>
            <a:graphicFrameLocks noChangeAspect="1"/>
          </p:cNvGraphicFramePr>
          <p:nvPr/>
        </p:nvGraphicFramePr>
        <p:xfrm>
          <a:off x="0" y="0"/>
          <a:ext cx="9144000" cy="1130300"/>
        </p:xfrm>
        <a:graphic>
          <a:graphicData uri="http://schemas.openxmlformats.org/presentationml/2006/ole">
            <mc:AlternateContent xmlns:mc="http://schemas.openxmlformats.org/markup-compatibility/2006">
              <mc:Choice xmlns:v="urn:schemas-microsoft-com:vml" Requires="v">
                <p:oleObj spid="_x0000_s1374" name="Photo Editor-foto" r:id="rId3" imgW="7621064" imgH="1009791" progId="MSPhotoEd.3">
                  <p:embed/>
                </p:oleObj>
              </mc:Choice>
              <mc:Fallback>
                <p:oleObj name="Photo Editor-foto" r:id="rId3" imgW="7621064" imgH="1009791"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Text Box 7"/>
          <p:cNvSpPr txBox="1">
            <a:spLocks noChangeArrowheads="1"/>
          </p:cNvSpPr>
          <p:nvPr/>
        </p:nvSpPr>
        <p:spPr bwMode="auto">
          <a:xfrm>
            <a:off x="1828800" y="71438"/>
            <a:ext cx="4191000" cy="1128712"/>
          </a:xfrm>
          <a:prstGeom prst="rect">
            <a:avLst/>
          </a:prstGeom>
          <a:noFill/>
          <a:ln w="9525">
            <a:noFill/>
            <a:miter lim="800000"/>
            <a:headEnd/>
            <a:tailEnd/>
          </a:ln>
          <a:effectLst/>
        </p:spPr>
        <p:txBody>
          <a:bodyPr>
            <a:spAutoFit/>
          </a:bodyPr>
          <a:lstStyle/>
          <a:p>
            <a:pPr algn="l">
              <a:defRPr/>
            </a:pPr>
            <a:r>
              <a:rPr lang="nl-BE" sz="2000">
                <a:solidFill>
                  <a:schemeClr val="bg1"/>
                </a:solidFill>
                <a:latin typeface="Batang" pitchFamily="18" charset="-127"/>
              </a:rPr>
              <a:t>New York State </a:t>
            </a:r>
          </a:p>
          <a:p>
            <a:pPr algn="l">
              <a:defRPr/>
            </a:pPr>
            <a:r>
              <a:rPr lang="nl-BE" sz="2000">
                <a:solidFill>
                  <a:schemeClr val="bg1"/>
                </a:solidFill>
                <a:latin typeface="Batang" pitchFamily="18" charset="-127"/>
              </a:rPr>
              <a:t>Center of Excellence in Bioinformatics &amp; Life Sciences</a:t>
            </a:r>
          </a:p>
          <a:p>
            <a:pPr algn="l">
              <a:defRPr/>
            </a:pPr>
            <a:endParaRPr lang="nl-BE" sz="800">
              <a:solidFill>
                <a:schemeClr val="bg1"/>
              </a:solidFill>
              <a:latin typeface="Batang" pitchFamily="18" charset="-127"/>
            </a:endParaRPr>
          </a:p>
        </p:txBody>
      </p:sp>
      <p:grpSp>
        <p:nvGrpSpPr>
          <p:cNvPr id="10" name="Group 8"/>
          <p:cNvGrpSpPr>
            <a:grpSpLocks/>
          </p:cNvGrpSpPr>
          <p:nvPr/>
        </p:nvGrpSpPr>
        <p:grpSpPr bwMode="auto">
          <a:xfrm>
            <a:off x="152400" y="152400"/>
            <a:ext cx="1752600" cy="838200"/>
            <a:chOff x="720" y="1440"/>
            <a:chExt cx="1104" cy="576"/>
          </a:xfrm>
        </p:grpSpPr>
        <p:sp>
          <p:nvSpPr>
            <p:cNvPr id="11" name="AutoShape 9"/>
            <p:cNvSpPr>
              <a:spLocks noChangeArrowheads="1"/>
            </p:cNvSpPr>
            <p:nvPr/>
          </p:nvSpPr>
          <p:spPr bwMode="auto">
            <a:xfrm>
              <a:off x="820"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2" name="AutoShape 10"/>
            <p:cNvSpPr>
              <a:spLocks noChangeArrowheads="1"/>
            </p:cNvSpPr>
            <p:nvPr/>
          </p:nvSpPr>
          <p:spPr bwMode="auto">
            <a:xfrm>
              <a:off x="1123" y="1449"/>
              <a:ext cx="352" cy="269"/>
            </a:xfrm>
            <a:prstGeom prst="parallelogram">
              <a:avLst>
                <a:gd name="adj" fmla="val 32714"/>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13" name="AutoShape 11"/>
            <p:cNvSpPr>
              <a:spLocks noChangeArrowheads="1"/>
            </p:cNvSpPr>
            <p:nvPr/>
          </p:nvSpPr>
          <p:spPr bwMode="auto">
            <a:xfrm>
              <a:off x="1424"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4" name="AutoShape 12"/>
            <p:cNvSpPr>
              <a:spLocks noChangeArrowheads="1"/>
            </p:cNvSpPr>
            <p:nvPr/>
          </p:nvSpPr>
          <p:spPr bwMode="auto">
            <a:xfrm>
              <a:off x="720" y="1761"/>
              <a:ext cx="352" cy="255"/>
            </a:xfrm>
            <a:prstGeom prst="parallelogram">
              <a:avLst>
                <a:gd name="adj" fmla="val 34510"/>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15" name="AutoShape 13"/>
            <p:cNvSpPr>
              <a:spLocks noChangeArrowheads="1"/>
            </p:cNvSpPr>
            <p:nvPr/>
          </p:nvSpPr>
          <p:spPr bwMode="auto">
            <a:xfrm>
              <a:off x="1021" y="1761"/>
              <a:ext cx="352" cy="255"/>
            </a:xfrm>
            <a:prstGeom prst="parallelogram">
              <a:avLst>
                <a:gd name="adj" fmla="val 34510"/>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6" name="AutoShape 14"/>
            <p:cNvSpPr>
              <a:spLocks noChangeArrowheads="1"/>
            </p:cNvSpPr>
            <p:nvPr/>
          </p:nvSpPr>
          <p:spPr bwMode="auto">
            <a:xfrm>
              <a:off x="1324" y="1761"/>
              <a:ext cx="352" cy="255"/>
            </a:xfrm>
            <a:prstGeom prst="parallelogram">
              <a:avLst>
                <a:gd name="adj" fmla="val 34510"/>
              </a:avLst>
            </a:prstGeom>
            <a:solidFill>
              <a:schemeClr val="bg2"/>
            </a:solidFill>
            <a:ln w="28575">
              <a:solidFill>
                <a:srgbClr val="1E2082"/>
              </a:solidFill>
              <a:miter lim="800000"/>
              <a:headEnd/>
              <a:tailEnd/>
            </a:ln>
            <a:effectLst/>
          </p:spPr>
          <p:txBody>
            <a:bodyPr wrap="none" anchor="ctr"/>
            <a:lstStyle/>
            <a:p>
              <a:pPr>
                <a:defRPr/>
              </a:pPr>
              <a:endParaRPr lang="en-US"/>
            </a:p>
          </p:txBody>
        </p:sp>
        <p:sp>
          <p:nvSpPr>
            <p:cNvPr id="17" name="Rectangle 15"/>
            <p:cNvSpPr>
              <a:spLocks noChangeArrowheads="1"/>
            </p:cNvSpPr>
            <p:nvPr/>
          </p:nvSpPr>
          <p:spPr bwMode="auto">
            <a:xfrm>
              <a:off x="864" y="1440"/>
              <a:ext cx="960" cy="314"/>
            </a:xfrm>
            <a:prstGeom prst="rect">
              <a:avLst/>
            </a:prstGeom>
            <a:noFill/>
            <a:ln w="9525">
              <a:noFill/>
              <a:miter lim="800000"/>
              <a:headEnd/>
              <a:tailEnd/>
            </a:ln>
            <a:effectLst/>
          </p:spPr>
          <p:txBody>
            <a:bodyPr>
              <a:spAutoFit/>
            </a:bodyPr>
            <a:lstStyle/>
            <a:p>
              <a:pPr algn="l">
                <a:defRPr/>
              </a:pPr>
              <a:r>
                <a:rPr lang="nl-BE">
                  <a:solidFill>
                    <a:srgbClr val="153C8B"/>
                  </a:solidFill>
                  <a:latin typeface="Verdana" pitchFamily="34" charset="0"/>
                </a:rPr>
                <a:t>R  </a:t>
              </a:r>
              <a:r>
                <a:rPr lang="nl-BE" sz="1600">
                  <a:solidFill>
                    <a:srgbClr val="153C8B"/>
                  </a:solidFill>
                  <a:latin typeface="Verdana" pitchFamily="34" charset="0"/>
                </a:rPr>
                <a:t> </a:t>
              </a:r>
              <a:r>
                <a:rPr lang="nl-BE">
                  <a:solidFill>
                    <a:srgbClr val="153C8B"/>
                  </a:solidFill>
                  <a:latin typeface="Verdana" pitchFamily="34" charset="0"/>
                </a:rPr>
                <a:t>T  U</a:t>
              </a:r>
              <a:endParaRPr lang="en-US">
                <a:solidFill>
                  <a:srgbClr val="153C8B"/>
                </a:solidFill>
                <a:latin typeface="Verdana" pitchFamily="34" charset="0"/>
              </a:endParaRPr>
            </a:p>
          </p:txBody>
        </p:sp>
      </p:grpSp>
      <p:sp>
        <p:nvSpPr>
          <p:cNvPr id="18" name="Line 16"/>
          <p:cNvSpPr>
            <a:spLocks noChangeShapeType="1"/>
          </p:cNvSpPr>
          <p:nvPr/>
        </p:nvSpPr>
        <p:spPr bwMode="auto">
          <a:xfrm>
            <a:off x="0" y="1143000"/>
            <a:ext cx="9144000" cy="0"/>
          </a:xfrm>
          <a:prstGeom prst="line">
            <a:avLst/>
          </a:prstGeom>
          <a:noFill/>
          <a:ln w="9525">
            <a:solidFill>
              <a:schemeClr val="bg1"/>
            </a:solidFill>
            <a:round/>
            <a:headEnd/>
            <a:tailEnd/>
          </a:ln>
          <a:effectLst/>
        </p:spPr>
        <p:txBody>
          <a:bodyPr anchor="ctr"/>
          <a:lstStyle/>
          <a:p>
            <a:pPr>
              <a:defRPr/>
            </a:pPr>
            <a:endParaRPr lang="en-US"/>
          </a:p>
        </p:txBody>
      </p:sp>
      <p:graphicFrame>
        <p:nvGraphicFramePr>
          <p:cNvPr id="19" name="Object 20"/>
          <p:cNvGraphicFramePr>
            <a:graphicFrameLocks noChangeAspect="1"/>
          </p:cNvGraphicFramePr>
          <p:nvPr userDrawn="1"/>
        </p:nvGraphicFramePr>
        <p:xfrm>
          <a:off x="0" y="0"/>
          <a:ext cx="9144000" cy="1130300"/>
        </p:xfrm>
        <a:graphic>
          <a:graphicData uri="http://schemas.openxmlformats.org/presentationml/2006/ole">
            <mc:AlternateContent xmlns:mc="http://schemas.openxmlformats.org/markup-compatibility/2006">
              <mc:Choice xmlns:v="urn:schemas-microsoft-com:vml" Requires="v">
                <p:oleObj spid="_x0000_s1375" name="Photo Editor-foto" r:id="rId5" imgW="7621064" imgH="1009791" progId="MSPhotoEd.3">
                  <p:embed/>
                </p:oleObj>
              </mc:Choice>
              <mc:Fallback>
                <p:oleObj name="Photo Editor-foto" r:id="rId5" imgW="7621064" imgH="1009791"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 name="Text Box 21"/>
          <p:cNvSpPr txBox="1">
            <a:spLocks noChangeArrowheads="1"/>
          </p:cNvSpPr>
          <p:nvPr userDrawn="1"/>
        </p:nvSpPr>
        <p:spPr bwMode="auto">
          <a:xfrm>
            <a:off x="1828800" y="71438"/>
            <a:ext cx="4191000" cy="1128712"/>
          </a:xfrm>
          <a:prstGeom prst="rect">
            <a:avLst/>
          </a:prstGeom>
          <a:noFill/>
          <a:ln w="9525">
            <a:noFill/>
            <a:miter lim="800000"/>
            <a:headEnd/>
            <a:tailEnd/>
          </a:ln>
          <a:effectLst/>
        </p:spPr>
        <p:txBody>
          <a:bodyPr>
            <a:spAutoFit/>
          </a:bodyPr>
          <a:lstStyle/>
          <a:p>
            <a:pPr algn="l">
              <a:defRPr/>
            </a:pPr>
            <a:r>
              <a:rPr lang="nl-BE" sz="2000">
                <a:solidFill>
                  <a:schemeClr val="bg1"/>
                </a:solidFill>
                <a:latin typeface="Batang" pitchFamily="18" charset="-127"/>
              </a:rPr>
              <a:t>New York State </a:t>
            </a:r>
          </a:p>
          <a:p>
            <a:pPr algn="l">
              <a:defRPr/>
            </a:pPr>
            <a:r>
              <a:rPr lang="nl-BE" sz="2000">
                <a:solidFill>
                  <a:schemeClr val="bg1"/>
                </a:solidFill>
                <a:latin typeface="Batang" pitchFamily="18" charset="-127"/>
              </a:rPr>
              <a:t>Center of Excellence in Bioinformatics &amp; Life Sciences</a:t>
            </a:r>
          </a:p>
          <a:p>
            <a:pPr algn="l">
              <a:defRPr/>
            </a:pPr>
            <a:endParaRPr lang="nl-BE" sz="800">
              <a:solidFill>
                <a:schemeClr val="bg1"/>
              </a:solidFill>
              <a:latin typeface="Batang" pitchFamily="18" charset="-127"/>
            </a:endParaRPr>
          </a:p>
        </p:txBody>
      </p:sp>
      <p:grpSp>
        <p:nvGrpSpPr>
          <p:cNvPr id="21" name="Group 22"/>
          <p:cNvGrpSpPr>
            <a:grpSpLocks/>
          </p:cNvGrpSpPr>
          <p:nvPr userDrawn="1"/>
        </p:nvGrpSpPr>
        <p:grpSpPr bwMode="auto">
          <a:xfrm>
            <a:off x="152400" y="152400"/>
            <a:ext cx="1752600" cy="838200"/>
            <a:chOff x="720" y="1440"/>
            <a:chExt cx="1104" cy="576"/>
          </a:xfrm>
        </p:grpSpPr>
        <p:sp>
          <p:nvSpPr>
            <p:cNvPr id="22" name="AutoShape 23"/>
            <p:cNvSpPr>
              <a:spLocks noChangeArrowheads="1"/>
            </p:cNvSpPr>
            <p:nvPr/>
          </p:nvSpPr>
          <p:spPr bwMode="auto">
            <a:xfrm>
              <a:off x="820"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3" name="AutoShape 24"/>
            <p:cNvSpPr>
              <a:spLocks noChangeArrowheads="1"/>
            </p:cNvSpPr>
            <p:nvPr/>
          </p:nvSpPr>
          <p:spPr bwMode="auto">
            <a:xfrm>
              <a:off x="1123" y="1449"/>
              <a:ext cx="352" cy="269"/>
            </a:xfrm>
            <a:prstGeom prst="parallelogram">
              <a:avLst>
                <a:gd name="adj" fmla="val 32714"/>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24" name="AutoShape 25"/>
            <p:cNvSpPr>
              <a:spLocks noChangeArrowheads="1"/>
            </p:cNvSpPr>
            <p:nvPr/>
          </p:nvSpPr>
          <p:spPr bwMode="auto">
            <a:xfrm>
              <a:off x="1424"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5" name="AutoShape 26"/>
            <p:cNvSpPr>
              <a:spLocks noChangeArrowheads="1"/>
            </p:cNvSpPr>
            <p:nvPr/>
          </p:nvSpPr>
          <p:spPr bwMode="auto">
            <a:xfrm>
              <a:off x="720" y="1761"/>
              <a:ext cx="352" cy="255"/>
            </a:xfrm>
            <a:prstGeom prst="parallelogram">
              <a:avLst>
                <a:gd name="adj" fmla="val 34510"/>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26" name="AutoShape 27"/>
            <p:cNvSpPr>
              <a:spLocks noChangeArrowheads="1"/>
            </p:cNvSpPr>
            <p:nvPr/>
          </p:nvSpPr>
          <p:spPr bwMode="auto">
            <a:xfrm>
              <a:off x="1021" y="1761"/>
              <a:ext cx="352" cy="255"/>
            </a:xfrm>
            <a:prstGeom prst="parallelogram">
              <a:avLst>
                <a:gd name="adj" fmla="val 34510"/>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7" name="AutoShape 28"/>
            <p:cNvSpPr>
              <a:spLocks noChangeArrowheads="1"/>
            </p:cNvSpPr>
            <p:nvPr/>
          </p:nvSpPr>
          <p:spPr bwMode="auto">
            <a:xfrm>
              <a:off x="1324" y="1761"/>
              <a:ext cx="352" cy="255"/>
            </a:xfrm>
            <a:prstGeom prst="parallelogram">
              <a:avLst>
                <a:gd name="adj" fmla="val 34510"/>
              </a:avLst>
            </a:prstGeom>
            <a:solidFill>
              <a:schemeClr val="bg2"/>
            </a:solidFill>
            <a:ln w="28575">
              <a:solidFill>
                <a:srgbClr val="1E2082"/>
              </a:solidFill>
              <a:miter lim="800000"/>
              <a:headEnd/>
              <a:tailEnd/>
            </a:ln>
            <a:effectLst/>
          </p:spPr>
          <p:txBody>
            <a:bodyPr wrap="none" anchor="ctr"/>
            <a:lstStyle/>
            <a:p>
              <a:pPr>
                <a:defRPr/>
              </a:pPr>
              <a:endParaRPr lang="en-US"/>
            </a:p>
          </p:txBody>
        </p:sp>
        <p:sp>
          <p:nvSpPr>
            <p:cNvPr id="28" name="Rectangle 29"/>
            <p:cNvSpPr>
              <a:spLocks noChangeArrowheads="1"/>
            </p:cNvSpPr>
            <p:nvPr/>
          </p:nvSpPr>
          <p:spPr bwMode="auto">
            <a:xfrm>
              <a:off x="864" y="1440"/>
              <a:ext cx="960" cy="314"/>
            </a:xfrm>
            <a:prstGeom prst="rect">
              <a:avLst/>
            </a:prstGeom>
            <a:noFill/>
            <a:ln w="9525">
              <a:noFill/>
              <a:miter lim="800000"/>
              <a:headEnd/>
              <a:tailEnd/>
            </a:ln>
            <a:effectLst/>
          </p:spPr>
          <p:txBody>
            <a:bodyPr>
              <a:spAutoFit/>
            </a:bodyPr>
            <a:lstStyle/>
            <a:p>
              <a:pPr algn="l">
                <a:defRPr/>
              </a:pPr>
              <a:r>
                <a:rPr lang="nl-BE">
                  <a:solidFill>
                    <a:srgbClr val="153C8B"/>
                  </a:solidFill>
                  <a:latin typeface="Verdana" pitchFamily="34" charset="0"/>
                </a:rPr>
                <a:t>R  </a:t>
              </a:r>
              <a:r>
                <a:rPr lang="nl-BE" sz="1600">
                  <a:solidFill>
                    <a:srgbClr val="153C8B"/>
                  </a:solidFill>
                  <a:latin typeface="Verdana" pitchFamily="34" charset="0"/>
                </a:rPr>
                <a:t> </a:t>
              </a:r>
              <a:r>
                <a:rPr lang="nl-BE">
                  <a:solidFill>
                    <a:srgbClr val="153C8B"/>
                  </a:solidFill>
                  <a:latin typeface="Verdana" pitchFamily="34" charset="0"/>
                </a:rPr>
                <a:t>T  U</a:t>
              </a:r>
              <a:endParaRPr lang="en-US">
                <a:solidFill>
                  <a:srgbClr val="153C8B"/>
                </a:solidFill>
                <a:latin typeface="Verdana" pitchFamily="34" charset="0"/>
              </a:endParaRPr>
            </a:p>
          </p:txBody>
        </p:sp>
      </p:grpSp>
      <p:sp>
        <p:nvSpPr>
          <p:cNvPr id="29" name="Line 30"/>
          <p:cNvSpPr>
            <a:spLocks noChangeShapeType="1"/>
          </p:cNvSpPr>
          <p:nvPr userDrawn="1"/>
        </p:nvSpPr>
        <p:spPr bwMode="auto">
          <a:xfrm>
            <a:off x="0" y="1143000"/>
            <a:ext cx="9144000" cy="0"/>
          </a:xfrm>
          <a:prstGeom prst="line">
            <a:avLst/>
          </a:prstGeom>
          <a:noFill/>
          <a:ln w="9525">
            <a:solidFill>
              <a:schemeClr val="bg1"/>
            </a:solidFill>
            <a:round/>
            <a:headEnd/>
            <a:tailEnd/>
          </a:ln>
          <a:effectLst/>
        </p:spPr>
        <p:txBody>
          <a:bodyPr anchor="ctr"/>
          <a:lstStyle/>
          <a:p>
            <a:pPr>
              <a:defRPr/>
            </a:pPr>
            <a:endParaRPr lang="en-US"/>
          </a:p>
        </p:txBody>
      </p:sp>
      <p:sp>
        <p:nvSpPr>
          <p:cNvPr id="2" name="Title 1"/>
          <p:cNvSpPr>
            <a:spLocks noGrp="1"/>
          </p:cNvSpPr>
          <p:nvPr>
            <p:ph type="title"/>
          </p:nvPr>
        </p:nvSpPr>
        <p:spPr>
          <a:xfrm>
            <a:off x="228600" y="1012825"/>
            <a:ext cx="8686800" cy="1174750"/>
          </a:xfrm>
          <a:prstGeom prst="roundRect">
            <a:avLst>
              <a:gd name="adj" fmla="val 16667"/>
            </a:avLst>
          </a:prstGeom>
        </p:spPr>
        <p:txBody>
          <a:bodyPr/>
          <a:lstStyle/>
          <a:p>
            <a:r>
              <a:rPr lang="en-US" smtClean="0"/>
              <a:t>Click to edit Master title style</a:t>
            </a:r>
            <a:endParaRPr lang="en-US"/>
          </a:p>
        </p:txBody>
      </p:sp>
      <p:sp>
        <p:nvSpPr>
          <p:cNvPr id="3" name="Table Placeholder 2"/>
          <p:cNvSpPr>
            <a:spLocks noGrp="1"/>
          </p:cNvSpPr>
          <p:nvPr>
            <p:ph type="tbl" idx="1"/>
          </p:nvPr>
        </p:nvSpPr>
        <p:spPr>
          <a:xfrm>
            <a:off x="152400" y="1981200"/>
            <a:ext cx="8839200" cy="4724400"/>
          </a:xfrm>
          <a:prstGeom prst="rect">
            <a:avLst/>
          </a:prstGeom>
        </p:spPr>
        <p:txBody>
          <a:bodyPr/>
          <a:lstStyle/>
          <a:p>
            <a:pPr lvl="0"/>
            <a:endParaRPr lang="en-US" noProof="0"/>
          </a:p>
        </p:txBody>
      </p:sp>
      <p:sp>
        <p:nvSpPr>
          <p:cNvPr id="30" name="Slide Number Placeholder 3"/>
          <p:cNvSpPr>
            <a:spLocks noGrp="1"/>
          </p:cNvSpPr>
          <p:nvPr>
            <p:ph type="sldNum" sz="quarter" idx="10"/>
          </p:nvPr>
        </p:nvSpPr>
        <p:spPr>
          <a:xfrm>
            <a:off x="7239000" y="6553200"/>
            <a:ext cx="1905000" cy="304800"/>
          </a:xfrm>
          <a:prstGeom prst="rect">
            <a:avLst/>
          </a:prstGeom>
        </p:spPr>
        <p:txBody>
          <a:bodyPr/>
          <a:lstStyle>
            <a:lvl1pPr>
              <a:defRPr/>
            </a:lvl1pPr>
          </a:lstStyle>
          <a:p>
            <a:fld id="{D14BF38A-3DFB-480B-8D89-0595D30524BE}" type="slidenum">
              <a:rPr lang="en-US" altLang="en-US"/>
              <a:pPr/>
              <a:t>‹#›</a:t>
            </a:fld>
            <a:endParaRPr lang="en-US" altLang="en-US"/>
          </a:p>
        </p:txBody>
      </p:sp>
    </p:spTree>
    <p:extLst>
      <p:ext uri="{BB962C8B-B14F-4D97-AF65-F5344CB8AC3E}">
        <p14:creationId xmlns:p14="http://schemas.microsoft.com/office/powerpoint/2010/main" val="32179339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downtown.jpg"/>
          <p:cNvPicPr>
            <a:picLocks noChangeAspect="1"/>
          </p:cNvPicPr>
          <p:nvPr userDrawn="1"/>
        </p:nvPicPr>
        <p:blipFill>
          <a:blip r:embed="rId12"/>
          <a:srcRect/>
          <a:stretch>
            <a:fillRect/>
          </a:stretch>
        </p:blipFill>
        <p:spPr bwMode="auto">
          <a:xfrm>
            <a:off x="0" y="0"/>
            <a:ext cx="9144000" cy="6858000"/>
          </a:xfrm>
          <a:prstGeom prst="rect">
            <a:avLst/>
          </a:prstGeom>
          <a:noFill/>
          <a:ln w="9525">
            <a:noFill/>
            <a:miter lim="800000"/>
            <a:headEnd/>
            <a:tailEnd/>
          </a:ln>
        </p:spPr>
      </p:pic>
      <p:sp>
        <p:nvSpPr>
          <p:cNvPr id="2" name="Rectangle 1"/>
          <p:cNvSpPr/>
          <p:nvPr userDrawn="1"/>
        </p:nvSpPr>
        <p:spPr bwMode="auto">
          <a:xfrm>
            <a:off x="0" y="609600"/>
            <a:ext cx="9144000" cy="6248400"/>
          </a:xfrm>
          <a:prstGeom prst="rect">
            <a:avLst/>
          </a:prstGeom>
          <a:solidFill>
            <a:srgbClr val="002060">
              <a:alpha val="6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4" name="Text Placeholder 5"/>
          <p:cNvSpPr txBox="1">
            <a:spLocks/>
          </p:cNvSpPr>
          <p:nvPr userDrawn="1"/>
        </p:nvSpPr>
        <p:spPr>
          <a:xfrm>
            <a:off x="23004" y="6553200"/>
            <a:ext cx="357996" cy="228600"/>
          </a:xfrm>
          <a:prstGeom prst="rect">
            <a:avLst/>
          </a:prstGeom>
        </p:spPr>
        <p:txBody>
          <a:bodyPr/>
          <a:lstStyle>
            <a:lvl1pPr marL="342900" indent="-342900" algn="l" rtl="0" eaLnBrk="0" fontAlgn="base" hangingPunct="0">
              <a:spcBef>
                <a:spcPct val="20000"/>
              </a:spcBef>
              <a:spcAft>
                <a:spcPct val="0"/>
              </a:spcAft>
              <a:buClr>
                <a:srgbClr val="FF6600"/>
              </a:buClr>
              <a:defRPr sz="1400">
                <a:solidFill>
                  <a:schemeClr val="bg1"/>
                </a:solidFill>
                <a:latin typeface="+mn-lt"/>
                <a:ea typeface="ＭＳ Ｐゴシック" pitchFamily="122" charset="-128"/>
                <a:cs typeface="ＭＳ Ｐゴシック" pitchFamily="122" charset="-128"/>
              </a:defRPr>
            </a:lvl1pPr>
            <a:lvl2pPr marL="742950" indent="-285750" algn="l" rtl="0" eaLnBrk="0" fontAlgn="base" hangingPunct="0">
              <a:spcBef>
                <a:spcPct val="20000"/>
              </a:spcBef>
              <a:spcAft>
                <a:spcPct val="0"/>
              </a:spcAft>
              <a:buClr>
                <a:srgbClr val="FF6633"/>
              </a:buClr>
              <a:buSzPct val="80000"/>
              <a:buFont typeface="Times" charset="0"/>
              <a:buChar char="•"/>
              <a:defRPr sz="2400">
                <a:solidFill>
                  <a:schemeClr val="bg1"/>
                </a:solidFill>
                <a:latin typeface="+mn-lt"/>
                <a:ea typeface="ＭＳ Ｐゴシック" pitchFamily="122" charset="-128"/>
              </a:defRPr>
            </a:lvl2pPr>
            <a:lvl3pPr marL="1143000" indent="-228600" algn="l" rtl="0" eaLnBrk="0" fontAlgn="base" hangingPunct="0">
              <a:spcBef>
                <a:spcPct val="20000"/>
              </a:spcBef>
              <a:spcAft>
                <a:spcPct val="0"/>
              </a:spcAft>
              <a:buClr>
                <a:srgbClr val="FF6600"/>
              </a:buClr>
              <a:buChar char="•"/>
              <a:defRPr sz="2000">
                <a:solidFill>
                  <a:schemeClr val="bg1"/>
                </a:solidFill>
                <a:latin typeface="+mn-lt"/>
                <a:ea typeface="ＭＳ Ｐゴシック" pitchFamily="122" charset="-128"/>
              </a:defRPr>
            </a:lvl3pPr>
            <a:lvl4pPr marL="1600200" indent="-228600" algn="l" rtl="0" eaLnBrk="0" fontAlgn="base" hangingPunct="0">
              <a:spcBef>
                <a:spcPct val="20000"/>
              </a:spcBef>
              <a:spcAft>
                <a:spcPct val="0"/>
              </a:spcAft>
              <a:buClr>
                <a:srgbClr val="FF6600"/>
              </a:buClr>
              <a:buSzPct val="95000"/>
              <a:buFont typeface="Times" charset="0"/>
              <a:buChar char="•"/>
              <a:defRPr sz="2000">
                <a:solidFill>
                  <a:schemeClr val="bg1"/>
                </a:solidFill>
                <a:latin typeface="+mn-lt"/>
                <a:ea typeface="ＭＳ Ｐゴシック" pitchFamily="122" charset="-128"/>
              </a:defRPr>
            </a:lvl4pPr>
            <a:lvl5pPr marL="2057400" indent="-228600" algn="l" rtl="0" eaLnBrk="0" fontAlgn="base" hangingPunct="0">
              <a:spcBef>
                <a:spcPct val="20000"/>
              </a:spcBef>
              <a:spcAft>
                <a:spcPct val="0"/>
              </a:spcAft>
              <a:buClr>
                <a:schemeClr val="bg1"/>
              </a:buClr>
              <a:defRPr sz="2000">
                <a:solidFill>
                  <a:schemeClr val="bg1"/>
                </a:solidFill>
                <a:latin typeface="+mn-lt"/>
                <a:ea typeface="ＭＳ Ｐゴシック" pitchFamily="122" charset="-128"/>
              </a:defRPr>
            </a:lvl5pPr>
            <a:lvl6pPr marL="25146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9pPr>
          </a:lstStyle>
          <a:p>
            <a:fld id="{973D82C6-82F5-438A-90AD-EA868AC8D099}" type="slidenum">
              <a:rPr lang="en-US" sz="1000" kern="0" smtClean="0"/>
              <a:pPr/>
              <a:t>‹#›</a:t>
            </a:fld>
            <a:endParaRPr lang="en-US" sz="1000" kern="0" dirty="0"/>
          </a:p>
        </p:txBody>
      </p:sp>
    </p:spTree>
  </p:cSld>
  <p:clrMap bg1="lt1" tx1="dk1" bg2="lt2" tx2="dk2" accent1="accent1" accent2="accent2" accent3="accent3" accent4="accent4" accent5="accent5" accent6="accent6" hlink="hlink" folHlink="folHlink"/>
  <p:sldLayoutIdLst>
    <p:sldLayoutId id="2147483821" r:id="rId1"/>
    <p:sldLayoutId id="2147483822" r:id="rId2"/>
    <p:sldLayoutId id="2147483828" r:id="rId3"/>
    <p:sldLayoutId id="2147483823" r:id="rId4"/>
    <p:sldLayoutId id="2147483824" r:id="rId5"/>
    <p:sldLayoutId id="2147483825" r:id="rId6"/>
    <p:sldLayoutId id="2147483826" r:id="rId7"/>
    <p:sldLayoutId id="2147483827" r:id="rId8"/>
    <p:sldLayoutId id="2147483829" r:id="rId9"/>
    <p:sldLayoutId id="2147483831" r:id="rId10"/>
  </p:sldLayoutIdLst>
  <p:timing>
    <p:tnLst>
      <p:par>
        <p:cTn id="1" dur="indefinite" restart="never" nodeType="tmRoot"/>
      </p:par>
    </p:tnLst>
  </p:timing>
  <p:txStyles>
    <p:titleStyle>
      <a:lvl1pPr algn="l" rtl="0" eaLnBrk="0" fontAlgn="base" hangingPunct="0">
        <a:spcBef>
          <a:spcPct val="0"/>
        </a:spcBef>
        <a:spcAft>
          <a:spcPct val="0"/>
        </a:spcAft>
        <a:defRPr sz="3600">
          <a:solidFill>
            <a:schemeClr val="bg1"/>
          </a:solidFill>
          <a:latin typeface="+mj-lt"/>
          <a:ea typeface="ＭＳ Ｐゴシック" pitchFamily="122" charset="-128"/>
          <a:cs typeface="ＭＳ Ｐゴシック" pitchFamily="122" charset="-128"/>
        </a:defRPr>
      </a:lvl1pPr>
      <a:lvl2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2pPr>
      <a:lvl3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3pPr>
      <a:lvl4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4pPr>
      <a:lvl5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5pPr>
      <a:lvl6pPr marL="457200" algn="l" rtl="0" fontAlgn="base">
        <a:spcBef>
          <a:spcPct val="0"/>
        </a:spcBef>
        <a:spcAft>
          <a:spcPct val="0"/>
        </a:spcAft>
        <a:defRPr sz="3600">
          <a:solidFill>
            <a:schemeClr val="bg1"/>
          </a:solidFill>
          <a:latin typeface="Times" pitchFamily="122" charset="0"/>
        </a:defRPr>
      </a:lvl6pPr>
      <a:lvl7pPr marL="914400" algn="l" rtl="0" fontAlgn="base">
        <a:spcBef>
          <a:spcPct val="0"/>
        </a:spcBef>
        <a:spcAft>
          <a:spcPct val="0"/>
        </a:spcAft>
        <a:defRPr sz="3600">
          <a:solidFill>
            <a:schemeClr val="bg1"/>
          </a:solidFill>
          <a:latin typeface="Times" pitchFamily="122" charset="0"/>
        </a:defRPr>
      </a:lvl7pPr>
      <a:lvl8pPr marL="1371600" algn="l" rtl="0" fontAlgn="base">
        <a:spcBef>
          <a:spcPct val="0"/>
        </a:spcBef>
        <a:spcAft>
          <a:spcPct val="0"/>
        </a:spcAft>
        <a:defRPr sz="3600">
          <a:solidFill>
            <a:schemeClr val="bg1"/>
          </a:solidFill>
          <a:latin typeface="Times" pitchFamily="122" charset="0"/>
        </a:defRPr>
      </a:lvl8pPr>
      <a:lvl9pPr marL="1828800" algn="l" rtl="0" fontAlgn="base">
        <a:spcBef>
          <a:spcPct val="0"/>
        </a:spcBef>
        <a:spcAft>
          <a:spcPct val="0"/>
        </a:spcAft>
        <a:defRPr sz="3600">
          <a:solidFill>
            <a:schemeClr val="bg1"/>
          </a:solidFill>
          <a:latin typeface="Times" pitchFamily="122" charset="0"/>
        </a:defRPr>
      </a:lvl9pPr>
    </p:titleStyle>
    <p:bodyStyle>
      <a:lvl1pPr marL="342900" indent="-342900" algn="l" rtl="0" eaLnBrk="0" fontAlgn="base" hangingPunct="0">
        <a:spcBef>
          <a:spcPct val="20000"/>
        </a:spcBef>
        <a:spcAft>
          <a:spcPct val="0"/>
        </a:spcAft>
        <a:buClr>
          <a:srgbClr val="FF6600"/>
        </a:buClr>
        <a:defRPr sz="2400">
          <a:solidFill>
            <a:schemeClr val="bg1"/>
          </a:solidFill>
          <a:latin typeface="+mn-lt"/>
          <a:ea typeface="ＭＳ Ｐゴシック" pitchFamily="122" charset="-128"/>
          <a:cs typeface="ＭＳ Ｐゴシック" pitchFamily="122" charset="-128"/>
        </a:defRPr>
      </a:lvl1pPr>
      <a:lvl2pPr marL="742950" indent="-285750" algn="l" rtl="0" eaLnBrk="0" fontAlgn="base" hangingPunct="0">
        <a:spcBef>
          <a:spcPct val="20000"/>
        </a:spcBef>
        <a:spcAft>
          <a:spcPct val="0"/>
        </a:spcAft>
        <a:buClr>
          <a:srgbClr val="FF6633"/>
        </a:buClr>
        <a:buSzPct val="80000"/>
        <a:buFont typeface="Times" charset="0"/>
        <a:buChar char="•"/>
        <a:defRPr sz="2400">
          <a:solidFill>
            <a:schemeClr val="bg1"/>
          </a:solidFill>
          <a:latin typeface="+mn-lt"/>
          <a:ea typeface="ＭＳ Ｐゴシック" pitchFamily="122" charset="-128"/>
        </a:defRPr>
      </a:lvl2pPr>
      <a:lvl3pPr marL="1143000" indent="-228600" algn="l" rtl="0" eaLnBrk="0" fontAlgn="base" hangingPunct="0">
        <a:spcBef>
          <a:spcPct val="20000"/>
        </a:spcBef>
        <a:spcAft>
          <a:spcPct val="0"/>
        </a:spcAft>
        <a:buClr>
          <a:srgbClr val="FF6600"/>
        </a:buClr>
        <a:buChar char="•"/>
        <a:defRPr sz="2000">
          <a:solidFill>
            <a:schemeClr val="bg1"/>
          </a:solidFill>
          <a:latin typeface="+mn-lt"/>
          <a:ea typeface="ＭＳ Ｐゴシック" pitchFamily="122" charset="-128"/>
        </a:defRPr>
      </a:lvl3pPr>
      <a:lvl4pPr marL="1600200" indent="-228600" algn="l" rtl="0" eaLnBrk="0" fontAlgn="base" hangingPunct="0">
        <a:spcBef>
          <a:spcPct val="20000"/>
        </a:spcBef>
        <a:spcAft>
          <a:spcPct val="0"/>
        </a:spcAft>
        <a:buClr>
          <a:srgbClr val="FF6600"/>
        </a:buClr>
        <a:buSzPct val="95000"/>
        <a:buFont typeface="Times" charset="0"/>
        <a:buChar char="•"/>
        <a:defRPr sz="2000">
          <a:solidFill>
            <a:schemeClr val="bg1"/>
          </a:solidFill>
          <a:latin typeface="+mn-lt"/>
          <a:ea typeface="ＭＳ Ｐゴシック" pitchFamily="122" charset="-128"/>
        </a:defRPr>
      </a:lvl4pPr>
      <a:lvl5pPr marL="2057400" indent="-228600" algn="l" rtl="0" eaLnBrk="0" fontAlgn="base" hangingPunct="0">
        <a:spcBef>
          <a:spcPct val="20000"/>
        </a:spcBef>
        <a:spcAft>
          <a:spcPct val="0"/>
        </a:spcAft>
        <a:buClr>
          <a:schemeClr val="bg1"/>
        </a:buClr>
        <a:defRPr sz="2000">
          <a:solidFill>
            <a:schemeClr val="bg1"/>
          </a:solidFill>
          <a:latin typeface="+mn-lt"/>
          <a:ea typeface="ＭＳ Ｐゴシック" pitchFamily="122" charset="-128"/>
        </a:defRPr>
      </a:lvl5pPr>
      <a:lvl6pPr marL="25146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png"/><Relationship Id="rId18" Type="http://schemas.openxmlformats.org/officeDocument/2006/relationships/hyperlink" Target="http://www.ifomis.org/" TargetMode="External"/><Relationship Id="rId3" Type="http://schemas.openxmlformats.org/officeDocument/2006/relationships/notesSlide" Target="../notesSlides/notesSlide2.xml"/><Relationship Id="rId21" Type="http://schemas.openxmlformats.org/officeDocument/2006/relationships/image" Target="../media/image17.jpeg"/><Relationship Id="rId7" Type="http://schemas.openxmlformats.org/officeDocument/2006/relationships/hyperlink" Target="http://images.google.com/imgres?imgurl=http://www.math.sfu.ca/histmath/Europe/Euclid300BC/HIPPOCRATES.JPG&amp;imgrefurl=http://www.math.sfu.ca/histmath/Europe/Euclid300BC/&amp;h=326&amp;w=268&amp;sz=11&amp;tbnid=ETy_g3qaEY0J:&amp;tbnh=113&amp;tbnw=93&amp;start=4&amp;prev=/images%3Fq%3Dhippocrates%26hl%3Dnl%26lr%3D" TargetMode="External"/><Relationship Id="rId12" Type="http://schemas.openxmlformats.org/officeDocument/2006/relationships/image" Target="../media/image12.png"/><Relationship Id="rId17" Type="http://schemas.openxmlformats.org/officeDocument/2006/relationships/image" Target="../media/image15.jpeg"/><Relationship Id="rId25" Type="http://schemas.openxmlformats.org/officeDocument/2006/relationships/image" Target="../media/image20.png"/><Relationship Id="rId2" Type="http://schemas.openxmlformats.org/officeDocument/2006/relationships/slideLayout" Target="../slideLayouts/slideLayout10.xml"/><Relationship Id="rId16" Type="http://schemas.openxmlformats.org/officeDocument/2006/relationships/image" Target="../media/image4.png"/><Relationship Id="rId20" Type="http://schemas.openxmlformats.org/officeDocument/2006/relationships/hyperlink" Target="http://images.google.be/imgres?imgurl=http://www.guido.be/imagegallery/Onderwijs/rug.jpg&amp;imgrefurl=http://www.guido.be/desktopmodules/articledetail.aspx%3Fmid%3D361%26itemid%3D768%26tabid%3D69%26pageid%3D100&amp;h=180&amp;w=180&amp;sz=8&amp;hl=nl&amp;start=11&amp;tbnid=p1yWKTqCineCgM:&amp;tbnh=101&amp;tbnw=101&amp;prev=/images%3Fq%3Drug%2Bgent%26svnum%3D10%26hl%3Dnl%26lr%3D%26rls%3DGGLJ,GGLJ:2006-09,GGLJ:en%26sa%3DN" TargetMode="External"/><Relationship Id="rId1" Type="http://schemas.openxmlformats.org/officeDocument/2006/relationships/vmlDrawing" Target="../drawings/vmlDrawing2.vml"/><Relationship Id="rId6" Type="http://schemas.openxmlformats.org/officeDocument/2006/relationships/image" Target="../media/image7.png"/><Relationship Id="rId11" Type="http://schemas.openxmlformats.org/officeDocument/2006/relationships/image" Target="../media/image11.jpeg"/><Relationship Id="rId24" Type="http://schemas.openxmlformats.org/officeDocument/2006/relationships/hyperlink" Target="http://nl.prorec.be/index.cfm" TargetMode="External"/><Relationship Id="rId5" Type="http://schemas.openxmlformats.org/officeDocument/2006/relationships/image" Target="../media/image6.jpeg"/><Relationship Id="rId15" Type="http://schemas.openxmlformats.org/officeDocument/2006/relationships/oleObject" Target="../embeddings/oleObject3.bin"/><Relationship Id="rId23" Type="http://schemas.openxmlformats.org/officeDocument/2006/relationships/image" Target="../media/image19.png"/><Relationship Id="rId10" Type="http://schemas.openxmlformats.org/officeDocument/2006/relationships/image" Target="../media/image10.jpeg"/><Relationship Id="rId19" Type="http://schemas.openxmlformats.org/officeDocument/2006/relationships/image" Target="../media/image16.jpeg"/><Relationship Id="rId4" Type="http://schemas.openxmlformats.org/officeDocument/2006/relationships/image" Target="../media/image5.jpeg"/><Relationship Id="rId9" Type="http://schemas.openxmlformats.org/officeDocument/2006/relationships/image" Target="../media/image9.png"/><Relationship Id="rId14" Type="http://schemas.openxmlformats.org/officeDocument/2006/relationships/image" Target="../media/image14.jpeg"/><Relationship Id="rId22" Type="http://schemas.openxmlformats.org/officeDocument/2006/relationships/image" Target="../media/image18.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image" Target="../media/image26.png"/><Relationship Id="rId4" Type="http://schemas.openxmlformats.org/officeDocument/2006/relationships/image" Target="../media/image25.png"/></Relationships>
</file>

<file path=ppt/slides/_rels/slide28.xml.rels><?xml version="1.0" encoding="UTF-8" standalone="yes"?>
<Relationships xmlns="http://schemas.openxmlformats.org/package/2006/relationships"><Relationship Id="rId3" Type="http://schemas.openxmlformats.org/officeDocument/2006/relationships/hyperlink" Target="http://www.referent-tracking.com/RTU/sendfile/?file=CeustersAMIA2006FINAL.pdf" TargetMode="External"/><Relationship Id="rId2" Type="http://schemas.openxmlformats.org/officeDocument/2006/relationships/hyperlink" Target="http://www.amia.org/meetings/f06/" TargetMode="External"/><Relationship Id="rId1" Type="http://schemas.openxmlformats.org/officeDocument/2006/relationships/slideLayout" Target="../slideLayouts/slideLayout4.xml"/><Relationship Id="rId5" Type="http://schemas.openxmlformats.org/officeDocument/2006/relationships/image" Target="../media/image28.emf"/><Relationship Id="rId4" Type="http://schemas.openxmlformats.org/officeDocument/2006/relationships/image" Target="../media/image27.png"/></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28.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image" Target="../media/image37.emf"/></Relationships>
</file>

<file path=ppt/slides/_rels/slide43.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AutoShape 2"/>
          <p:cNvSpPr>
            <a:spLocks noGrp="1" noChangeArrowheads="1"/>
          </p:cNvSpPr>
          <p:nvPr>
            <p:ph type="ctrTitle"/>
          </p:nvPr>
        </p:nvSpPr>
        <p:spPr>
          <a:xfrm>
            <a:off x="76200" y="711200"/>
            <a:ext cx="8991600" cy="1574800"/>
          </a:xfrm>
          <a:ln/>
        </p:spPr>
        <p:txBody>
          <a:bodyPr/>
          <a:lstStyle/>
          <a:p>
            <a:pPr>
              <a:tabLst>
                <a:tab pos="5376863" algn="l"/>
              </a:tabLst>
            </a:pPr>
            <a:r>
              <a:rPr lang="en-US" altLang="en-US" sz="2000" dirty="0" smtClean="0">
                <a:cs typeface="Arial" panose="020B0604020202020204" pitchFamily="34" charset="0"/>
              </a:rPr>
              <a:t> </a:t>
            </a:r>
            <a:r>
              <a:rPr lang="en-US" altLang="en-US" sz="1600" dirty="0">
                <a:cs typeface="Arial" panose="020B0604020202020204" pitchFamily="34" charset="0"/>
              </a:rPr>
              <a:t>Discovery Seminar #</a:t>
            </a:r>
            <a:r>
              <a:rPr lang="en-US" altLang="en-US" sz="1600" dirty="0" smtClean="0">
                <a:cs typeface="Arial" panose="020B0604020202020204" pitchFamily="34" charset="0"/>
              </a:rPr>
              <a:t>17336 </a:t>
            </a:r>
            <a:r>
              <a:rPr lang="en-US" altLang="en-US" sz="1600" dirty="0">
                <a:cs typeface="Arial" panose="020B0604020202020204" pitchFamily="34" charset="0"/>
              </a:rPr>
              <a:t>– Spring </a:t>
            </a:r>
            <a:r>
              <a:rPr lang="en-US" altLang="en-US" sz="1600" dirty="0" smtClean="0">
                <a:cs typeface="Arial" panose="020B0604020202020204" pitchFamily="34" charset="0"/>
              </a:rPr>
              <a:t>2015</a:t>
            </a:r>
            <a:r>
              <a:rPr lang="en-US" altLang="en-US" sz="1600" dirty="0">
                <a:cs typeface="Arial" panose="020B0604020202020204" pitchFamily="34" charset="0"/>
              </a:rPr>
              <a:t/>
            </a:r>
            <a:br>
              <a:rPr lang="en-US" altLang="en-US" sz="1600" dirty="0">
                <a:cs typeface="Arial" panose="020B0604020202020204" pitchFamily="34" charset="0"/>
              </a:rPr>
            </a:br>
            <a:r>
              <a:rPr lang="en-US" altLang="en-US" sz="1600" dirty="0">
                <a:cs typeface="Arial" panose="020B0604020202020204" pitchFamily="34" charset="0"/>
              </a:rPr>
              <a:t>Translational Pharmacogenomics: Linking Genetics Research to Drug and Diagnostics Development and New Treatment </a:t>
            </a:r>
            <a:r>
              <a:rPr lang="en-US" altLang="en-US" sz="1600" dirty="0" smtClean="0">
                <a:cs typeface="Arial" panose="020B0604020202020204" pitchFamily="34" charset="0"/>
              </a:rPr>
              <a:t>Approaches</a:t>
            </a:r>
            <a:r>
              <a:rPr lang="en-US" altLang="en-US" sz="1400" dirty="0" smtClean="0">
                <a:cs typeface="Arial" panose="020B0604020202020204" pitchFamily="34" charset="0"/>
              </a:rPr>
              <a:t/>
            </a:r>
            <a:br>
              <a:rPr lang="en-US" altLang="en-US" sz="1400" dirty="0" smtClean="0">
                <a:cs typeface="Arial" panose="020B0604020202020204" pitchFamily="34" charset="0"/>
              </a:rPr>
            </a:br>
            <a:r>
              <a:rPr lang="en-GB" altLang="en-US" sz="1400" dirty="0">
                <a:cs typeface="Arial" panose="020B0604020202020204" pitchFamily="34" charset="0"/>
              </a:rPr>
              <a:t/>
            </a:r>
            <a:br>
              <a:rPr lang="en-GB" altLang="en-US" sz="1400" dirty="0">
                <a:cs typeface="Arial" panose="020B0604020202020204" pitchFamily="34" charset="0"/>
              </a:rPr>
            </a:br>
            <a:r>
              <a:rPr lang="en-GB" altLang="en-US" sz="2400" dirty="0" smtClean="0"/>
              <a:t>Ontology</a:t>
            </a:r>
            <a:r>
              <a:rPr lang="en-GB" altLang="en-US" sz="2400" dirty="0"/>
              <a:t>: Developing a Systematic Approach to Translational </a:t>
            </a:r>
            <a:r>
              <a:rPr lang="en-GB" altLang="en-US" sz="2400" dirty="0" err="1"/>
              <a:t>Pharmacogenomic</a:t>
            </a:r>
            <a:r>
              <a:rPr lang="en-GB" altLang="en-US" sz="2400" dirty="0"/>
              <a:t> Research Data </a:t>
            </a:r>
            <a:r>
              <a:rPr lang="en-GB" altLang="en-US" sz="2400" dirty="0" smtClean="0"/>
              <a:t>Collection</a:t>
            </a:r>
            <a:br>
              <a:rPr lang="en-GB" altLang="en-US" sz="2400" dirty="0" smtClean="0"/>
            </a:br>
            <a:r>
              <a:rPr lang="en-GB" altLang="en-US" sz="1800" dirty="0" smtClean="0"/>
              <a:t>April 22, 2015</a:t>
            </a:r>
            <a:r>
              <a:rPr lang="en-US" altLang="en-US" sz="2400" dirty="0"/>
              <a:t/>
            </a:r>
            <a:br>
              <a:rPr lang="en-US" altLang="en-US" sz="2400" dirty="0"/>
            </a:br>
            <a:r>
              <a:rPr lang="en-US" altLang="en-US" sz="1100" dirty="0"/>
              <a:t/>
            </a:r>
            <a:br>
              <a:rPr lang="en-US" altLang="en-US" sz="1100" dirty="0"/>
            </a:br>
            <a:r>
              <a:rPr lang="en-US" sz="1400" dirty="0">
                <a:cs typeface="Arial" panose="020B0604020202020204" pitchFamily="34" charset="0"/>
              </a:rPr>
              <a:t/>
            </a:r>
            <a:br>
              <a:rPr lang="en-US" sz="1400" dirty="0">
                <a:cs typeface="Arial" panose="020B0604020202020204" pitchFamily="34" charset="0"/>
              </a:rPr>
            </a:br>
            <a:r>
              <a:rPr lang="en-US" sz="1400" dirty="0">
                <a:cs typeface="Arial" panose="020B0604020202020204" pitchFamily="34" charset="0"/>
              </a:rPr>
              <a:t/>
            </a:r>
            <a:br>
              <a:rPr lang="en-US" sz="1400" dirty="0">
                <a:cs typeface="Arial" panose="020B0604020202020204" pitchFamily="34" charset="0"/>
              </a:rPr>
            </a:br>
            <a:r>
              <a:rPr lang="en-GB" sz="1400" dirty="0">
                <a:cs typeface="Arial" panose="020B0604020202020204" pitchFamily="34" charset="0"/>
              </a:rPr>
              <a:t/>
            </a:r>
            <a:br>
              <a:rPr lang="en-GB" sz="1400" dirty="0">
                <a:cs typeface="Arial" panose="020B0604020202020204" pitchFamily="34" charset="0"/>
              </a:rPr>
            </a:br>
            <a:endParaRPr lang="en-US" sz="1400" dirty="0">
              <a:cs typeface="Arial" panose="020B0604020202020204" pitchFamily="34" charset="0"/>
            </a:endParaRPr>
          </a:p>
        </p:txBody>
      </p:sp>
      <p:sp>
        <p:nvSpPr>
          <p:cNvPr id="18435" name="Rectangle 3"/>
          <p:cNvSpPr>
            <a:spLocks noGrp="1" noChangeArrowheads="1"/>
          </p:cNvSpPr>
          <p:nvPr>
            <p:ph type="subTitle" idx="1"/>
          </p:nvPr>
        </p:nvSpPr>
        <p:spPr>
          <a:xfrm>
            <a:off x="0" y="4800600"/>
            <a:ext cx="9144000" cy="1828800"/>
          </a:xfrm>
          <a:ln/>
          <a:extLst>
            <a:ext uri="{91240B29-F687-4F45-9708-019B960494DF}">
              <a14:hiddenLine xmlns:a14="http://schemas.microsoft.com/office/drawing/2010/main" w="9525">
                <a:solidFill>
                  <a:schemeClr val="tx1"/>
                </a:solidFill>
                <a:miter lim="800000"/>
                <a:headEnd type="none" w="med" len="med"/>
                <a:tailEnd type="none" w="med" len="med"/>
              </a14:hiddenLine>
            </a:ext>
          </a:extLst>
        </p:spPr>
        <p:txBody>
          <a:bodyPr/>
          <a:lstStyle/>
          <a:p>
            <a:pPr defTabSz="566738">
              <a:lnSpc>
                <a:spcPct val="80000"/>
              </a:lnSpc>
            </a:pPr>
            <a:r>
              <a:rPr lang="en-GB" altLang="ja-JP" sz="2800" b="1" dirty="0" smtClean="0">
                <a:ea typeface="ＭＳ 明朝" panose="02020609040205080304" pitchFamily="49" charset="-128"/>
              </a:rPr>
              <a:t>Werner </a:t>
            </a:r>
            <a:r>
              <a:rPr lang="en-GB" altLang="ja-JP" sz="2800" b="1" dirty="0">
                <a:ea typeface="ＭＳ 明朝" panose="02020609040205080304" pitchFamily="49" charset="-128"/>
              </a:rPr>
              <a:t>CEUSTERS, </a:t>
            </a:r>
            <a:r>
              <a:rPr lang="en-GB" altLang="ja-JP" sz="2800" b="1" dirty="0" smtClean="0">
                <a:ea typeface="ＭＳ 明朝" panose="02020609040205080304" pitchFamily="49" charset="-128"/>
              </a:rPr>
              <a:t>MD</a:t>
            </a:r>
          </a:p>
          <a:p>
            <a:pPr defTabSz="566738">
              <a:lnSpc>
                <a:spcPct val="80000"/>
              </a:lnSpc>
            </a:pPr>
            <a:endParaRPr lang="en-US" altLang="ja-JP" sz="2000" i="1" dirty="0">
              <a:ea typeface="ＭＳ 明朝" panose="02020609040205080304" pitchFamily="49" charset="-128"/>
            </a:endParaRPr>
          </a:p>
          <a:p>
            <a:pPr defTabSz="566738">
              <a:lnSpc>
                <a:spcPct val="80000"/>
              </a:lnSpc>
            </a:pPr>
            <a:r>
              <a:rPr lang="en-US" altLang="ja-JP" sz="1800" i="1" dirty="0" smtClean="0">
                <a:ea typeface="ＭＳ 明朝" panose="02020609040205080304" pitchFamily="49" charset="-128"/>
              </a:rPr>
              <a:t>Professor, Department </a:t>
            </a:r>
            <a:r>
              <a:rPr lang="en-US" altLang="ja-JP" sz="1800" i="1" dirty="0">
                <a:ea typeface="ＭＳ 明朝" panose="02020609040205080304" pitchFamily="49" charset="-128"/>
              </a:rPr>
              <a:t>of </a:t>
            </a:r>
            <a:r>
              <a:rPr lang="en-US" altLang="ja-JP" sz="1800" i="1" dirty="0" smtClean="0">
                <a:ea typeface="ＭＳ 明朝" panose="02020609040205080304" pitchFamily="49" charset="-128"/>
              </a:rPr>
              <a:t>Biomedical Informatics and</a:t>
            </a:r>
          </a:p>
          <a:p>
            <a:pPr defTabSz="566738">
              <a:lnSpc>
                <a:spcPct val="80000"/>
              </a:lnSpc>
            </a:pPr>
            <a:r>
              <a:rPr lang="en-US" altLang="ja-JP" sz="1800" i="1" dirty="0">
                <a:ea typeface="ＭＳ 明朝" panose="02020609040205080304" pitchFamily="49" charset="-128"/>
              </a:rPr>
              <a:t> </a:t>
            </a:r>
            <a:r>
              <a:rPr lang="en-US" altLang="ja-JP" sz="1800" i="1" dirty="0" smtClean="0">
                <a:ea typeface="ＭＳ 明朝" panose="02020609040205080304" pitchFamily="49" charset="-128"/>
              </a:rPr>
              <a:t>                       Department of Psychiatry, University at Buffalo</a:t>
            </a:r>
            <a:endParaRPr lang="en-US" altLang="ja-JP" sz="1800" i="1" dirty="0">
              <a:ea typeface="ＭＳ 明朝" panose="02020609040205080304" pitchFamily="49" charset="-128"/>
            </a:endParaRPr>
          </a:p>
          <a:p>
            <a:pPr defTabSz="566738">
              <a:lnSpc>
                <a:spcPct val="80000"/>
              </a:lnSpc>
            </a:pPr>
            <a:r>
              <a:rPr lang="en-US" altLang="ja-JP" sz="1800" i="1" dirty="0" smtClean="0">
                <a:ea typeface="ＭＳ 明朝" panose="02020609040205080304" pitchFamily="49" charset="-128"/>
              </a:rPr>
              <a:t>Director, National Center for Ontological Research</a:t>
            </a:r>
            <a:endParaRPr lang="en-US" altLang="ja-JP" sz="1800" i="1" dirty="0">
              <a:ea typeface="ＭＳ 明朝" panose="02020609040205080304" pitchFamily="49" charset="-128"/>
            </a:endParaRPr>
          </a:p>
          <a:p>
            <a:pPr defTabSz="566738">
              <a:lnSpc>
                <a:spcPct val="80000"/>
              </a:lnSpc>
            </a:pPr>
            <a:r>
              <a:rPr lang="en-US" altLang="ja-JP" sz="1800" i="1" dirty="0" smtClean="0">
                <a:ea typeface="ＭＳ 明朝" panose="02020609040205080304" pitchFamily="49" charset="-128"/>
              </a:rPr>
              <a:t>Director of Research, UB </a:t>
            </a:r>
            <a:r>
              <a:rPr lang="en-US" altLang="ja-JP" sz="1800" i="1" dirty="0">
                <a:ea typeface="ＭＳ 明朝" panose="02020609040205080304" pitchFamily="49" charset="-128"/>
              </a:rPr>
              <a:t>Institute for Healthcare Informatics</a:t>
            </a: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t="3583" b="19283"/>
          <a:stretch/>
        </p:blipFill>
        <p:spPr>
          <a:xfrm>
            <a:off x="3886200" y="2971800"/>
            <a:ext cx="1317198" cy="1524000"/>
          </a:xfrm>
          <a:prstGeom prst="rect">
            <a:avLst/>
          </a:prstGeom>
        </p:spPr>
      </p:pic>
    </p:spTree>
    <p:extLst>
      <p:ext uri="{BB962C8B-B14F-4D97-AF65-F5344CB8AC3E}">
        <p14:creationId xmlns:p14="http://schemas.microsoft.com/office/powerpoint/2010/main" val="34268429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altLang="en-US" smtClean="0"/>
              <a:t>What are genes?</a:t>
            </a:r>
          </a:p>
        </p:txBody>
      </p:sp>
      <p:sp>
        <p:nvSpPr>
          <p:cNvPr id="21507" name="Content Placeholder 2"/>
          <p:cNvSpPr>
            <a:spLocks noGrp="1"/>
          </p:cNvSpPr>
          <p:nvPr>
            <p:ph idx="1"/>
          </p:nvPr>
        </p:nvSpPr>
        <p:spPr/>
        <p:txBody>
          <a:bodyPr/>
          <a:lstStyle/>
          <a:p>
            <a:r>
              <a:rPr lang="de-DE" altLang="en-US" sz="2400" i="1" dirty="0" smtClean="0"/>
              <a:t>Bloß die einfache Vorstellung soll Ausdruck finden, daß durch ‘‘etwas’’ in den Gameten eine Eigenschaft des sich entwickelnden Organismus bedingt oder mitbestimmt wird oder werden kann. </a:t>
            </a:r>
            <a:r>
              <a:rPr lang="de-DE" altLang="en-US" sz="2400" i="1" dirty="0" smtClean="0">
                <a:solidFill>
                  <a:srgbClr val="FFFF00"/>
                </a:solidFill>
              </a:rPr>
              <a:t>Keine Hypothese über das Wesen dieses ‘‘etwas’’ sollte dabei aufgestellt oder gestüzt werden. Das Wort Gen ist völlig frei von jeder Hypothese</a:t>
            </a:r>
            <a:r>
              <a:rPr lang="de-DE" altLang="en-US" sz="2400" i="1" dirty="0" smtClean="0"/>
              <a:t>; es drückt nur die sichergestellte Tatsache aus,daß jedenfalls viele Eigenschaften des Organismus durch in den Gameten vorkommende besondere, trennbare und somit selbstständige ‘‘Zustände’’, ‘‘Grundlagen’’, ‘‘Anlagen’’— kurz, was wir eben Gene nennen wollen—bedingt sind.</a:t>
            </a:r>
            <a:endParaRPr lang="en-US" altLang="en-US" sz="2400" i="1" dirty="0" smtClean="0"/>
          </a:p>
        </p:txBody>
      </p:sp>
      <p:sp>
        <p:nvSpPr>
          <p:cNvPr id="21508" name="Slide Number Placeholder 3"/>
          <p:cNvSpPr>
            <a:spLocks noGrp="1"/>
          </p:cNvSpPr>
          <p:nvPr>
            <p:ph type="sldNum" sz="quarter" idx="4294967295"/>
          </p:nvPr>
        </p:nvSpPr>
        <p:spPr>
          <a:xfrm>
            <a:off x="0" y="6553200"/>
            <a:ext cx="614363"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spcBef>
                <a:spcPct val="0"/>
              </a:spcBef>
              <a:buFontTx/>
              <a:buNone/>
            </a:pPr>
            <a:fld id="{5B62D275-B478-4BCC-B8F3-A0CFD0E25338}" type="slidenum">
              <a:rPr lang="en-US" altLang="en-US" sz="1400" smtClean="0">
                <a:solidFill>
                  <a:schemeClr val="bg1"/>
                </a:solidFill>
              </a:rPr>
              <a:pPr>
                <a:spcBef>
                  <a:spcPct val="0"/>
                </a:spcBef>
                <a:buFontTx/>
                <a:buNone/>
              </a:pPr>
              <a:t>10</a:t>
            </a:fld>
            <a:endParaRPr lang="en-US" altLang="en-US" sz="1400" smtClean="0">
              <a:solidFill>
                <a:schemeClr val="bg1"/>
              </a:solidFill>
            </a:endParaRPr>
          </a:p>
        </p:txBody>
      </p:sp>
      <p:sp>
        <p:nvSpPr>
          <p:cNvPr id="21509" name="Rectangle 4"/>
          <p:cNvSpPr>
            <a:spLocks noChangeArrowheads="1"/>
          </p:cNvSpPr>
          <p:nvPr/>
        </p:nvSpPr>
        <p:spPr bwMode="auto">
          <a:xfrm>
            <a:off x="1922463" y="5805488"/>
            <a:ext cx="722153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r" eaLnBrk="1" hangingPunct="1">
              <a:spcBef>
                <a:spcPct val="0"/>
              </a:spcBef>
              <a:buFontTx/>
              <a:buNone/>
            </a:pPr>
            <a:r>
              <a:rPr lang="de-DE" altLang="en-US" sz="1600" b="0">
                <a:solidFill>
                  <a:schemeClr val="bg1"/>
                </a:solidFill>
              </a:rPr>
              <a:t>Johannsen, W. (1909). Elemente der exakten Erblichkeitslehre. Jena: Gustav Fischer.</a:t>
            </a:r>
            <a:endParaRPr lang="en-US" altLang="en-US" sz="1600" b="0">
              <a:solidFill>
                <a:schemeClr val="bg1"/>
              </a:solidFill>
            </a:endParaRPr>
          </a:p>
        </p:txBody>
      </p:sp>
      <p:sp>
        <p:nvSpPr>
          <p:cNvPr id="21510" name="Rectangle 5"/>
          <p:cNvSpPr>
            <a:spLocks noChangeArrowheads="1"/>
          </p:cNvSpPr>
          <p:nvPr/>
        </p:nvSpPr>
        <p:spPr bwMode="auto">
          <a:xfrm>
            <a:off x="522288" y="6273800"/>
            <a:ext cx="86217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r" eaLnBrk="1" hangingPunct="1">
              <a:spcBef>
                <a:spcPct val="0"/>
              </a:spcBef>
              <a:buFontTx/>
              <a:buNone/>
            </a:pPr>
            <a:r>
              <a:rPr lang="en-US" altLang="en-US" sz="1600" b="0">
                <a:solidFill>
                  <a:schemeClr val="bg1"/>
                </a:solidFill>
              </a:rPr>
              <a:t>See: Raphael Falk.  What is a gene?—Revisited. </a:t>
            </a:r>
          </a:p>
          <a:p>
            <a:pPr algn="r" eaLnBrk="1" hangingPunct="1">
              <a:spcBef>
                <a:spcPct val="0"/>
              </a:spcBef>
              <a:buFontTx/>
              <a:buNone/>
            </a:pPr>
            <a:r>
              <a:rPr lang="en-US" altLang="en-US" sz="1600" b="0">
                <a:solidFill>
                  <a:schemeClr val="bg1"/>
                </a:solidFill>
              </a:rPr>
              <a:t>Studies in History and Philosophy of Biological and Biomedical Sciences 41 (2010) 396–406</a:t>
            </a:r>
          </a:p>
        </p:txBody>
      </p:sp>
    </p:spTree>
    <p:extLst>
      <p:ext uri="{BB962C8B-B14F-4D97-AF65-F5344CB8AC3E}">
        <p14:creationId xmlns:p14="http://schemas.microsoft.com/office/powerpoint/2010/main" val="26082111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altLang="en-US" smtClean="0"/>
              <a:t>One more question …</a:t>
            </a:r>
          </a:p>
        </p:txBody>
      </p:sp>
      <p:sp>
        <p:nvSpPr>
          <p:cNvPr id="3" name="Content Placeholder 2"/>
          <p:cNvSpPr>
            <a:spLocks noGrp="1"/>
          </p:cNvSpPr>
          <p:nvPr>
            <p:ph idx="1"/>
          </p:nvPr>
        </p:nvSpPr>
        <p:spPr/>
        <p:txBody>
          <a:bodyPr/>
          <a:lstStyle/>
          <a:p>
            <a:pPr marL="342900" lvl="2" indent="-342900"/>
            <a:r>
              <a:rPr lang="en-US" altLang="en-US" sz="3200" smtClean="0"/>
              <a:t>If the answer to the question ‘</a:t>
            </a:r>
            <a:r>
              <a:rPr lang="en-US" altLang="en-US" sz="3200" i="1" smtClean="0">
                <a:solidFill>
                  <a:schemeClr val="bg1"/>
                </a:solidFill>
                <a:sym typeface="Wingdings" panose="05000000000000000000" pitchFamily="2" charset="2"/>
              </a:rPr>
              <a:t>Do </a:t>
            </a:r>
            <a:r>
              <a:rPr lang="en-US" altLang="en-US" sz="3200" i="1" smtClean="0">
                <a:solidFill>
                  <a:srgbClr val="FF0000"/>
                </a:solidFill>
                <a:sym typeface="Wingdings" panose="05000000000000000000" pitchFamily="2" charset="2"/>
              </a:rPr>
              <a:t>genes</a:t>
            </a:r>
            <a:r>
              <a:rPr lang="en-US" altLang="en-US" sz="3200" i="1" smtClean="0">
                <a:solidFill>
                  <a:schemeClr val="bg1"/>
                </a:solidFill>
                <a:sym typeface="Wingdings" panose="05000000000000000000" pitchFamily="2" charset="2"/>
              </a:rPr>
              <a:t> exist?</a:t>
            </a:r>
            <a:r>
              <a:rPr lang="en-US" altLang="en-US" sz="3200" smtClean="0"/>
              <a:t>’ is ‘</a:t>
            </a:r>
            <a:r>
              <a:rPr lang="en-US" altLang="en-US" sz="3200" i="1" smtClean="0"/>
              <a:t>no</a:t>
            </a:r>
            <a:r>
              <a:rPr lang="en-US" altLang="en-US" sz="3200" smtClean="0"/>
              <a:t>’, would the question ‘</a:t>
            </a:r>
            <a:r>
              <a:rPr lang="en-US" altLang="en-US" sz="3200" i="1" smtClean="0">
                <a:solidFill>
                  <a:schemeClr val="bg1"/>
                </a:solidFill>
                <a:sym typeface="Wingdings" panose="05000000000000000000" pitchFamily="2" charset="2"/>
              </a:rPr>
              <a:t>What do </a:t>
            </a:r>
            <a:r>
              <a:rPr lang="en-US" altLang="en-US" sz="3200" i="1" smtClean="0">
                <a:solidFill>
                  <a:srgbClr val="FF0000"/>
                </a:solidFill>
                <a:sym typeface="Wingdings" panose="05000000000000000000" pitchFamily="2" charset="2"/>
              </a:rPr>
              <a:t>genes</a:t>
            </a:r>
            <a:r>
              <a:rPr lang="en-US" altLang="en-US" sz="3200" i="1" smtClean="0">
                <a:solidFill>
                  <a:schemeClr val="bg1"/>
                </a:solidFill>
                <a:sym typeface="Wingdings" panose="05000000000000000000" pitchFamily="2" charset="2"/>
              </a:rPr>
              <a:t> do?</a:t>
            </a:r>
            <a:r>
              <a:rPr lang="en-US" altLang="en-US" sz="3200" smtClean="0">
                <a:sym typeface="Wingdings" panose="05000000000000000000" pitchFamily="2" charset="2"/>
              </a:rPr>
              <a:t>’ be a sensible question?</a:t>
            </a:r>
          </a:p>
          <a:p>
            <a:pPr marL="342900" lvl="2" indent="-342900"/>
            <a:r>
              <a:rPr lang="en-US" altLang="en-US" sz="3200" smtClean="0">
                <a:solidFill>
                  <a:schemeClr val="bg1"/>
                </a:solidFill>
                <a:sym typeface="Wingdings" panose="05000000000000000000" pitchFamily="2" charset="2"/>
              </a:rPr>
              <a:t>Yes:</a:t>
            </a:r>
          </a:p>
          <a:p>
            <a:pPr marL="800100" lvl="3" indent="-342900"/>
            <a:r>
              <a:rPr lang="en-US" altLang="en-US" sz="2800" smtClean="0"/>
              <a:t>‘</a:t>
            </a:r>
            <a:r>
              <a:rPr lang="en-US" altLang="en-US" sz="2800" i="1" smtClean="0">
                <a:solidFill>
                  <a:schemeClr val="bg1"/>
                </a:solidFill>
                <a:sym typeface="Wingdings" panose="05000000000000000000" pitchFamily="2" charset="2"/>
              </a:rPr>
              <a:t>What do </a:t>
            </a:r>
            <a:r>
              <a:rPr lang="en-US" altLang="en-US" sz="2800" i="1" smtClean="0">
                <a:solidFill>
                  <a:srgbClr val="FF0000"/>
                </a:solidFill>
                <a:sym typeface="Wingdings" panose="05000000000000000000" pitchFamily="2" charset="2"/>
              </a:rPr>
              <a:t>genes</a:t>
            </a:r>
            <a:r>
              <a:rPr lang="en-US" altLang="en-US" sz="2800" i="1" smtClean="0">
                <a:solidFill>
                  <a:schemeClr val="bg1"/>
                </a:solidFill>
                <a:sym typeface="Wingdings" panose="05000000000000000000" pitchFamily="2" charset="2"/>
              </a:rPr>
              <a:t> do?</a:t>
            </a:r>
            <a:r>
              <a:rPr lang="en-US" altLang="en-US" sz="2800" smtClean="0">
                <a:sym typeface="Wingdings" panose="05000000000000000000" pitchFamily="2" charset="2"/>
              </a:rPr>
              <a:t>’   metaphysical question</a:t>
            </a:r>
          </a:p>
          <a:p>
            <a:pPr marL="800100" lvl="3" indent="-342900"/>
            <a:r>
              <a:rPr lang="en-US" altLang="en-US" sz="2800" smtClean="0"/>
              <a:t>‘</a:t>
            </a:r>
            <a:r>
              <a:rPr lang="en-US" altLang="en-US" sz="2800" i="1" smtClean="0">
                <a:solidFill>
                  <a:schemeClr val="bg1"/>
                </a:solidFill>
                <a:sym typeface="Wingdings" panose="05000000000000000000" pitchFamily="2" charset="2"/>
              </a:rPr>
              <a:t>Do </a:t>
            </a:r>
            <a:r>
              <a:rPr lang="en-US" altLang="en-US" sz="2800" i="1" smtClean="0">
                <a:solidFill>
                  <a:srgbClr val="FF0000"/>
                </a:solidFill>
                <a:sym typeface="Wingdings" panose="05000000000000000000" pitchFamily="2" charset="2"/>
              </a:rPr>
              <a:t>genes</a:t>
            </a:r>
            <a:r>
              <a:rPr lang="en-US" altLang="en-US" sz="2800" i="1" smtClean="0">
                <a:solidFill>
                  <a:schemeClr val="bg1"/>
                </a:solidFill>
                <a:sym typeface="Wingdings" panose="05000000000000000000" pitchFamily="2" charset="2"/>
              </a:rPr>
              <a:t> exist?</a:t>
            </a:r>
            <a:r>
              <a:rPr lang="en-US" altLang="en-US" sz="2800" smtClean="0"/>
              <a:t>’  </a:t>
            </a:r>
            <a:r>
              <a:rPr lang="en-US" altLang="en-US" sz="2800" smtClean="0">
                <a:sym typeface="Wingdings" panose="05000000000000000000" pitchFamily="2" charset="2"/>
              </a:rPr>
              <a:t> ontological question</a:t>
            </a:r>
          </a:p>
          <a:p>
            <a:pPr marL="342900" lvl="2" indent="-342900"/>
            <a:r>
              <a:rPr lang="en-US" altLang="en-US" sz="3200" smtClean="0">
                <a:solidFill>
                  <a:schemeClr val="bg1"/>
                </a:solidFill>
                <a:sym typeface="Wingdings" panose="05000000000000000000" pitchFamily="2" charset="2"/>
              </a:rPr>
              <a:t>This raises two further questions: which one?</a:t>
            </a:r>
          </a:p>
        </p:txBody>
      </p:sp>
      <p:sp>
        <p:nvSpPr>
          <p:cNvPr id="22532" name="Slide Number Placeholder 3"/>
          <p:cNvSpPr>
            <a:spLocks noGrp="1"/>
          </p:cNvSpPr>
          <p:nvPr>
            <p:ph type="sldNum" sz="quarter" idx="4294967295"/>
          </p:nvPr>
        </p:nvSpPr>
        <p:spPr>
          <a:xfrm>
            <a:off x="0" y="6553200"/>
            <a:ext cx="614363"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spcBef>
                <a:spcPct val="0"/>
              </a:spcBef>
              <a:buFontTx/>
              <a:buNone/>
            </a:pPr>
            <a:fld id="{C790D1F9-4881-4BB5-AE3B-9AC64A201DE7}" type="slidenum">
              <a:rPr lang="en-US" altLang="en-US" sz="1400" smtClean="0">
                <a:solidFill>
                  <a:schemeClr val="bg1"/>
                </a:solidFill>
              </a:rPr>
              <a:pPr>
                <a:spcBef>
                  <a:spcPct val="0"/>
                </a:spcBef>
                <a:buFontTx/>
                <a:buNone/>
              </a:pPr>
              <a:t>11</a:t>
            </a:fld>
            <a:endParaRPr lang="en-US" altLang="en-US" sz="1400" smtClean="0">
              <a:solidFill>
                <a:schemeClr val="bg1"/>
              </a:solidFill>
            </a:endParaRPr>
          </a:p>
        </p:txBody>
      </p:sp>
    </p:spTree>
    <p:extLst>
      <p:ext uri="{BB962C8B-B14F-4D97-AF65-F5344CB8AC3E}">
        <p14:creationId xmlns:p14="http://schemas.microsoft.com/office/powerpoint/2010/main" val="1414976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altLang="en-US" smtClean="0"/>
              <a:t>Two further questions</a:t>
            </a:r>
          </a:p>
        </p:txBody>
      </p:sp>
      <p:sp>
        <p:nvSpPr>
          <p:cNvPr id="3" name="Content Placeholder 2"/>
          <p:cNvSpPr>
            <a:spLocks noGrp="1"/>
          </p:cNvSpPr>
          <p:nvPr>
            <p:ph idx="1"/>
          </p:nvPr>
        </p:nvSpPr>
        <p:spPr/>
        <p:txBody>
          <a:bodyPr/>
          <a:lstStyle/>
          <a:p>
            <a:pPr>
              <a:defRPr/>
            </a:pPr>
            <a:r>
              <a:rPr lang="en-US" dirty="0" smtClean="0"/>
              <a:t>To be able to answer the question ‘</a:t>
            </a:r>
            <a:r>
              <a:rPr lang="en-US" i="1" dirty="0" smtClean="0">
                <a:solidFill>
                  <a:schemeClr val="bg1"/>
                </a:solidFill>
                <a:sym typeface="Wingdings" pitchFamily="2" charset="2"/>
              </a:rPr>
              <a:t>Do </a:t>
            </a:r>
            <a:r>
              <a:rPr lang="en-US" i="1" dirty="0" smtClean="0">
                <a:solidFill>
                  <a:srgbClr val="FF0000"/>
                </a:solidFill>
                <a:sym typeface="Wingdings" pitchFamily="2" charset="2"/>
              </a:rPr>
              <a:t>genes</a:t>
            </a:r>
            <a:r>
              <a:rPr lang="en-US" i="1" dirty="0" smtClean="0">
                <a:solidFill>
                  <a:schemeClr val="bg1"/>
                </a:solidFill>
                <a:sym typeface="Wingdings" pitchFamily="2" charset="2"/>
              </a:rPr>
              <a:t> exist?</a:t>
            </a:r>
            <a:r>
              <a:rPr lang="en-US" dirty="0" smtClean="0"/>
              <a:t>’ one must ask …</a:t>
            </a:r>
          </a:p>
          <a:p>
            <a:pPr lvl="1">
              <a:defRPr/>
            </a:pPr>
            <a:r>
              <a:rPr lang="en-US" dirty="0" smtClean="0"/>
              <a:t>How can we find out whether genes exist?</a:t>
            </a:r>
          </a:p>
          <a:p>
            <a:pPr lvl="2">
              <a:defRPr/>
            </a:pPr>
            <a:r>
              <a:rPr lang="en-US" dirty="0" smtClean="0">
                <a:solidFill>
                  <a:srgbClr val="00CC99"/>
                </a:solidFill>
                <a:sym typeface="Wingdings" pitchFamily="2" charset="2"/>
              </a:rPr>
              <a:t> epistemological question</a:t>
            </a:r>
            <a:endParaRPr lang="en-US" dirty="0" smtClean="0">
              <a:solidFill>
                <a:srgbClr val="00CC99"/>
              </a:solidFill>
            </a:endParaRPr>
          </a:p>
          <a:p>
            <a:pPr marL="342900" lvl="2" indent="-342900">
              <a:defRPr/>
            </a:pPr>
            <a:r>
              <a:rPr lang="en-US" sz="3200" dirty="0" smtClean="0"/>
              <a:t>If the answer to the question ‘</a:t>
            </a:r>
            <a:r>
              <a:rPr lang="en-US" sz="3200" i="1" dirty="0" smtClean="0">
                <a:solidFill>
                  <a:schemeClr val="bg1"/>
                </a:solidFill>
                <a:sym typeface="Wingdings" pitchFamily="2" charset="2"/>
              </a:rPr>
              <a:t>Do </a:t>
            </a:r>
            <a:r>
              <a:rPr lang="en-US" sz="3200" i="1" dirty="0" smtClean="0">
                <a:solidFill>
                  <a:srgbClr val="FF0000"/>
                </a:solidFill>
                <a:sym typeface="Wingdings" pitchFamily="2" charset="2"/>
              </a:rPr>
              <a:t>genes</a:t>
            </a:r>
            <a:r>
              <a:rPr lang="en-US" sz="3200" i="1" dirty="0" smtClean="0">
                <a:solidFill>
                  <a:schemeClr val="bg1"/>
                </a:solidFill>
                <a:sym typeface="Wingdings" pitchFamily="2" charset="2"/>
              </a:rPr>
              <a:t> exist?</a:t>
            </a:r>
            <a:r>
              <a:rPr lang="en-US" sz="3200" dirty="0" smtClean="0"/>
              <a:t>’ is ‘</a:t>
            </a:r>
            <a:r>
              <a:rPr lang="en-US" sz="3200" i="1" dirty="0" smtClean="0"/>
              <a:t>no</a:t>
            </a:r>
            <a:r>
              <a:rPr lang="en-US" sz="3200" dirty="0" smtClean="0"/>
              <a:t>’, and the answer to the question ‘</a:t>
            </a:r>
            <a:r>
              <a:rPr lang="en-US" sz="3200" i="1" dirty="0" smtClean="0">
                <a:solidFill>
                  <a:schemeClr val="bg1"/>
                </a:solidFill>
                <a:sym typeface="Wingdings" pitchFamily="2" charset="2"/>
              </a:rPr>
              <a:t>What do </a:t>
            </a:r>
            <a:r>
              <a:rPr lang="en-US" sz="3200" i="1" dirty="0" smtClean="0">
                <a:solidFill>
                  <a:srgbClr val="FF0000"/>
                </a:solidFill>
                <a:sym typeface="Wingdings" pitchFamily="2" charset="2"/>
              </a:rPr>
              <a:t>genes</a:t>
            </a:r>
            <a:r>
              <a:rPr lang="en-US" sz="3200" i="1" dirty="0" smtClean="0">
                <a:solidFill>
                  <a:schemeClr val="bg1"/>
                </a:solidFill>
                <a:sym typeface="Wingdings" pitchFamily="2" charset="2"/>
              </a:rPr>
              <a:t> do?</a:t>
            </a:r>
            <a:r>
              <a:rPr lang="en-US" sz="3200" dirty="0" smtClean="0">
                <a:sym typeface="Wingdings" pitchFamily="2" charset="2"/>
              </a:rPr>
              <a:t>’ is sensible, one may ask …</a:t>
            </a:r>
          </a:p>
          <a:p>
            <a:pPr marL="800100" lvl="3" indent="-342900">
              <a:defRPr/>
            </a:pPr>
            <a:r>
              <a:rPr lang="en-US" sz="2800" dirty="0" smtClean="0">
                <a:sym typeface="Wingdings" pitchFamily="2" charset="2"/>
              </a:rPr>
              <a:t>What does the word ‘gene’ then mean?</a:t>
            </a:r>
          </a:p>
          <a:p>
            <a:pPr marL="1257300" lvl="4" indent="-342900">
              <a:buFont typeface="Arial" pitchFamily="34" charset="0"/>
              <a:buChar char="•"/>
              <a:defRPr/>
            </a:pPr>
            <a:r>
              <a:rPr lang="en-US" sz="2400" dirty="0" smtClean="0">
                <a:solidFill>
                  <a:srgbClr val="00CC99"/>
                </a:solidFill>
                <a:sym typeface="Wingdings" pitchFamily="2" charset="2"/>
              </a:rPr>
              <a:t> terminological question</a:t>
            </a:r>
            <a:endParaRPr lang="en-US" sz="2800" dirty="0" smtClean="0">
              <a:sym typeface="Wingdings" pitchFamily="2" charset="2"/>
            </a:endParaRPr>
          </a:p>
        </p:txBody>
      </p:sp>
      <p:sp>
        <p:nvSpPr>
          <p:cNvPr id="23556" name="Slide Number Placeholder 3"/>
          <p:cNvSpPr>
            <a:spLocks noGrp="1"/>
          </p:cNvSpPr>
          <p:nvPr>
            <p:ph type="sldNum" sz="quarter" idx="4294967295"/>
          </p:nvPr>
        </p:nvSpPr>
        <p:spPr>
          <a:xfrm>
            <a:off x="0" y="6553200"/>
            <a:ext cx="614363"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spcBef>
                <a:spcPct val="0"/>
              </a:spcBef>
              <a:buFontTx/>
              <a:buNone/>
            </a:pPr>
            <a:fld id="{8403D1EB-74D8-427F-8732-3905081E3D26}" type="slidenum">
              <a:rPr lang="en-US" altLang="en-US" sz="1400" smtClean="0">
                <a:solidFill>
                  <a:schemeClr val="bg1"/>
                </a:solidFill>
              </a:rPr>
              <a:pPr>
                <a:spcBef>
                  <a:spcPct val="0"/>
                </a:spcBef>
                <a:buFontTx/>
                <a:buNone/>
              </a:pPr>
              <a:t>12</a:t>
            </a:fld>
            <a:endParaRPr lang="en-US" altLang="en-US" sz="1400" smtClean="0">
              <a:solidFill>
                <a:schemeClr val="bg1"/>
              </a:solidFill>
            </a:endParaRPr>
          </a:p>
        </p:txBody>
      </p:sp>
    </p:spTree>
    <p:extLst>
      <p:ext uri="{BB962C8B-B14F-4D97-AF65-F5344CB8AC3E}">
        <p14:creationId xmlns:p14="http://schemas.microsoft.com/office/powerpoint/2010/main" val="27794898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AutoShape 2"/>
          <p:cNvSpPr>
            <a:spLocks noGrp="1" noChangeArrowheads="1"/>
          </p:cNvSpPr>
          <p:nvPr>
            <p:ph type="title"/>
          </p:nvPr>
        </p:nvSpPr>
        <p:spPr/>
        <p:txBody>
          <a:bodyPr/>
          <a:lstStyle/>
          <a:p>
            <a:pPr eaLnBrk="1" hangingPunct="1"/>
            <a:r>
              <a:rPr lang="en-US" altLang="en-US" smtClean="0"/>
              <a:t>‘</a:t>
            </a:r>
            <a:r>
              <a:rPr lang="en-US" altLang="en-US" i="1" smtClean="0"/>
              <a:t>Ontology</a:t>
            </a:r>
            <a:r>
              <a:rPr lang="en-US" altLang="en-US" smtClean="0"/>
              <a:t>’</a:t>
            </a:r>
          </a:p>
        </p:txBody>
      </p:sp>
      <p:sp>
        <p:nvSpPr>
          <p:cNvPr id="53251" name="Rectangle 3"/>
          <p:cNvSpPr>
            <a:spLocks noGrp="1" noChangeArrowheads="1"/>
          </p:cNvSpPr>
          <p:nvPr>
            <p:ph idx="1"/>
          </p:nvPr>
        </p:nvSpPr>
        <p:spPr/>
        <p:txBody>
          <a:bodyPr/>
          <a:lstStyle/>
          <a:p>
            <a:pPr eaLnBrk="1" hangingPunct="1">
              <a:lnSpc>
                <a:spcPct val="90000"/>
              </a:lnSpc>
            </a:pPr>
            <a:r>
              <a:rPr lang="en-US" altLang="en-US" sz="2800" dirty="0" smtClean="0"/>
              <a:t>In philosophy:</a:t>
            </a:r>
          </a:p>
          <a:p>
            <a:pPr lvl="1" eaLnBrk="1" hangingPunct="1">
              <a:lnSpc>
                <a:spcPct val="90000"/>
              </a:lnSpc>
            </a:pPr>
            <a:r>
              <a:rPr lang="en-US" altLang="en-US" sz="2400" b="1" i="1" u="sng" dirty="0" smtClean="0">
                <a:solidFill>
                  <a:schemeClr val="accent2">
                    <a:lumMod val="60000"/>
                    <a:lumOff val="40000"/>
                  </a:schemeClr>
                </a:solidFill>
              </a:rPr>
              <a:t>Ontology</a:t>
            </a:r>
            <a:r>
              <a:rPr lang="en-US" altLang="en-US" sz="2400" dirty="0" smtClean="0">
                <a:solidFill>
                  <a:schemeClr val="accent2">
                    <a:lumMod val="60000"/>
                    <a:lumOff val="40000"/>
                  </a:schemeClr>
                </a:solidFill>
              </a:rPr>
              <a:t> </a:t>
            </a:r>
            <a:r>
              <a:rPr lang="en-US" altLang="en-US" sz="1600" dirty="0" smtClean="0">
                <a:solidFill>
                  <a:schemeClr val="accent2">
                    <a:lumMod val="60000"/>
                    <a:lumOff val="40000"/>
                  </a:schemeClr>
                </a:solidFill>
              </a:rPr>
              <a:t>(no plural)</a:t>
            </a:r>
            <a:r>
              <a:rPr lang="en-US" altLang="en-US" sz="2400" dirty="0" smtClean="0">
                <a:solidFill>
                  <a:schemeClr val="accent2">
                    <a:lumMod val="60000"/>
                    <a:lumOff val="40000"/>
                  </a:schemeClr>
                </a:solidFill>
              </a:rPr>
              <a:t> is the study of what entities exist and how they relate to each other;</a:t>
            </a:r>
          </a:p>
          <a:p>
            <a:pPr lvl="1" eaLnBrk="1" hangingPunct="1">
              <a:lnSpc>
                <a:spcPct val="90000"/>
              </a:lnSpc>
            </a:pPr>
            <a:r>
              <a:rPr lang="en-US" altLang="en-US" sz="2000" dirty="0" smtClean="0">
                <a:solidFill>
                  <a:schemeClr val="accent2">
                    <a:lumMod val="60000"/>
                    <a:lumOff val="40000"/>
                  </a:schemeClr>
                </a:solidFill>
              </a:rPr>
              <a:t>by some philosophers taken to be synonymous with </a:t>
            </a:r>
            <a:r>
              <a:rPr lang="en-US" altLang="en-US" sz="2400" dirty="0" smtClean="0">
                <a:solidFill>
                  <a:schemeClr val="accent2">
                    <a:lumMod val="60000"/>
                    <a:lumOff val="40000"/>
                  </a:schemeClr>
                </a:solidFill>
              </a:rPr>
              <a:t>‘</a:t>
            </a:r>
            <a:r>
              <a:rPr lang="en-US" altLang="en-US" sz="2400" b="1" i="1" u="sng" dirty="0" smtClean="0">
                <a:solidFill>
                  <a:schemeClr val="accent2">
                    <a:lumMod val="60000"/>
                    <a:lumOff val="40000"/>
                  </a:schemeClr>
                </a:solidFill>
              </a:rPr>
              <a:t>metaphysics</a:t>
            </a:r>
            <a:r>
              <a:rPr lang="en-US" altLang="en-US" sz="2400" dirty="0" smtClean="0">
                <a:solidFill>
                  <a:schemeClr val="accent2">
                    <a:lumMod val="60000"/>
                    <a:lumOff val="40000"/>
                  </a:schemeClr>
                </a:solidFill>
              </a:rPr>
              <a:t>’ </a:t>
            </a:r>
            <a:r>
              <a:rPr lang="en-US" altLang="en-US" sz="2000" dirty="0" smtClean="0">
                <a:solidFill>
                  <a:schemeClr val="accent2">
                    <a:lumMod val="60000"/>
                    <a:lumOff val="40000"/>
                  </a:schemeClr>
                </a:solidFill>
              </a:rPr>
              <a:t>while others draw distinctions in many distinct ways</a:t>
            </a:r>
            <a:r>
              <a:rPr lang="en-US" altLang="en-US" sz="2400" dirty="0" smtClean="0">
                <a:solidFill>
                  <a:schemeClr val="accent2">
                    <a:lumMod val="60000"/>
                    <a:lumOff val="40000"/>
                  </a:schemeClr>
                </a:solidFill>
              </a:rPr>
              <a:t> </a:t>
            </a:r>
            <a:r>
              <a:rPr lang="en-US" altLang="en-US" sz="1200" dirty="0" smtClean="0">
                <a:solidFill>
                  <a:schemeClr val="accent2">
                    <a:lumMod val="60000"/>
                    <a:lumOff val="40000"/>
                  </a:schemeClr>
                </a:solidFill>
              </a:rPr>
              <a:t>(the distinctions being irrelevant for this talk)</a:t>
            </a:r>
            <a:r>
              <a:rPr lang="en-US" altLang="en-US" sz="2400" dirty="0" smtClean="0">
                <a:solidFill>
                  <a:schemeClr val="accent2">
                    <a:lumMod val="60000"/>
                    <a:lumOff val="40000"/>
                  </a:schemeClr>
                </a:solidFill>
              </a:rPr>
              <a:t>, </a:t>
            </a:r>
            <a:r>
              <a:rPr lang="en-US" altLang="en-US" sz="2000" dirty="0" smtClean="0">
                <a:solidFill>
                  <a:schemeClr val="accent2">
                    <a:lumMod val="60000"/>
                    <a:lumOff val="40000"/>
                  </a:schemeClr>
                </a:solidFill>
              </a:rPr>
              <a:t>but almost agreeing on the following classification:</a:t>
            </a:r>
          </a:p>
          <a:p>
            <a:pPr lvl="2" eaLnBrk="1" hangingPunct="1">
              <a:lnSpc>
                <a:spcPct val="90000"/>
              </a:lnSpc>
            </a:pPr>
            <a:r>
              <a:rPr lang="en-US" altLang="en-US" sz="2000" dirty="0" smtClean="0">
                <a:solidFill>
                  <a:schemeClr val="accent2">
                    <a:lumMod val="60000"/>
                    <a:lumOff val="40000"/>
                  </a:schemeClr>
                </a:solidFill>
              </a:rPr>
              <a:t>metaphysics </a:t>
            </a:r>
            <a:r>
              <a:rPr lang="en-US" altLang="en-US" sz="2000" dirty="0" smtClean="0">
                <a:solidFill>
                  <a:schemeClr val="accent2">
                    <a:lumMod val="60000"/>
                    <a:lumOff val="40000"/>
                  </a:schemeClr>
                </a:solidFill>
                <a:sym typeface="Wingdings" panose="05000000000000000000" pitchFamily="2" charset="2"/>
              </a:rPr>
              <a:t> studies ‘</a:t>
            </a:r>
            <a:r>
              <a:rPr lang="en-US" altLang="en-US" sz="2000" i="1" dirty="0" smtClean="0">
                <a:solidFill>
                  <a:schemeClr val="accent2">
                    <a:lumMod val="60000"/>
                    <a:lumOff val="40000"/>
                  </a:schemeClr>
                </a:solidFill>
                <a:sym typeface="Wingdings" panose="05000000000000000000" pitchFamily="2" charset="2"/>
              </a:rPr>
              <a:t>how</a:t>
            </a:r>
            <a:r>
              <a:rPr lang="en-US" altLang="en-US" sz="2000" dirty="0" smtClean="0">
                <a:solidFill>
                  <a:schemeClr val="accent2">
                    <a:lumMod val="60000"/>
                    <a:lumOff val="40000"/>
                  </a:schemeClr>
                </a:solidFill>
                <a:sym typeface="Wingdings" panose="05000000000000000000" pitchFamily="2" charset="2"/>
              </a:rPr>
              <a:t> is the world?’</a:t>
            </a:r>
            <a:endParaRPr lang="en-US" altLang="en-US" sz="2000" dirty="0" smtClean="0">
              <a:solidFill>
                <a:schemeClr val="accent2">
                  <a:lumMod val="60000"/>
                  <a:lumOff val="40000"/>
                </a:schemeClr>
              </a:solidFill>
            </a:endParaRPr>
          </a:p>
          <a:p>
            <a:pPr lvl="3" eaLnBrk="1" hangingPunct="1">
              <a:lnSpc>
                <a:spcPct val="90000"/>
              </a:lnSpc>
            </a:pPr>
            <a:r>
              <a:rPr lang="en-US" altLang="en-US" sz="1600" dirty="0" smtClean="0">
                <a:solidFill>
                  <a:schemeClr val="accent2">
                    <a:lumMod val="60000"/>
                    <a:lumOff val="40000"/>
                  </a:schemeClr>
                </a:solidFill>
              </a:rPr>
              <a:t>general metaphysics </a:t>
            </a:r>
            <a:r>
              <a:rPr lang="en-US" altLang="en-US" sz="1600" dirty="0" smtClean="0">
                <a:solidFill>
                  <a:schemeClr val="accent2">
                    <a:lumMod val="60000"/>
                    <a:lumOff val="40000"/>
                  </a:schemeClr>
                </a:solidFill>
                <a:sym typeface="Wingdings" panose="05000000000000000000" pitchFamily="2" charset="2"/>
              </a:rPr>
              <a:t> studies general principles and ‘laws’ about the world</a:t>
            </a:r>
            <a:endParaRPr lang="en-US" altLang="en-US" sz="1600" dirty="0" smtClean="0">
              <a:solidFill>
                <a:schemeClr val="accent2">
                  <a:lumMod val="60000"/>
                  <a:lumOff val="40000"/>
                </a:schemeClr>
              </a:solidFill>
            </a:endParaRPr>
          </a:p>
          <a:p>
            <a:pPr lvl="4" eaLnBrk="1" hangingPunct="1">
              <a:lnSpc>
                <a:spcPct val="90000"/>
              </a:lnSpc>
            </a:pPr>
            <a:r>
              <a:rPr lang="en-US" altLang="en-US" sz="1600" dirty="0" smtClean="0">
                <a:solidFill>
                  <a:schemeClr val="accent2">
                    <a:lumMod val="60000"/>
                    <a:lumOff val="40000"/>
                  </a:schemeClr>
                </a:solidFill>
              </a:rPr>
              <a:t>ontology </a:t>
            </a:r>
            <a:r>
              <a:rPr lang="en-US" altLang="en-US" sz="1600" dirty="0" smtClean="0">
                <a:solidFill>
                  <a:schemeClr val="accent2">
                    <a:lumMod val="60000"/>
                    <a:lumOff val="40000"/>
                  </a:schemeClr>
                </a:solidFill>
                <a:sym typeface="Wingdings" panose="05000000000000000000" pitchFamily="2" charset="2"/>
              </a:rPr>
              <a:t> studies what type of entities exist in the world</a:t>
            </a:r>
            <a:endParaRPr lang="en-US" altLang="en-US" sz="1600" dirty="0" smtClean="0">
              <a:solidFill>
                <a:schemeClr val="accent2">
                  <a:lumMod val="60000"/>
                  <a:lumOff val="40000"/>
                </a:schemeClr>
              </a:solidFill>
            </a:endParaRPr>
          </a:p>
          <a:p>
            <a:pPr lvl="3" eaLnBrk="1" hangingPunct="1">
              <a:lnSpc>
                <a:spcPct val="90000"/>
              </a:lnSpc>
            </a:pPr>
            <a:r>
              <a:rPr lang="en-US" altLang="en-US" sz="1600" dirty="0" smtClean="0">
                <a:solidFill>
                  <a:schemeClr val="accent2">
                    <a:lumMod val="60000"/>
                    <a:lumOff val="40000"/>
                  </a:schemeClr>
                </a:solidFill>
              </a:rPr>
              <a:t>special metaphysics </a:t>
            </a:r>
            <a:r>
              <a:rPr lang="en-US" altLang="en-US" sz="1600" dirty="0" smtClean="0">
                <a:solidFill>
                  <a:schemeClr val="accent2">
                    <a:lumMod val="60000"/>
                    <a:lumOff val="40000"/>
                  </a:schemeClr>
                </a:solidFill>
                <a:sym typeface="Wingdings" panose="05000000000000000000" pitchFamily="2" charset="2"/>
              </a:rPr>
              <a:t> focuses on specific principles and entities </a:t>
            </a:r>
            <a:endParaRPr lang="en-US" altLang="en-US" sz="1600" dirty="0" smtClean="0">
              <a:solidFill>
                <a:schemeClr val="accent2">
                  <a:lumMod val="60000"/>
                  <a:lumOff val="40000"/>
                </a:schemeClr>
              </a:solidFill>
            </a:endParaRPr>
          </a:p>
          <a:p>
            <a:pPr lvl="1" eaLnBrk="1" hangingPunct="1">
              <a:lnSpc>
                <a:spcPct val="90000"/>
              </a:lnSpc>
            </a:pPr>
            <a:r>
              <a:rPr lang="en-US" altLang="en-US" sz="2000" dirty="0" smtClean="0"/>
              <a:t>distinct from ‘</a:t>
            </a:r>
            <a:r>
              <a:rPr lang="en-US" altLang="en-US" sz="2000" b="1" i="1" u="sng" dirty="0" smtClean="0">
                <a:solidFill>
                  <a:srgbClr val="00B050"/>
                </a:solidFill>
              </a:rPr>
              <a:t>epistemology</a:t>
            </a:r>
            <a:r>
              <a:rPr lang="en-US" altLang="en-US" sz="2000" dirty="0" smtClean="0"/>
              <a:t>’ </a:t>
            </a:r>
          </a:p>
          <a:p>
            <a:pPr lvl="2" eaLnBrk="1" hangingPunct="1">
              <a:lnSpc>
                <a:spcPct val="90000"/>
              </a:lnSpc>
            </a:pPr>
            <a:r>
              <a:rPr lang="en-US" altLang="en-US" sz="1600" dirty="0" smtClean="0"/>
              <a:t>which is the study of how we can come to know about what exists.</a:t>
            </a:r>
          </a:p>
          <a:p>
            <a:pPr lvl="1" eaLnBrk="1" hangingPunct="1">
              <a:lnSpc>
                <a:spcPct val="90000"/>
              </a:lnSpc>
            </a:pPr>
            <a:r>
              <a:rPr lang="en-US" altLang="en-US" sz="2000" dirty="0" smtClean="0"/>
              <a:t>distinct from ‘</a:t>
            </a:r>
            <a:r>
              <a:rPr lang="en-US" altLang="en-US" sz="2000" b="1" i="1" u="sng" dirty="0" smtClean="0">
                <a:solidFill>
                  <a:srgbClr val="00CC99"/>
                </a:solidFill>
              </a:rPr>
              <a:t>terminology</a:t>
            </a:r>
            <a:r>
              <a:rPr lang="en-US" altLang="en-US" sz="2000" dirty="0" smtClean="0"/>
              <a:t>’ </a:t>
            </a:r>
          </a:p>
          <a:p>
            <a:pPr lvl="2" eaLnBrk="1" hangingPunct="1">
              <a:lnSpc>
                <a:spcPct val="90000"/>
              </a:lnSpc>
            </a:pPr>
            <a:r>
              <a:rPr lang="en-US" altLang="en-US" sz="1600" dirty="0" smtClean="0"/>
              <a:t>which is the study of what terms mean and how to name things.</a:t>
            </a:r>
          </a:p>
        </p:txBody>
      </p:sp>
    </p:spTree>
    <p:extLst>
      <p:ext uri="{BB962C8B-B14F-4D97-AF65-F5344CB8AC3E}">
        <p14:creationId xmlns:p14="http://schemas.microsoft.com/office/powerpoint/2010/main" val="36114438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5325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325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3251">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3251">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3251">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3251">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3251">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3251">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3251">
                                            <p:txEl>
                                              <p:pRg st="8" end="8"/>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3251">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3251">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AutoShape 2"/>
          <p:cNvSpPr>
            <a:spLocks noGrp="1" noChangeArrowheads="1"/>
          </p:cNvSpPr>
          <p:nvPr>
            <p:ph type="title"/>
          </p:nvPr>
        </p:nvSpPr>
        <p:spPr/>
        <p:txBody>
          <a:bodyPr/>
          <a:lstStyle/>
          <a:p>
            <a:pPr eaLnBrk="1" hangingPunct="1"/>
            <a:r>
              <a:rPr lang="en-US" altLang="en-US" sz="3200" i="1" u="sng" dirty="0" smtClean="0"/>
              <a:t>Terminological</a:t>
            </a:r>
            <a:r>
              <a:rPr lang="en-US" altLang="en-US" sz="3200" dirty="0" smtClean="0"/>
              <a:t> versus </a:t>
            </a:r>
            <a:r>
              <a:rPr lang="en-US" altLang="en-US" sz="3200" i="1" u="sng" dirty="0" smtClean="0"/>
              <a:t>Ontological</a:t>
            </a:r>
            <a:r>
              <a:rPr lang="en-US" altLang="en-US" sz="3200" dirty="0" smtClean="0"/>
              <a:t> approach</a:t>
            </a:r>
          </a:p>
        </p:txBody>
      </p:sp>
      <p:sp>
        <p:nvSpPr>
          <p:cNvPr id="898051" name="Rectangle 3"/>
          <p:cNvSpPr>
            <a:spLocks noGrp="1" noChangeArrowheads="1"/>
          </p:cNvSpPr>
          <p:nvPr>
            <p:ph idx="1"/>
          </p:nvPr>
        </p:nvSpPr>
        <p:spPr/>
        <p:txBody>
          <a:bodyPr/>
          <a:lstStyle/>
          <a:p>
            <a:pPr eaLnBrk="1" hangingPunct="1"/>
            <a:r>
              <a:rPr lang="en-US" altLang="en-US" sz="2800" smtClean="0"/>
              <a:t>The terminologist defines:</a:t>
            </a:r>
          </a:p>
          <a:p>
            <a:pPr lvl="1" eaLnBrk="1" hangingPunct="1"/>
            <a:r>
              <a:rPr lang="en-US" altLang="en-US" sz="2400" smtClean="0"/>
              <a:t>‘</a:t>
            </a:r>
            <a:r>
              <a:rPr lang="en-GB" altLang="en-US" sz="2400" i="1" smtClean="0"/>
              <a:t>a clinical drug is a pharmaceutical product given to (or taken by) a patient with a therapeutic or diagnostic intent</a:t>
            </a:r>
            <a:r>
              <a:rPr lang="en-GB" altLang="en-US" sz="2400" smtClean="0"/>
              <a:t>’. (</a:t>
            </a:r>
            <a:r>
              <a:rPr lang="en-US" altLang="en-US" sz="2400" smtClean="0"/>
              <a:t>RxNorm)</a:t>
            </a:r>
            <a:endParaRPr lang="en-GB" altLang="en-US" sz="2400" smtClean="0"/>
          </a:p>
          <a:p>
            <a:pPr eaLnBrk="1" hangingPunct="1"/>
            <a:r>
              <a:rPr lang="en-US" altLang="en-US" sz="2800" smtClean="0"/>
              <a:t>The (good, real) ontologist thinks:</a:t>
            </a:r>
          </a:p>
          <a:p>
            <a:pPr lvl="1" eaLnBrk="1" hangingPunct="1"/>
            <a:r>
              <a:rPr lang="en-US" altLang="en-US" sz="2400" smtClean="0"/>
              <a:t>Does ‘</a:t>
            </a:r>
            <a:r>
              <a:rPr lang="en-US" altLang="en-US" sz="2400" i="1" smtClean="0"/>
              <a:t>given</a:t>
            </a:r>
            <a:r>
              <a:rPr lang="en-US" altLang="en-US" sz="2400" smtClean="0"/>
              <a:t>’ includes ‘</a:t>
            </a:r>
            <a:r>
              <a:rPr lang="en-US" altLang="en-US" sz="2400" i="1" smtClean="0"/>
              <a:t>prescribed</a:t>
            </a:r>
            <a:r>
              <a:rPr lang="en-US" altLang="en-US" sz="2400" smtClean="0"/>
              <a:t>’? </a:t>
            </a:r>
          </a:p>
          <a:p>
            <a:pPr lvl="1" eaLnBrk="1" hangingPunct="1"/>
            <a:r>
              <a:rPr lang="en-US" altLang="en-US" sz="2400" smtClean="0"/>
              <a:t>Is manufactured with the intent to … not sufficient?</a:t>
            </a:r>
          </a:p>
          <a:p>
            <a:pPr lvl="2" eaLnBrk="1" hangingPunct="1"/>
            <a:r>
              <a:rPr lang="en-US" altLang="en-US" sz="2000" smtClean="0"/>
              <a:t>Are newly marketed products – available in the pharmacy, but not yet prescribed – not clinical drugs?</a:t>
            </a:r>
          </a:p>
          <a:p>
            <a:pPr lvl="2" eaLnBrk="1" hangingPunct="1"/>
            <a:r>
              <a:rPr lang="en-US" altLang="en-US" sz="2000" smtClean="0"/>
              <a:t>Are products stolen from a pharmacy not clinical drugs?</a:t>
            </a:r>
          </a:p>
          <a:p>
            <a:pPr lvl="2" eaLnBrk="1" hangingPunct="1"/>
            <a:r>
              <a:rPr lang="en-US" altLang="en-US" sz="2000" smtClean="0"/>
              <a:t>What about such products taken by persons that are not patients?</a:t>
            </a:r>
          </a:p>
          <a:p>
            <a:pPr lvl="3" eaLnBrk="1" hangingPunct="1"/>
            <a:r>
              <a:rPr lang="en-US" altLang="en-US" sz="1800" smtClean="0"/>
              <a:t>e.g. children mistaking tablets for candies. </a:t>
            </a:r>
          </a:p>
        </p:txBody>
      </p:sp>
    </p:spTree>
    <p:extLst>
      <p:ext uri="{BB962C8B-B14F-4D97-AF65-F5344CB8AC3E}">
        <p14:creationId xmlns:p14="http://schemas.microsoft.com/office/powerpoint/2010/main" val="35412265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89805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98051">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98051">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98051">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98051">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98051">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98051">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98051">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9805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8051"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altLang="en-US" sz="3200" dirty="0" smtClean="0"/>
              <a:t>Is the question ‘</a:t>
            </a:r>
            <a:r>
              <a:rPr lang="en-US" altLang="en-US" sz="3200" i="1" dirty="0" smtClean="0"/>
              <a:t>what is a gene?</a:t>
            </a:r>
            <a:r>
              <a:rPr lang="en-US" altLang="en-US" sz="3200" dirty="0" smtClean="0"/>
              <a:t>’ answered?</a:t>
            </a:r>
          </a:p>
        </p:txBody>
      </p:sp>
      <p:sp>
        <p:nvSpPr>
          <p:cNvPr id="3" name="Content Placeholder 2"/>
          <p:cNvSpPr>
            <a:spLocks noGrp="1"/>
          </p:cNvSpPr>
          <p:nvPr>
            <p:ph idx="1"/>
          </p:nvPr>
        </p:nvSpPr>
        <p:spPr/>
        <p:txBody>
          <a:bodyPr/>
          <a:lstStyle/>
          <a:p>
            <a:r>
              <a:rPr lang="en-US" altLang="en-US" i="1" dirty="0" smtClean="0"/>
              <a:t>Obviously, the century-old discussion of ‘what is a gene’ has not been resolved, …</a:t>
            </a:r>
          </a:p>
          <a:p>
            <a:endParaRPr lang="en-US" altLang="en-US" i="1" dirty="0" smtClean="0"/>
          </a:p>
          <a:p>
            <a:endParaRPr lang="en-US" altLang="en-US" i="1" dirty="0" smtClean="0"/>
          </a:p>
          <a:p>
            <a:endParaRPr lang="en-US" altLang="en-US" i="1" dirty="0" smtClean="0"/>
          </a:p>
          <a:p>
            <a:r>
              <a:rPr lang="en-US" altLang="en-US" dirty="0" smtClean="0"/>
              <a:t>Does this mean </a:t>
            </a:r>
            <a:r>
              <a:rPr lang="en-US" altLang="en-US" dirty="0" err="1" smtClean="0"/>
              <a:t>pharmacogenomic</a:t>
            </a:r>
            <a:r>
              <a:rPr lang="en-US" altLang="en-US" dirty="0" smtClean="0"/>
              <a:t> research is nonsense and building </a:t>
            </a:r>
            <a:r>
              <a:rPr lang="en-US" altLang="en-US" dirty="0" err="1" smtClean="0"/>
              <a:t>pharmacogenomic</a:t>
            </a:r>
            <a:r>
              <a:rPr lang="en-US" altLang="en-US" dirty="0" smtClean="0"/>
              <a:t> research data collections futile?</a:t>
            </a:r>
            <a:endParaRPr lang="en-US" altLang="en-US" i="1" dirty="0" smtClean="0"/>
          </a:p>
        </p:txBody>
      </p:sp>
      <p:sp>
        <p:nvSpPr>
          <p:cNvPr id="28676" name="Slide Number Placeholder 3"/>
          <p:cNvSpPr>
            <a:spLocks noGrp="1"/>
          </p:cNvSpPr>
          <p:nvPr>
            <p:ph type="sldNum" sz="quarter" idx="4294967295"/>
          </p:nvPr>
        </p:nvSpPr>
        <p:spPr>
          <a:xfrm>
            <a:off x="0" y="6553200"/>
            <a:ext cx="614363"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spcBef>
                <a:spcPct val="0"/>
              </a:spcBef>
              <a:buFontTx/>
              <a:buNone/>
            </a:pPr>
            <a:fld id="{3D338BA5-04A8-434F-8304-C07782AAD172}" type="slidenum">
              <a:rPr lang="en-US" altLang="en-US" sz="1400" smtClean="0">
                <a:solidFill>
                  <a:schemeClr val="bg1"/>
                </a:solidFill>
              </a:rPr>
              <a:pPr>
                <a:spcBef>
                  <a:spcPct val="0"/>
                </a:spcBef>
                <a:buFontTx/>
                <a:buNone/>
              </a:pPr>
              <a:t>15</a:t>
            </a:fld>
            <a:endParaRPr lang="en-US" altLang="en-US" sz="1400" smtClean="0">
              <a:solidFill>
                <a:schemeClr val="bg1"/>
              </a:solidFill>
            </a:endParaRPr>
          </a:p>
        </p:txBody>
      </p:sp>
      <p:sp>
        <p:nvSpPr>
          <p:cNvPr id="5" name="Rectangle 4"/>
          <p:cNvSpPr>
            <a:spLocks noChangeArrowheads="1"/>
          </p:cNvSpPr>
          <p:nvPr/>
        </p:nvSpPr>
        <p:spPr bwMode="auto">
          <a:xfrm>
            <a:off x="522288" y="2590800"/>
            <a:ext cx="8621712"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r" eaLnBrk="1" hangingPunct="1">
              <a:spcBef>
                <a:spcPct val="0"/>
              </a:spcBef>
              <a:buFontTx/>
              <a:buNone/>
            </a:pPr>
            <a:r>
              <a:rPr lang="en-US" altLang="en-US" sz="1600" b="0" dirty="0">
                <a:solidFill>
                  <a:schemeClr val="bg1"/>
                </a:solidFill>
              </a:rPr>
              <a:t>Raphael Falk.  What is a gene?—Revisited. </a:t>
            </a:r>
          </a:p>
          <a:p>
            <a:pPr algn="r" eaLnBrk="1" hangingPunct="1">
              <a:spcBef>
                <a:spcPct val="0"/>
              </a:spcBef>
              <a:buFontTx/>
              <a:buNone/>
            </a:pPr>
            <a:r>
              <a:rPr lang="en-US" altLang="en-US" sz="1600" b="0" dirty="0">
                <a:solidFill>
                  <a:schemeClr val="bg1"/>
                </a:solidFill>
              </a:rPr>
              <a:t>Studies in History and Philosophy of Biological and Biomedical Sciences 41 (</a:t>
            </a:r>
            <a:r>
              <a:rPr lang="en-US" altLang="en-US" sz="1600" dirty="0">
                <a:solidFill>
                  <a:srgbClr val="FF0000"/>
                </a:solidFill>
              </a:rPr>
              <a:t>2010</a:t>
            </a:r>
            <a:r>
              <a:rPr lang="en-US" altLang="en-US" sz="1600" b="0" dirty="0">
                <a:solidFill>
                  <a:schemeClr val="bg1"/>
                </a:solidFill>
              </a:rPr>
              <a:t>) 396–406</a:t>
            </a:r>
          </a:p>
        </p:txBody>
      </p:sp>
    </p:spTree>
    <p:extLst>
      <p:ext uri="{BB962C8B-B14F-4D97-AF65-F5344CB8AC3E}">
        <p14:creationId xmlns:p14="http://schemas.microsoft.com/office/powerpoint/2010/main" val="5508076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AutoShape 2"/>
          <p:cNvSpPr>
            <a:spLocks noGrp="1" noChangeArrowheads="1"/>
          </p:cNvSpPr>
          <p:nvPr>
            <p:ph type="title"/>
          </p:nvPr>
        </p:nvSpPr>
        <p:spPr/>
        <p:txBody>
          <a:bodyPr/>
          <a:lstStyle/>
          <a:p>
            <a:pPr eaLnBrk="1" hangingPunct="1"/>
            <a:r>
              <a:rPr lang="en-US" altLang="en-US" smtClean="0"/>
              <a:t>Pharmacogenomic research ‘</a:t>
            </a:r>
            <a:r>
              <a:rPr lang="en-US" altLang="en-US" i="1" u="sng" smtClean="0"/>
              <a:t>data collection</a:t>
            </a:r>
            <a:r>
              <a:rPr lang="en-US" altLang="en-US" smtClean="0"/>
              <a:t>’</a:t>
            </a:r>
          </a:p>
        </p:txBody>
      </p:sp>
      <p:sp>
        <p:nvSpPr>
          <p:cNvPr id="29699" name="Text Box 90"/>
          <p:cNvSpPr txBox="1">
            <a:spLocks noChangeArrowheads="1"/>
          </p:cNvSpPr>
          <p:nvPr/>
        </p:nvSpPr>
        <p:spPr bwMode="auto">
          <a:xfrm>
            <a:off x="5524500" y="6278563"/>
            <a:ext cx="210185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r>
              <a:rPr lang="en-US" altLang="en-US" sz="2400">
                <a:solidFill>
                  <a:schemeClr val="bg1"/>
                </a:solidFill>
              </a:rPr>
              <a:t>phenotypic</a:t>
            </a:r>
          </a:p>
        </p:txBody>
      </p:sp>
      <p:sp>
        <p:nvSpPr>
          <p:cNvPr id="29700" name="Text Box 91"/>
          <p:cNvSpPr txBox="1">
            <a:spLocks noChangeArrowheads="1"/>
          </p:cNvSpPr>
          <p:nvPr/>
        </p:nvSpPr>
        <p:spPr bwMode="auto">
          <a:xfrm>
            <a:off x="2495550" y="6278563"/>
            <a:ext cx="18542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r>
              <a:rPr lang="en-US" altLang="en-US" sz="2400">
                <a:solidFill>
                  <a:schemeClr val="bg1"/>
                </a:solidFill>
              </a:rPr>
              <a:t>genotypic</a:t>
            </a:r>
          </a:p>
        </p:txBody>
      </p:sp>
      <p:sp>
        <p:nvSpPr>
          <p:cNvPr id="29701" name="AutoShape 93"/>
          <p:cNvSpPr>
            <a:spLocks/>
          </p:cNvSpPr>
          <p:nvPr/>
        </p:nvSpPr>
        <p:spPr bwMode="auto">
          <a:xfrm rot="5400000" flipV="1">
            <a:off x="3514725" y="4970463"/>
            <a:ext cx="155575" cy="2406650"/>
          </a:xfrm>
          <a:prstGeom prst="rightBrace">
            <a:avLst>
              <a:gd name="adj1" fmla="val 149896"/>
              <a:gd name="adj2" fmla="val 50000"/>
            </a:avLst>
          </a:prstGeom>
          <a:noFill/>
          <a:ln w="9525">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29702" name="AutoShape 94"/>
          <p:cNvSpPr>
            <a:spLocks/>
          </p:cNvSpPr>
          <p:nvPr/>
        </p:nvSpPr>
        <p:spPr bwMode="auto">
          <a:xfrm rot="5400000" flipV="1">
            <a:off x="6326187" y="4646613"/>
            <a:ext cx="201613" cy="3100388"/>
          </a:xfrm>
          <a:prstGeom prst="rightBrace">
            <a:avLst>
              <a:gd name="adj1" fmla="val 200482"/>
              <a:gd name="adj2" fmla="val 50000"/>
            </a:avLst>
          </a:prstGeom>
          <a:noFill/>
          <a:ln w="9525">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pic>
        <p:nvPicPr>
          <p:cNvPr id="2970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9700" y="2941638"/>
            <a:ext cx="6683375" cy="323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9704" name="Rectangle 10"/>
          <p:cNvSpPr>
            <a:spLocks noChangeArrowheads="1"/>
          </p:cNvSpPr>
          <p:nvPr/>
        </p:nvSpPr>
        <p:spPr bwMode="auto">
          <a:xfrm>
            <a:off x="269875" y="1944688"/>
            <a:ext cx="8621713"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r>
              <a:rPr lang="en-US" altLang="en-US" sz="2400">
                <a:solidFill>
                  <a:schemeClr val="bg1"/>
                </a:solidFill>
              </a:rPr>
              <a:t>A huge matrix with data representing patient cases in one dimension and patient characteristics in the other dimension</a:t>
            </a:r>
          </a:p>
        </p:txBody>
      </p:sp>
    </p:spTree>
    <p:extLst>
      <p:ext uri="{BB962C8B-B14F-4D97-AF65-F5344CB8AC3E}">
        <p14:creationId xmlns:p14="http://schemas.microsoft.com/office/powerpoint/2010/main" val="4465066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AutoShape 2"/>
          <p:cNvSpPr>
            <a:spLocks noGrp="1" noChangeArrowheads="1"/>
          </p:cNvSpPr>
          <p:nvPr>
            <p:ph type="title"/>
          </p:nvPr>
        </p:nvSpPr>
        <p:spPr/>
        <p:txBody>
          <a:bodyPr/>
          <a:lstStyle/>
          <a:p>
            <a:pPr eaLnBrk="1" hangingPunct="1"/>
            <a:r>
              <a:rPr lang="en-US" altLang="en-US" smtClean="0"/>
              <a:t>Goal of research data collection: analysis</a:t>
            </a:r>
          </a:p>
        </p:txBody>
      </p:sp>
      <p:sp>
        <p:nvSpPr>
          <p:cNvPr id="31747" name="Text Box 90"/>
          <p:cNvSpPr txBox="1">
            <a:spLocks noChangeArrowheads="1"/>
          </p:cNvSpPr>
          <p:nvPr/>
        </p:nvSpPr>
        <p:spPr bwMode="auto">
          <a:xfrm>
            <a:off x="5524500" y="6278563"/>
            <a:ext cx="210185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r>
              <a:rPr lang="en-US" altLang="en-US" sz="2400">
                <a:solidFill>
                  <a:schemeClr val="bg1"/>
                </a:solidFill>
              </a:rPr>
              <a:t>phenotypic</a:t>
            </a:r>
          </a:p>
        </p:txBody>
      </p:sp>
      <p:sp>
        <p:nvSpPr>
          <p:cNvPr id="31748" name="Text Box 91"/>
          <p:cNvSpPr txBox="1">
            <a:spLocks noChangeArrowheads="1"/>
          </p:cNvSpPr>
          <p:nvPr/>
        </p:nvSpPr>
        <p:spPr bwMode="auto">
          <a:xfrm>
            <a:off x="2495550" y="6278563"/>
            <a:ext cx="18542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r>
              <a:rPr lang="en-US" altLang="en-US" sz="2400">
                <a:solidFill>
                  <a:schemeClr val="bg1"/>
                </a:solidFill>
              </a:rPr>
              <a:t>genotypic</a:t>
            </a:r>
          </a:p>
        </p:txBody>
      </p:sp>
      <p:sp>
        <p:nvSpPr>
          <p:cNvPr id="31749" name="AutoShape 93"/>
          <p:cNvSpPr>
            <a:spLocks/>
          </p:cNvSpPr>
          <p:nvPr/>
        </p:nvSpPr>
        <p:spPr bwMode="auto">
          <a:xfrm rot="5400000" flipV="1">
            <a:off x="3514725" y="4970463"/>
            <a:ext cx="155575" cy="2406650"/>
          </a:xfrm>
          <a:prstGeom prst="rightBrace">
            <a:avLst>
              <a:gd name="adj1" fmla="val 149896"/>
              <a:gd name="adj2" fmla="val 50000"/>
            </a:avLst>
          </a:prstGeom>
          <a:noFill/>
          <a:ln w="9525">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31750" name="AutoShape 94"/>
          <p:cNvSpPr>
            <a:spLocks/>
          </p:cNvSpPr>
          <p:nvPr/>
        </p:nvSpPr>
        <p:spPr bwMode="auto">
          <a:xfrm rot="5400000" flipV="1">
            <a:off x="6326187" y="4646613"/>
            <a:ext cx="201613" cy="3100388"/>
          </a:xfrm>
          <a:prstGeom prst="rightBrace">
            <a:avLst>
              <a:gd name="adj1" fmla="val 200482"/>
              <a:gd name="adj2" fmla="val 50000"/>
            </a:avLst>
          </a:prstGeom>
          <a:noFill/>
          <a:ln w="9525">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pic>
        <p:nvPicPr>
          <p:cNvPr id="317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9700" y="2941638"/>
            <a:ext cx="6683375" cy="323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31752" name="Rectangle 10"/>
          <p:cNvSpPr>
            <a:spLocks noChangeArrowheads="1"/>
          </p:cNvSpPr>
          <p:nvPr/>
        </p:nvSpPr>
        <p:spPr bwMode="auto">
          <a:xfrm>
            <a:off x="269875" y="1944688"/>
            <a:ext cx="8621713"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r>
              <a:rPr lang="en-US" altLang="en-US" sz="2400">
                <a:solidFill>
                  <a:schemeClr val="bg1"/>
                </a:solidFill>
              </a:rPr>
              <a:t>Use statistical correlation techniques to find associations between characteristics and (dis)similarities between cases</a:t>
            </a:r>
          </a:p>
        </p:txBody>
      </p:sp>
      <p:sp>
        <p:nvSpPr>
          <p:cNvPr id="31753" name="AutoShape 354"/>
          <p:cNvSpPr>
            <a:spLocks noChangeArrowheads="1"/>
          </p:cNvSpPr>
          <p:nvPr/>
        </p:nvSpPr>
        <p:spPr bwMode="auto">
          <a:xfrm>
            <a:off x="3200400" y="3810000"/>
            <a:ext cx="3275013" cy="379413"/>
          </a:xfrm>
          <a:prstGeom prst="curvedUpArrow">
            <a:avLst>
              <a:gd name="adj1" fmla="val 80883"/>
              <a:gd name="adj2" fmla="val 192936"/>
              <a:gd name="adj3" fmla="val 33333"/>
            </a:avLst>
          </a:prstGeom>
          <a:solidFill>
            <a:schemeClr val="accent1"/>
          </a:solidFill>
          <a:ln w="9525">
            <a:solidFill>
              <a:schemeClr val="bg1"/>
            </a:solidFill>
            <a:miter lim="800000"/>
            <a:headEnd/>
            <a:tailEnd/>
          </a:ln>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grpSp>
        <p:nvGrpSpPr>
          <p:cNvPr id="31754" name="Group 356"/>
          <p:cNvGrpSpPr>
            <a:grpSpLocks/>
          </p:cNvGrpSpPr>
          <p:nvPr/>
        </p:nvGrpSpPr>
        <p:grpSpPr bwMode="auto">
          <a:xfrm>
            <a:off x="4198938" y="3810000"/>
            <a:ext cx="3268662" cy="381000"/>
            <a:chOff x="2016" y="2736"/>
            <a:chExt cx="2688" cy="240"/>
          </a:xfrm>
        </p:grpSpPr>
        <p:sp>
          <p:nvSpPr>
            <p:cNvPr id="31760" name="AutoShape 354"/>
            <p:cNvSpPr>
              <a:spLocks noChangeArrowheads="1"/>
            </p:cNvSpPr>
            <p:nvPr/>
          </p:nvSpPr>
          <p:spPr bwMode="auto">
            <a:xfrm>
              <a:off x="2016" y="2736"/>
              <a:ext cx="1344" cy="240"/>
            </a:xfrm>
            <a:prstGeom prst="curvedUpArrow">
              <a:avLst>
                <a:gd name="adj1" fmla="val 80915"/>
                <a:gd name="adj2" fmla="val 192915"/>
                <a:gd name="adj3" fmla="val 33333"/>
              </a:avLst>
            </a:prstGeom>
            <a:solidFill>
              <a:schemeClr val="accent1"/>
            </a:solidFill>
            <a:ln w="9525">
              <a:solidFill>
                <a:schemeClr val="bg1"/>
              </a:solidFill>
              <a:miter lim="800000"/>
              <a:headEnd/>
              <a:tailEnd/>
            </a:ln>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31761" name="AutoShape 355"/>
            <p:cNvSpPr>
              <a:spLocks noChangeArrowheads="1"/>
            </p:cNvSpPr>
            <p:nvPr/>
          </p:nvSpPr>
          <p:spPr bwMode="auto">
            <a:xfrm>
              <a:off x="2016" y="2736"/>
              <a:ext cx="2688" cy="240"/>
            </a:xfrm>
            <a:prstGeom prst="curvedUpArrow">
              <a:avLst>
                <a:gd name="adj1" fmla="val 79956"/>
                <a:gd name="adj2" fmla="val 196622"/>
                <a:gd name="adj3" fmla="val 33333"/>
              </a:avLst>
            </a:prstGeom>
            <a:solidFill>
              <a:schemeClr val="accent1"/>
            </a:solidFill>
            <a:ln w="9525">
              <a:solidFill>
                <a:schemeClr val="bg1"/>
              </a:solidFill>
              <a:miter lim="800000"/>
              <a:headEnd/>
              <a:tailEnd/>
            </a:ln>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grpSp>
      <p:grpSp>
        <p:nvGrpSpPr>
          <p:cNvPr id="31755" name="Group 361"/>
          <p:cNvGrpSpPr>
            <a:grpSpLocks/>
          </p:cNvGrpSpPr>
          <p:nvPr/>
        </p:nvGrpSpPr>
        <p:grpSpPr bwMode="auto">
          <a:xfrm>
            <a:off x="1031875" y="3848100"/>
            <a:ext cx="304800" cy="2362200"/>
            <a:chOff x="192" y="2448"/>
            <a:chExt cx="192" cy="1488"/>
          </a:xfrm>
        </p:grpSpPr>
        <p:sp>
          <p:nvSpPr>
            <p:cNvPr id="31756" name="Line 357"/>
            <p:cNvSpPr>
              <a:spLocks noChangeShapeType="1"/>
            </p:cNvSpPr>
            <p:nvPr/>
          </p:nvSpPr>
          <p:spPr bwMode="auto">
            <a:xfrm>
              <a:off x="192" y="2448"/>
              <a:ext cx="0" cy="1488"/>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31757" name="Line 358"/>
            <p:cNvSpPr>
              <a:spLocks noChangeShapeType="1"/>
            </p:cNvSpPr>
            <p:nvPr/>
          </p:nvSpPr>
          <p:spPr bwMode="auto">
            <a:xfrm>
              <a:off x="192" y="2460"/>
              <a:ext cx="192" cy="0"/>
            </a:xfrm>
            <a:prstGeom prst="line">
              <a:avLst/>
            </a:prstGeom>
            <a:noFill/>
            <a:ln w="38100">
              <a:solidFill>
                <a:srgbClr val="FFFF00"/>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p>
          </p:txBody>
        </p:sp>
        <p:sp>
          <p:nvSpPr>
            <p:cNvPr id="31758" name="Line 359"/>
            <p:cNvSpPr>
              <a:spLocks noChangeShapeType="1"/>
            </p:cNvSpPr>
            <p:nvPr/>
          </p:nvSpPr>
          <p:spPr bwMode="auto">
            <a:xfrm>
              <a:off x="192" y="2928"/>
              <a:ext cx="192" cy="0"/>
            </a:xfrm>
            <a:prstGeom prst="line">
              <a:avLst/>
            </a:prstGeom>
            <a:noFill/>
            <a:ln w="38100">
              <a:solidFill>
                <a:srgbClr val="FFFF00"/>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p>
          </p:txBody>
        </p:sp>
        <p:sp>
          <p:nvSpPr>
            <p:cNvPr id="31759" name="Line 360"/>
            <p:cNvSpPr>
              <a:spLocks noChangeShapeType="1"/>
            </p:cNvSpPr>
            <p:nvPr/>
          </p:nvSpPr>
          <p:spPr bwMode="auto">
            <a:xfrm>
              <a:off x="192" y="3696"/>
              <a:ext cx="192" cy="0"/>
            </a:xfrm>
            <a:prstGeom prst="line">
              <a:avLst/>
            </a:prstGeom>
            <a:noFill/>
            <a:ln w="38100">
              <a:solidFill>
                <a:srgbClr val="FFFF00"/>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p>
          </p:txBody>
        </p:sp>
      </p:grpSp>
    </p:spTree>
    <p:extLst>
      <p:ext uri="{BB962C8B-B14F-4D97-AF65-F5344CB8AC3E}">
        <p14:creationId xmlns:p14="http://schemas.microsoft.com/office/powerpoint/2010/main" val="18088053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AutoShape 2"/>
          <p:cNvSpPr>
            <a:spLocks noGrp="1" noChangeArrowheads="1"/>
          </p:cNvSpPr>
          <p:nvPr>
            <p:ph type="title"/>
          </p:nvPr>
        </p:nvSpPr>
        <p:spPr/>
        <p:txBody>
          <a:bodyPr/>
          <a:lstStyle/>
          <a:p>
            <a:pPr eaLnBrk="1" hangingPunct="1"/>
            <a:r>
              <a:rPr lang="en-US" altLang="en-US" smtClean="0"/>
              <a:t>Goal of research data collection: analysis</a:t>
            </a:r>
          </a:p>
        </p:txBody>
      </p:sp>
      <p:sp>
        <p:nvSpPr>
          <p:cNvPr id="33795" name="Text Box 90"/>
          <p:cNvSpPr txBox="1">
            <a:spLocks noChangeArrowheads="1"/>
          </p:cNvSpPr>
          <p:nvPr/>
        </p:nvSpPr>
        <p:spPr bwMode="auto">
          <a:xfrm>
            <a:off x="5524500" y="6278563"/>
            <a:ext cx="210185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r>
              <a:rPr lang="en-US" altLang="en-US" sz="2400">
                <a:solidFill>
                  <a:schemeClr val="bg1"/>
                </a:solidFill>
              </a:rPr>
              <a:t>phenotypic</a:t>
            </a:r>
          </a:p>
        </p:txBody>
      </p:sp>
      <p:sp>
        <p:nvSpPr>
          <p:cNvPr id="33796" name="Text Box 91"/>
          <p:cNvSpPr txBox="1">
            <a:spLocks noChangeArrowheads="1"/>
          </p:cNvSpPr>
          <p:nvPr/>
        </p:nvSpPr>
        <p:spPr bwMode="auto">
          <a:xfrm>
            <a:off x="2697163" y="6278563"/>
            <a:ext cx="14509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r>
              <a:rPr lang="en-US" altLang="en-US" sz="2400">
                <a:solidFill>
                  <a:srgbClr val="FF0000"/>
                </a:solidFill>
              </a:rPr>
              <a:t>gen</a:t>
            </a:r>
            <a:r>
              <a:rPr lang="en-US" altLang="en-US" sz="2400">
                <a:solidFill>
                  <a:schemeClr val="bg1"/>
                </a:solidFill>
              </a:rPr>
              <a:t>otypic</a:t>
            </a:r>
          </a:p>
        </p:txBody>
      </p:sp>
      <p:sp>
        <p:nvSpPr>
          <p:cNvPr id="33797" name="AutoShape 93"/>
          <p:cNvSpPr>
            <a:spLocks/>
          </p:cNvSpPr>
          <p:nvPr/>
        </p:nvSpPr>
        <p:spPr bwMode="auto">
          <a:xfrm rot="5400000" flipV="1">
            <a:off x="3514725" y="4970463"/>
            <a:ext cx="155575" cy="2406650"/>
          </a:xfrm>
          <a:prstGeom prst="rightBrace">
            <a:avLst>
              <a:gd name="adj1" fmla="val 149896"/>
              <a:gd name="adj2" fmla="val 50000"/>
            </a:avLst>
          </a:prstGeom>
          <a:noFill/>
          <a:ln w="9525">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33798" name="AutoShape 94"/>
          <p:cNvSpPr>
            <a:spLocks/>
          </p:cNvSpPr>
          <p:nvPr/>
        </p:nvSpPr>
        <p:spPr bwMode="auto">
          <a:xfrm rot="5400000" flipV="1">
            <a:off x="6326187" y="4646613"/>
            <a:ext cx="201613" cy="3100388"/>
          </a:xfrm>
          <a:prstGeom prst="rightBrace">
            <a:avLst>
              <a:gd name="adj1" fmla="val 200482"/>
              <a:gd name="adj2" fmla="val 50000"/>
            </a:avLst>
          </a:prstGeom>
          <a:noFill/>
          <a:ln w="9525">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pic>
        <p:nvPicPr>
          <p:cNvPr id="337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9700" y="2941638"/>
            <a:ext cx="6683375" cy="323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33800" name="Rectangle 10"/>
          <p:cNvSpPr>
            <a:spLocks noChangeArrowheads="1"/>
          </p:cNvSpPr>
          <p:nvPr/>
        </p:nvSpPr>
        <p:spPr bwMode="auto">
          <a:xfrm>
            <a:off x="269875" y="1944688"/>
            <a:ext cx="8621713"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r>
              <a:rPr lang="en-US" altLang="en-US" sz="2400">
                <a:solidFill>
                  <a:schemeClr val="bg1"/>
                </a:solidFill>
              </a:rPr>
              <a:t>Does it make sense to do so if we are not sure whether the notion of ‘gene’ is a faithful one, it is whether ‘gene’ denotes an entity? </a:t>
            </a:r>
          </a:p>
        </p:txBody>
      </p:sp>
      <p:sp>
        <p:nvSpPr>
          <p:cNvPr id="33801" name="AutoShape 354"/>
          <p:cNvSpPr>
            <a:spLocks noChangeArrowheads="1"/>
          </p:cNvSpPr>
          <p:nvPr/>
        </p:nvSpPr>
        <p:spPr bwMode="auto">
          <a:xfrm>
            <a:off x="3200400" y="3810000"/>
            <a:ext cx="3275013" cy="379413"/>
          </a:xfrm>
          <a:prstGeom prst="curvedUpArrow">
            <a:avLst>
              <a:gd name="adj1" fmla="val 80883"/>
              <a:gd name="adj2" fmla="val 192936"/>
              <a:gd name="adj3" fmla="val 33333"/>
            </a:avLst>
          </a:prstGeom>
          <a:solidFill>
            <a:schemeClr val="accent1"/>
          </a:solidFill>
          <a:ln w="9525">
            <a:solidFill>
              <a:schemeClr val="bg1"/>
            </a:solidFill>
            <a:miter lim="800000"/>
            <a:headEnd/>
            <a:tailEnd/>
          </a:ln>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grpSp>
        <p:nvGrpSpPr>
          <p:cNvPr id="33802" name="Group 356"/>
          <p:cNvGrpSpPr>
            <a:grpSpLocks/>
          </p:cNvGrpSpPr>
          <p:nvPr/>
        </p:nvGrpSpPr>
        <p:grpSpPr bwMode="auto">
          <a:xfrm>
            <a:off x="4198938" y="3810000"/>
            <a:ext cx="3268662" cy="381000"/>
            <a:chOff x="2016" y="2736"/>
            <a:chExt cx="2688" cy="240"/>
          </a:xfrm>
        </p:grpSpPr>
        <p:sp>
          <p:nvSpPr>
            <p:cNvPr id="33808" name="AutoShape 354"/>
            <p:cNvSpPr>
              <a:spLocks noChangeArrowheads="1"/>
            </p:cNvSpPr>
            <p:nvPr/>
          </p:nvSpPr>
          <p:spPr bwMode="auto">
            <a:xfrm>
              <a:off x="2016" y="2736"/>
              <a:ext cx="1344" cy="240"/>
            </a:xfrm>
            <a:prstGeom prst="curvedUpArrow">
              <a:avLst>
                <a:gd name="adj1" fmla="val 80915"/>
                <a:gd name="adj2" fmla="val 192915"/>
                <a:gd name="adj3" fmla="val 33333"/>
              </a:avLst>
            </a:prstGeom>
            <a:solidFill>
              <a:schemeClr val="accent1"/>
            </a:solidFill>
            <a:ln w="9525">
              <a:solidFill>
                <a:schemeClr val="bg1"/>
              </a:solidFill>
              <a:miter lim="800000"/>
              <a:headEnd/>
              <a:tailEnd/>
            </a:ln>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33809" name="AutoShape 355"/>
            <p:cNvSpPr>
              <a:spLocks noChangeArrowheads="1"/>
            </p:cNvSpPr>
            <p:nvPr/>
          </p:nvSpPr>
          <p:spPr bwMode="auto">
            <a:xfrm>
              <a:off x="2016" y="2736"/>
              <a:ext cx="2688" cy="240"/>
            </a:xfrm>
            <a:prstGeom prst="curvedUpArrow">
              <a:avLst>
                <a:gd name="adj1" fmla="val 79956"/>
                <a:gd name="adj2" fmla="val 196622"/>
                <a:gd name="adj3" fmla="val 33333"/>
              </a:avLst>
            </a:prstGeom>
            <a:solidFill>
              <a:schemeClr val="accent1"/>
            </a:solidFill>
            <a:ln w="9525">
              <a:solidFill>
                <a:schemeClr val="bg1"/>
              </a:solidFill>
              <a:miter lim="800000"/>
              <a:headEnd/>
              <a:tailEnd/>
            </a:ln>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grpSp>
      <p:grpSp>
        <p:nvGrpSpPr>
          <p:cNvPr id="33803" name="Group 361"/>
          <p:cNvGrpSpPr>
            <a:grpSpLocks/>
          </p:cNvGrpSpPr>
          <p:nvPr/>
        </p:nvGrpSpPr>
        <p:grpSpPr bwMode="auto">
          <a:xfrm>
            <a:off x="1031875" y="3848100"/>
            <a:ext cx="304800" cy="2362200"/>
            <a:chOff x="192" y="2448"/>
            <a:chExt cx="192" cy="1488"/>
          </a:xfrm>
        </p:grpSpPr>
        <p:sp>
          <p:nvSpPr>
            <p:cNvPr id="33804" name="Line 357"/>
            <p:cNvSpPr>
              <a:spLocks noChangeShapeType="1"/>
            </p:cNvSpPr>
            <p:nvPr/>
          </p:nvSpPr>
          <p:spPr bwMode="auto">
            <a:xfrm>
              <a:off x="192" y="2448"/>
              <a:ext cx="0" cy="1488"/>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33805" name="Line 358"/>
            <p:cNvSpPr>
              <a:spLocks noChangeShapeType="1"/>
            </p:cNvSpPr>
            <p:nvPr/>
          </p:nvSpPr>
          <p:spPr bwMode="auto">
            <a:xfrm>
              <a:off x="192" y="2460"/>
              <a:ext cx="192" cy="0"/>
            </a:xfrm>
            <a:prstGeom prst="line">
              <a:avLst/>
            </a:prstGeom>
            <a:noFill/>
            <a:ln w="38100">
              <a:solidFill>
                <a:srgbClr val="FFFF00"/>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p>
          </p:txBody>
        </p:sp>
        <p:sp>
          <p:nvSpPr>
            <p:cNvPr id="33806" name="Line 359"/>
            <p:cNvSpPr>
              <a:spLocks noChangeShapeType="1"/>
            </p:cNvSpPr>
            <p:nvPr/>
          </p:nvSpPr>
          <p:spPr bwMode="auto">
            <a:xfrm>
              <a:off x="192" y="2928"/>
              <a:ext cx="192" cy="0"/>
            </a:xfrm>
            <a:prstGeom prst="line">
              <a:avLst/>
            </a:prstGeom>
            <a:noFill/>
            <a:ln w="38100">
              <a:solidFill>
                <a:srgbClr val="FFFF00"/>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p>
          </p:txBody>
        </p:sp>
        <p:sp>
          <p:nvSpPr>
            <p:cNvPr id="33807" name="Line 360"/>
            <p:cNvSpPr>
              <a:spLocks noChangeShapeType="1"/>
            </p:cNvSpPr>
            <p:nvPr/>
          </p:nvSpPr>
          <p:spPr bwMode="auto">
            <a:xfrm>
              <a:off x="192" y="3696"/>
              <a:ext cx="192" cy="0"/>
            </a:xfrm>
            <a:prstGeom prst="line">
              <a:avLst/>
            </a:prstGeom>
            <a:noFill/>
            <a:ln w="38100">
              <a:solidFill>
                <a:srgbClr val="FFFF00"/>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p>
          </p:txBody>
        </p:sp>
      </p:grpSp>
    </p:spTree>
    <p:extLst>
      <p:ext uri="{BB962C8B-B14F-4D97-AF65-F5344CB8AC3E}">
        <p14:creationId xmlns:p14="http://schemas.microsoft.com/office/powerpoint/2010/main" val="21550883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AutoShape 2"/>
          <p:cNvSpPr>
            <a:spLocks noGrp="1" noChangeArrowheads="1"/>
          </p:cNvSpPr>
          <p:nvPr>
            <p:ph type="title"/>
          </p:nvPr>
        </p:nvSpPr>
        <p:spPr/>
        <p:txBody>
          <a:bodyPr/>
          <a:lstStyle/>
          <a:p>
            <a:pPr eaLnBrk="1" hangingPunct="1"/>
            <a:r>
              <a:rPr lang="en-US" altLang="en-US" smtClean="0"/>
              <a:t>Fundamental questions to answering that  </a:t>
            </a:r>
          </a:p>
        </p:txBody>
      </p:sp>
      <p:sp>
        <p:nvSpPr>
          <p:cNvPr id="15" name="Content Placeholder 14"/>
          <p:cNvSpPr>
            <a:spLocks noGrp="1"/>
          </p:cNvSpPr>
          <p:nvPr>
            <p:ph idx="1"/>
          </p:nvPr>
        </p:nvSpPr>
        <p:spPr/>
        <p:txBody>
          <a:bodyPr/>
          <a:lstStyle/>
          <a:p>
            <a:pPr marL="514350" indent="-514350">
              <a:buFont typeface="+mj-lt"/>
              <a:buAutoNum type="arabicPeriod"/>
              <a:defRPr/>
            </a:pPr>
            <a:r>
              <a:rPr lang="en-US" dirty="0" smtClean="0"/>
              <a:t>What are data and where do they come from ?</a:t>
            </a:r>
          </a:p>
          <a:p>
            <a:pPr>
              <a:defRPr/>
            </a:pPr>
            <a:endParaRPr lang="en-US" dirty="0"/>
          </a:p>
        </p:txBody>
      </p:sp>
    </p:spTree>
    <p:extLst>
      <p:ext uri="{BB962C8B-B14F-4D97-AF65-F5344CB8AC3E}">
        <p14:creationId xmlns:p14="http://schemas.microsoft.com/office/powerpoint/2010/main" val="22209305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3" descr="demoo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4953000"/>
            <a:ext cx="1038225" cy="141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Picture 4" descr="Smith"/>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96200" y="4876800"/>
            <a:ext cx="1214438"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196" name="Group 5"/>
          <p:cNvGrpSpPr>
            <a:grpSpLocks/>
          </p:cNvGrpSpPr>
          <p:nvPr/>
        </p:nvGrpSpPr>
        <p:grpSpPr bwMode="auto">
          <a:xfrm>
            <a:off x="304800" y="2057400"/>
            <a:ext cx="996950" cy="1219200"/>
            <a:chOff x="2736" y="1344"/>
            <a:chExt cx="724" cy="941"/>
          </a:xfrm>
        </p:grpSpPr>
        <p:sp>
          <p:nvSpPr>
            <p:cNvPr id="8226" name="Rectangle 6"/>
            <p:cNvSpPr>
              <a:spLocks noChangeArrowheads="1"/>
            </p:cNvSpPr>
            <p:nvPr/>
          </p:nvSpPr>
          <p:spPr bwMode="auto">
            <a:xfrm>
              <a:off x="2736" y="1344"/>
              <a:ext cx="720" cy="912"/>
            </a:xfrm>
            <a:prstGeom prst="rect">
              <a:avLst/>
            </a:prstGeom>
            <a:solidFill>
              <a:schemeClr val="folHlink"/>
            </a:solidFill>
            <a:ln w="9525">
              <a:solidFill>
                <a:schemeClr val="hlink"/>
              </a:solidFill>
              <a:miter lim="800000"/>
              <a:headEnd/>
              <a:tailEnd/>
            </a:ln>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pic>
          <p:nvPicPr>
            <p:cNvPr id="8227" name="Picture 7" descr="aristotl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36" y="1344"/>
              <a:ext cx="724" cy="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8197" name="Picture 8" descr="HIPPOCRATES">
            <a:hlinkClick r:id="rId7"/>
          </p:cNvPr>
          <p:cNvPicPr>
            <a:picLocks noChangeAspect="1" noChangeArrowheads="1"/>
          </p:cNvPicPr>
          <p:nvPr/>
        </p:nvPicPr>
        <p:blipFill>
          <a:blip r:embed="rId8">
            <a:lum bright="14000"/>
            <a:extLst>
              <a:ext uri="{28A0092B-C50C-407E-A947-70E740481C1C}">
                <a14:useLocalDpi xmlns:a14="http://schemas.microsoft.com/office/drawing/2010/main" val="0"/>
              </a:ext>
            </a:extLst>
          </a:blip>
          <a:srcRect/>
          <a:stretch>
            <a:fillRect/>
          </a:stretch>
        </p:blipFill>
        <p:spPr bwMode="auto">
          <a:xfrm>
            <a:off x="1219200" y="838200"/>
            <a:ext cx="877888"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9" descr="translogo"/>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943600" y="1989138"/>
            <a:ext cx="1806575" cy="7540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8199" name="Picture 10" descr="ceusters"/>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38675" y="938213"/>
            <a:ext cx="1041400" cy="1371600"/>
          </a:xfrm>
          <a:prstGeom prst="rect">
            <a:avLst/>
          </a:prstGeom>
          <a:noFill/>
          <a:ln w="28575">
            <a:solidFill>
              <a:srgbClr val="FFFFCC"/>
            </a:solidFill>
            <a:miter lim="800000"/>
            <a:headEnd/>
            <a:tailEnd/>
          </a:ln>
          <a:extLst>
            <a:ext uri="{909E8E84-426E-40DD-AFC4-6F175D3DCCD1}">
              <a14:hiddenFill xmlns:a14="http://schemas.microsoft.com/office/drawing/2010/main">
                <a:solidFill>
                  <a:srgbClr val="FFFFFF"/>
                </a:solidFill>
              </a14:hiddenFill>
            </a:ext>
          </a:extLst>
        </p:spPr>
      </p:pic>
      <p:sp>
        <p:nvSpPr>
          <p:cNvPr id="8200" name="AutoShape 11"/>
          <p:cNvSpPr>
            <a:spLocks noGrp="1" noChangeArrowheads="1"/>
          </p:cNvSpPr>
          <p:nvPr>
            <p:ph type="title"/>
          </p:nvPr>
        </p:nvSpPr>
        <p:spPr>
          <a:xfrm>
            <a:off x="3048000" y="3124200"/>
            <a:ext cx="2819400" cy="1041400"/>
          </a:xfrm>
        </p:spPr>
        <p:txBody>
          <a:bodyPr/>
          <a:lstStyle/>
          <a:p>
            <a:pPr algn="ctr" eaLnBrk="1" hangingPunct="1"/>
            <a:r>
              <a:rPr lang="nl-BE" altLang="en-US" sz="2800" dirty="0" smtClean="0">
                <a:solidFill>
                  <a:schemeClr val="bg1"/>
                </a:solidFill>
              </a:rPr>
              <a:t>Short personal </a:t>
            </a:r>
            <a:r>
              <a:rPr lang="nl-BE" altLang="en-US" sz="2800" dirty="0" err="1" smtClean="0">
                <a:solidFill>
                  <a:schemeClr val="bg1"/>
                </a:solidFill>
              </a:rPr>
              <a:t>history</a:t>
            </a:r>
            <a:endParaRPr lang="nl-NL" altLang="en-US" sz="2800" dirty="0" smtClean="0">
              <a:solidFill>
                <a:schemeClr val="bg1"/>
              </a:solidFill>
            </a:endParaRPr>
          </a:p>
        </p:txBody>
      </p:sp>
      <p:grpSp>
        <p:nvGrpSpPr>
          <p:cNvPr id="8201" name="Group 12"/>
          <p:cNvGrpSpPr>
            <a:grpSpLocks/>
          </p:cNvGrpSpPr>
          <p:nvPr/>
        </p:nvGrpSpPr>
        <p:grpSpPr bwMode="auto">
          <a:xfrm>
            <a:off x="3203575" y="914400"/>
            <a:ext cx="1903413" cy="1985963"/>
            <a:chOff x="2640" y="720"/>
            <a:chExt cx="1199" cy="1251"/>
          </a:xfrm>
        </p:grpSpPr>
        <p:pic>
          <p:nvPicPr>
            <p:cNvPr id="8224" name="Picture 13" descr="cb-baby"/>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736" y="720"/>
              <a:ext cx="652" cy="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25" name="Text Box 14"/>
            <p:cNvSpPr txBox="1">
              <a:spLocks noChangeArrowheads="1"/>
            </p:cNvSpPr>
            <p:nvPr/>
          </p:nvSpPr>
          <p:spPr bwMode="auto">
            <a:xfrm>
              <a:off x="2640" y="1680"/>
              <a:ext cx="1199"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eaLnBrk="1" hangingPunct="1">
                <a:spcBef>
                  <a:spcPct val="0"/>
                </a:spcBef>
                <a:buFontTx/>
                <a:buNone/>
              </a:pPr>
              <a:r>
                <a:rPr lang="nl-BE" altLang="en-US" sz="2400">
                  <a:solidFill>
                    <a:schemeClr val="bg1"/>
                  </a:solidFill>
                  <a:cs typeface="Times New Roman" panose="02020603050405020304" pitchFamily="18" charset="0"/>
                </a:rPr>
                <a:t>  </a:t>
              </a:r>
              <a:r>
                <a:rPr lang="nl-BE" altLang="en-US" sz="2400">
                  <a:solidFill>
                    <a:srgbClr val="FF3300"/>
                  </a:solidFill>
                  <a:cs typeface="Times New Roman" panose="02020603050405020304" pitchFamily="18" charset="0"/>
                </a:rPr>
                <a:t>1959     -      </a:t>
              </a:r>
              <a:endParaRPr lang="nl-NL" altLang="en-US" sz="2400">
                <a:solidFill>
                  <a:srgbClr val="FF3300"/>
                </a:solidFill>
                <a:cs typeface="Times New Roman" panose="02020603050405020304" pitchFamily="18" charset="0"/>
              </a:endParaRPr>
            </a:p>
          </p:txBody>
        </p:sp>
      </p:grpSp>
      <p:pic>
        <p:nvPicPr>
          <p:cNvPr id="8202" name="Picture 15" descr="Bikit (2938 bytes)"/>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295400" y="2667000"/>
            <a:ext cx="1447800"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3" name="Picture 16" descr="Ramit"/>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219200" y="4038600"/>
            <a:ext cx="144780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4" name="Picture 17" descr="logosmall"/>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524000" y="5410200"/>
            <a:ext cx="1524000"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205" name="Object 18"/>
          <p:cNvGraphicFramePr>
            <a:graphicFrameLocks noChangeAspect="1"/>
          </p:cNvGraphicFramePr>
          <p:nvPr>
            <p:extLst>
              <p:ext uri="{D42A27DB-BD31-4B8C-83A1-F6EECF244321}">
                <p14:modId xmlns:p14="http://schemas.microsoft.com/office/powerpoint/2010/main" val="2380982853"/>
              </p:ext>
            </p:extLst>
          </p:nvPr>
        </p:nvGraphicFramePr>
        <p:xfrm>
          <a:off x="4724400" y="5029200"/>
          <a:ext cx="1143000" cy="577850"/>
        </p:xfrm>
        <a:graphic>
          <a:graphicData uri="http://schemas.openxmlformats.org/presentationml/2006/ole">
            <mc:AlternateContent xmlns:mc="http://schemas.openxmlformats.org/markup-compatibility/2006">
              <mc:Choice xmlns:v="urn:schemas-microsoft-com:vml" Requires="v">
                <p:oleObj spid="_x0000_s3079" name="Photo Editor-foto" r:id="rId15" imgW="809738" imgH="409632" progId="MSPhotoEd.3">
                  <p:embed/>
                </p:oleObj>
              </mc:Choice>
              <mc:Fallback>
                <p:oleObj name="Photo Editor-foto" r:id="rId15" imgW="809738" imgH="409632" progId="MSPhotoEd.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724400" y="5029200"/>
                        <a:ext cx="1143000" cy="57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8206" name="Picture 19" descr="ecorlogo"/>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172200" y="3200400"/>
            <a:ext cx="1371600"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7" name="Picture 20" descr="IFOMIS logo">
            <a:hlinkClick r:id="rId18"/>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096000" y="4343400"/>
            <a:ext cx="1565275"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8" name="Text Box 21"/>
          <p:cNvSpPr txBox="1">
            <a:spLocks noChangeArrowheads="1"/>
          </p:cNvSpPr>
          <p:nvPr/>
        </p:nvSpPr>
        <p:spPr bwMode="auto">
          <a:xfrm>
            <a:off x="1981200" y="2057400"/>
            <a:ext cx="793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eaLnBrk="1" hangingPunct="1">
              <a:spcBef>
                <a:spcPct val="0"/>
              </a:spcBef>
              <a:buFontTx/>
              <a:buNone/>
            </a:pPr>
            <a:r>
              <a:rPr lang="nl-BE" altLang="en-US" sz="2400">
                <a:solidFill>
                  <a:schemeClr val="bg1"/>
                </a:solidFill>
                <a:cs typeface="Times New Roman" panose="02020603050405020304" pitchFamily="18" charset="0"/>
              </a:rPr>
              <a:t>1977</a:t>
            </a:r>
            <a:endParaRPr lang="nl-NL" altLang="en-US" sz="2400">
              <a:solidFill>
                <a:schemeClr val="bg1"/>
              </a:solidFill>
              <a:cs typeface="Times New Roman" panose="02020603050405020304" pitchFamily="18" charset="0"/>
            </a:endParaRPr>
          </a:p>
        </p:txBody>
      </p:sp>
      <p:sp>
        <p:nvSpPr>
          <p:cNvPr id="8209" name="Text Box 22"/>
          <p:cNvSpPr txBox="1">
            <a:spLocks noChangeArrowheads="1"/>
          </p:cNvSpPr>
          <p:nvPr/>
        </p:nvSpPr>
        <p:spPr bwMode="auto">
          <a:xfrm>
            <a:off x="990600" y="3505200"/>
            <a:ext cx="793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eaLnBrk="1" hangingPunct="1">
              <a:spcBef>
                <a:spcPct val="0"/>
              </a:spcBef>
              <a:buFontTx/>
              <a:buNone/>
            </a:pPr>
            <a:r>
              <a:rPr lang="nl-BE" altLang="en-US" sz="2400">
                <a:solidFill>
                  <a:schemeClr val="bg1"/>
                </a:solidFill>
                <a:cs typeface="Times New Roman" panose="02020603050405020304" pitchFamily="18" charset="0"/>
              </a:rPr>
              <a:t>1989</a:t>
            </a:r>
            <a:endParaRPr lang="nl-NL" altLang="en-US" sz="2400">
              <a:solidFill>
                <a:schemeClr val="bg1"/>
              </a:solidFill>
              <a:cs typeface="Times New Roman" panose="02020603050405020304" pitchFamily="18" charset="0"/>
            </a:endParaRPr>
          </a:p>
        </p:txBody>
      </p:sp>
      <p:sp>
        <p:nvSpPr>
          <p:cNvPr id="8210" name="Text Box 23"/>
          <p:cNvSpPr txBox="1">
            <a:spLocks noChangeArrowheads="1"/>
          </p:cNvSpPr>
          <p:nvPr/>
        </p:nvSpPr>
        <p:spPr bwMode="auto">
          <a:xfrm>
            <a:off x="1676400" y="4800600"/>
            <a:ext cx="793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eaLnBrk="1" hangingPunct="1">
              <a:spcBef>
                <a:spcPct val="0"/>
              </a:spcBef>
              <a:buFontTx/>
              <a:buNone/>
            </a:pPr>
            <a:r>
              <a:rPr lang="nl-BE" altLang="en-US" sz="2400">
                <a:solidFill>
                  <a:schemeClr val="bg1"/>
                </a:solidFill>
                <a:cs typeface="Times New Roman" panose="02020603050405020304" pitchFamily="18" charset="0"/>
              </a:rPr>
              <a:t>1992</a:t>
            </a:r>
            <a:endParaRPr lang="nl-NL" altLang="en-US" sz="2400">
              <a:solidFill>
                <a:schemeClr val="bg1"/>
              </a:solidFill>
              <a:cs typeface="Times New Roman" panose="02020603050405020304" pitchFamily="18" charset="0"/>
            </a:endParaRPr>
          </a:p>
        </p:txBody>
      </p:sp>
      <p:sp>
        <p:nvSpPr>
          <p:cNvPr id="8211" name="Text Box 24"/>
          <p:cNvSpPr txBox="1">
            <a:spLocks noChangeArrowheads="1"/>
          </p:cNvSpPr>
          <p:nvPr/>
        </p:nvSpPr>
        <p:spPr bwMode="auto">
          <a:xfrm>
            <a:off x="4800600" y="5638800"/>
            <a:ext cx="793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eaLnBrk="1" hangingPunct="1">
              <a:spcBef>
                <a:spcPct val="0"/>
              </a:spcBef>
              <a:buFontTx/>
              <a:buNone/>
            </a:pPr>
            <a:r>
              <a:rPr lang="nl-BE" altLang="en-US" sz="2400">
                <a:solidFill>
                  <a:schemeClr val="bg1"/>
                </a:solidFill>
                <a:cs typeface="Times New Roman" panose="02020603050405020304" pitchFamily="18" charset="0"/>
              </a:rPr>
              <a:t>1998</a:t>
            </a:r>
            <a:endParaRPr lang="nl-NL" altLang="en-US" sz="2400">
              <a:solidFill>
                <a:schemeClr val="bg1"/>
              </a:solidFill>
              <a:cs typeface="Times New Roman" panose="02020603050405020304" pitchFamily="18" charset="0"/>
            </a:endParaRPr>
          </a:p>
        </p:txBody>
      </p:sp>
      <p:sp>
        <p:nvSpPr>
          <p:cNvPr id="8212" name="Text Box 25"/>
          <p:cNvSpPr txBox="1">
            <a:spLocks noChangeArrowheads="1"/>
          </p:cNvSpPr>
          <p:nvPr/>
        </p:nvSpPr>
        <p:spPr bwMode="auto">
          <a:xfrm>
            <a:off x="6248400" y="5181600"/>
            <a:ext cx="793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eaLnBrk="1" hangingPunct="1">
              <a:spcBef>
                <a:spcPct val="0"/>
              </a:spcBef>
              <a:buFontTx/>
              <a:buNone/>
            </a:pPr>
            <a:r>
              <a:rPr lang="nl-BE" altLang="en-US" sz="2400">
                <a:solidFill>
                  <a:schemeClr val="bg1"/>
                </a:solidFill>
                <a:cs typeface="Times New Roman" panose="02020603050405020304" pitchFamily="18" charset="0"/>
              </a:rPr>
              <a:t>2002</a:t>
            </a:r>
            <a:endParaRPr lang="nl-NL" altLang="en-US" sz="2400">
              <a:solidFill>
                <a:schemeClr val="bg1"/>
              </a:solidFill>
              <a:cs typeface="Times New Roman" panose="02020603050405020304" pitchFamily="18" charset="0"/>
            </a:endParaRPr>
          </a:p>
        </p:txBody>
      </p:sp>
      <p:sp>
        <p:nvSpPr>
          <p:cNvPr id="8213" name="Text Box 26"/>
          <p:cNvSpPr txBox="1">
            <a:spLocks noChangeArrowheads="1"/>
          </p:cNvSpPr>
          <p:nvPr/>
        </p:nvSpPr>
        <p:spPr bwMode="auto">
          <a:xfrm>
            <a:off x="7543800" y="3429000"/>
            <a:ext cx="793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eaLnBrk="1" hangingPunct="1">
              <a:spcBef>
                <a:spcPct val="0"/>
              </a:spcBef>
              <a:buFontTx/>
              <a:buNone/>
            </a:pPr>
            <a:r>
              <a:rPr lang="nl-BE" altLang="en-US" sz="2400">
                <a:solidFill>
                  <a:schemeClr val="bg1"/>
                </a:solidFill>
                <a:cs typeface="Times New Roman" panose="02020603050405020304" pitchFamily="18" charset="0"/>
              </a:rPr>
              <a:t>2004</a:t>
            </a:r>
            <a:endParaRPr lang="nl-NL" altLang="en-US" sz="2400">
              <a:solidFill>
                <a:schemeClr val="bg1"/>
              </a:solidFill>
              <a:cs typeface="Times New Roman" panose="02020603050405020304" pitchFamily="18" charset="0"/>
            </a:endParaRPr>
          </a:p>
        </p:txBody>
      </p:sp>
      <p:pic>
        <p:nvPicPr>
          <p:cNvPr id="8214" name="Picture 27" descr="rug">
            <a:hlinkClick r:id="rId20"/>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362200" y="1295400"/>
            <a:ext cx="83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5" name="Picture 35"/>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5830888" y="1344613"/>
            <a:ext cx="1643062"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16" name="AutoShape 29"/>
          <p:cNvSpPr>
            <a:spLocks noChangeArrowheads="1"/>
          </p:cNvSpPr>
          <p:nvPr/>
        </p:nvSpPr>
        <p:spPr bwMode="auto">
          <a:xfrm flipV="1">
            <a:off x="609600" y="838200"/>
            <a:ext cx="8001000" cy="5486400"/>
          </a:xfrm>
          <a:custGeom>
            <a:avLst/>
            <a:gdLst>
              <a:gd name="T0" fmla="*/ 2147483646 w 21600"/>
              <a:gd name="T1" fmla="*/ 0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0392 h 21600"/>
            </a:gdLst>
            <a:ahLst/>
            <a:cxnLst>
              <a:cxn ang="T8">
                <a:pos x="T0" y="T1"/>
              </a:cxn>
              <a:cxn ang="T9">
                <a:pos x="T2" y="T3"/>
              </a:cxn>
              <a:cxn ang="T10">
                <a:pos x="T4" y="T5"/>
              </a:cxn>
              <a:cxn ang="T11">
                <a:pos x="T6" y="T7"/>
              </a:cxn>
            </a:cxnLst>
            <a:rect l="T12" t="T13" r="T14" b="T15"/>
            <a:pathLst>
              <a:path w="21600" h="21600">
                <a:moveTo>
                  <a:pt x="7701" y="20661"/>
                </a:moveTo>
                <a:cubicBezTo>
                  <a:pt x="3393" y="19307"/>
                  <a:pt x="463" y="15315"/>
                  <a:pt x="463" y="10800"/>
                </a:cubicBezTo>
                <a:cubicBezTo>
                  <a:pt x="463" y="5091"/>
                  <a:pt x="5091" y="463"/>
                  <a:pt x="10800" y="463"/>
                </a:cubicBezTo>
                <a:cubicBezTo>
                  <a:pt x="16508" y="463"/>
                  <a:pt x="21137" y="5091"/>
                  <a:pt x="21137" y="10800"/>
                </a:cubicBezTo>
                <a:cubicBezTo>
                  <a:pt x="21137" y="15315"/>
                  <a:pt x="18206" y="19307"/>
                  <a:pt x="13898" y="20661"/>
                </a:cubicBezTo>
                <a:lnTo>
                  <a:pt x="14037" y="21103"/>
                </a:lnTo>
                <a:cubicBezTo>
                  <a:pt x="18538" y="19689"/>
                  <a:pt x="21600" y="15517"/>
                  <a:pt x="21600" y="10800"/>
                </a:cubicBezTo>
                <a:cubicBezTo>
                  <a:pt x="21600" y="4835"/>
                  <a:pt x="16764" y="0"/>
                  <a:pt x="10800" y="0"/>
                </a:cubicBezTo>
                <a:cubicBezTo>
                  <a:pt x="4835" y="0"/>
                  <a:pt x="0" y="4835"/>
                  <a:pt x="0" y="10800"/>
                </a:cubicBezTo>
                <a:cubicBezTo>
                  <a:pt x="-1" y="15517"/>
                  <a:pt x="3061" y="19689"/>
                  <a:pt x="7562" y="21103"/>
                </a:cubicBezTo>
                <a:lnTo>
                  <a:pt x="7701" y="20661"/>
                </a:lnTo>
                <a:close/>
              </a:path>
            </a:pathLst>
          </a:custGeom>
          <a:gradFill rotWithShape="0">
            <a:gsLst>
              <a:gs pos="0">
                <a:srgbClr val="66FF33"/>
              </a:gs>
              <a:gs pos="100000">
                <a:srgbClr val="FF0000"/>
              </a:gs>
            </a:gsLst>
            <a:lin ang="2700000" scaled="1"/>
          </a:gradFill>
          <a:ln w="9525">
            <a:solidFill>
              <a:schemeClr val="tx1"/>
            </a:solidFill>
            <a:miter lim="800000"/>
            <a:headEnd/>
            <a:tailEnd/>
          </a:ln>
        </p:spPr>
        <p:txBody>
          <a:bodyPr wrap="none" anchor="ctr"/>
          <a:lstStyle/>
          <a:p>
            <a:endParaRPr lang="en-US"/>
          </a:p>
        </p:txBody>
      </p:sp>
      <p:sp>
        <p:nvSpPr>
          <p:cNvPr id="8217" name="AutoShape 30"/>
          <p:cNvSpPr>
            <a:spLocks noChangeArrowheads="1"/>
          </p:cNvSpPr>
          <p:nvPr/>
        </p:nvSpPr>
        <p:spPr bwMode="auto">
          <a:xfrm rot="891021">
            <a:off x="5695950" y="923925"/>
            <a:ext cx="381000" cy="228600"/>
          </a:xfrm>
          <a:prstGeom prst="leftArrow">
            <a:avLst>
              <a:gd name="adj1" fmla="val 50000"/>
              <a:gd name="adj2" fmla="val 41667"/>
            </a:avLst>
          </a:prstGeom>
          <a:gradFill rotWithShape="1">
            <a:gsLst>
              <a:gs pos="0">
                <a:srgbClr val="74DC3A"/>
              </a:gs>
              <a:gs pos="100000">
                <a:srgbClr val="AAE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8218" name="Text Box 31"/>
          <p:cNvSpPr txBox="1">
            <a:spLocks noChangeArrowheads="1"/>
          </p:cNvSpPr>
          <p:nvPr/>
        </p:nvSpPr>
        <p:spPr bwMode="auto">
          <a:xfrm>
            <a:off x="6629400" y="2743200"/>
            <a:ext cx="793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eaLnBrk="1" hangingPunct="1">
              <a:spcBef>
                <a:spcPct val="0"/>
              </a:spcBef>
              <a:buFontTx/>
              <a:buNone/>
            </a:pPr>
            <a:r>
              <a:rPr lang="nl-BE" altLang="en-US" sz="2400">
                <a:solidFill>
                  <a:schemeClr val="bg1"/>
                </a:solidFill>
                <a:cs typeface="Times New Roman" panose="02020603050405020304" pitchFamily="18" charset="0"/>
              </a:rPr>
              <a:t>2006</a:t>
            </a:r>
            <a:endParaRPr lang="nl-NL" altLang="en-US" sz="2400">
              <a:solidFill>
                <a:schemeClr val="bg1"/>
              </a:solidFill>
              <a:cs typeface="Times New Roman" panose="02020603050405020304" pitchFamily="18" charset="0"/>
            </a:endParaRPr>
          </a:p>
        </p:txBody>
      </p:sp>
      <p:pic>
        <p:nvPicPr>
          <p:cNvPr id="8219" name="Picture 32" descr="ub_blue"/>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5943600" y="1998663"/>
            <a:ext cx="838200"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20" name="Text Box 33"/>
          <p:cNvSpPr txBox="1">
            <a:spLocks noChangeArrowheads="1"/>
          </p:cNvSpPr>
          <p:nvPr/>
        </p:nvSpPr>
        <p:spPr bwMode="auto">
          <a:xfrm>
            <a:off x="2057400" y="6019800"/>
            <a:ext cx="793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eaLnBrk="1" hangingPunct="1">
              <a:spcBef>
                <a:spcPct val="0"/>
              </a:spcBef>
              <a:buFontTx/>
              <a:buNone/>
            </a:pPr>
            <a:r>
              <a:rPr lang="nl-BE" altLang="en-US" sz="2400">
                <a:solidFill>
                  <a:schemeClr val="bg1"/>
                </a:solidFill>
                <a:cs typeface="Times New Roman" panose="02020603050405020304" pitchFamily="18" charset="0"/>
              </a:rPr>
              <a:t>1993</a:t>
            </a:r>
            <a:endParaRPr lang="nl-NL" altLang="en-US" sz="2400">
              <a:solidFill>
                <a:schemeClr val="bg1"/>
              </a:solidFill>
              <a:cs typeface="Times New Roman" panose="02020603050405020304" pitchFamily="18" charset="0"/>
            </a:endParaRPr>
          </a:p>
        </p:txBody>
      </p:sp>
      <p:sp>
        <p:nvSpPr>
          <p:cNvPr id="8221" name="Text Box 34"/>
          <p:cNvSpPr txBox="1">
            <a:spLocks noChangeArrowheads="1"/>
          </p:cNvSpPr>
          <p:nvPr/>
        </p:nvSpPr>
        <p:spPr bwMode="auto">
          <a:xfrm>
            <a:off x="3429000" y="5638800"/>
            <a:ext cx="793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eaLnBrk="1" hangingPunct="1">
              <a:spcBef>
                <a:spcPct val="0"/>
              </a:spcBef>
              <a:buFontTx/>
              <a:buNone/>
            </a:pPr>
            <a:r>
              <a:rPr lang="nl-BE" altLang="en-US" sz="2400">
                <a:solidFill>
                  <a:schemeClr val="bg1"/>
                </a:solidFill>
                <a:cs typeface="Times New Roman" panose="02020603050405020304" pitchFamily="18" charset="0"/>
              </a:rPr>
              <a:t>1995</a:t>
            </a:r>
            <a:endParaRPr lang="nl-NL" altLang="en-US" sz="2400">
              <a:solidFill>
                <a:schemeClr val="bg1"/>
              </a:solidFill>
              <a:cs typeface="Times New Roman" panose="02020603050405020304" pitchFamily="18" charset="0"/>
            </a:endParaRPr>
          </a:p>
        </p:txBody>
      </p:sp>
      <p:pic>
        <p:nvPicPr>
          <p:cNvPr id="8222" name="Picture 35" descr="Logo PROREC-BE">
            <a:hlinkClick r:id="rId24"/>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3352800" y="4953000"/>
            <a:ext cx="1066800"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23" name="Text Box 31"/>
          <p:cNvSpPr txBox="1">
            <a:spLocks noChangeArrowheads="1"/>
          </p:cNvSpPr>
          <p:nvPr/>
        </p:nvSpPr>
        <p:spPr bwMode="auto">
          <a:xfrm>
            <a:off x="7546975" y="1225550"/>
            <a:ext cx="8001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eaLnBrk="1" hangingPunct="1">
              <a:spcBef>
                <a:spcPct val="0"/>
              </a:spcBef>
              <a:buFontTx/>
              <a:buNone/>
            </a:pPr>
            <a:r>
              <a:rPr lang="nl-BE" altLang="en-US" sz="2400">
                <a:solidFill>
                  <a:schemeClr val="bg1"/>
                </a:solidFill>
                <a:cs typeface="Times New Roman" panose="02020603050405020304" pitchFamily="18" charset="0"/>
              </a:rPr>
              <a:t>2012</a:t>
            </a:r>
            <a:endParaRPr lang="nl-NL" altLang="en-US" sz="2400">
              <a:solidFill>
                <a:schemeClr val="bg1"/>
              </a:solidFill>
              <a:cs typeface="Times New Roman" panose="02020603050405020304" pitchFamily="18" charset="0"/>
            </a:endParaRPr>
          </a:p>
        </p:txBody>
      </p:sp>
    </p:spTree>
    <p:extLst>
      <p:ext uri="{BB962C8B-B14F-4D97-AF65-F5344CB8AC3E}">
        <p14:creationId xmlns:p14="http://schemas.microsoft.com/office/powerpoint/2010/main" val="35744991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AutoShape 2"/>
          <p:cNvSpPr>
            <a:spLocks noGrp="1" noChangeArrowheads="1"/>
          </p:cNvSpPr>
          <p:nvPr>
            <p:ph type="title"/>
          </p:nvPr>
        </p:nvSpPr>
        <p:spPr/>
        <p:txBody>
          <a:bodyPr/>
          <a:lstStyle/>
          <a:p>
            <a:pPr eaLnBrk="1" hangingPunct="1"/>
            <a:r>
              <a:rPr lang="en-US" altLang="en-US" sz="2800" smtClean="0"/>
              <a:t>What must exist for these data to exist ?</a:t>
            </a:r>
            <a:endParaRPr lang="en-US" altLang="en-US" sz="2800" i="1" u="sng" smtClean="0"/>
          </a:p>
        </p:txBody>
      </p:sp>
      <p:grpSp>
        <p:nvGrpSpPr>
          <p:cNvPr id="37891" name="Group 3"/>
          <p:cNvGrpSpPr>
            <a:grpSpLocks/>
          </p:cNvGrpSpPr>
          <p:nvPr/>
        </p:nvGrpSpPr>
        <p:grpSpPr bwMode="auto">
          <a:xfrm>
            <a:off x="4006850" y="2090738"/>
            <a:ext cx="1077913" cy="1262062"/>
            <a:chOff x="3170" y="2938"/>
            <a:chExt cx="679" cy="795"/>
          </a:xfrm>
        </p:grpSpPr>
        <p:sp>
          <p:nvSpPr>
            <p:cNvPr id="37892" name="Oval 4"/>
            <p:cNvSpPr>
              <a:spLocks noChangeArrowheads="1"/>
            </p:cNvSpPr>
            <p:nvPr/>
          </p:nvSpPr>
          <p:spPr bwMode="auto">
            <a:xfrm flipH="1">
              <a:off x="3170" y="3006"/>
              <a:ext cx="97" cy="97"/>
            </a:xfrm>
            <a:prstGeom prst="ellipse">
              <a:avLst/>
            </a:prstGeom>
            <a:solidFill>
              <a:srgbClr val="FF9933"/>
            </a:solidFill>
            <a:ln w="9525">
              <a:solidFill>
                <a:schemeClr val="bg1"/>
              </a:solidFill>
              <a:round/>
              <a:headEnd/>
              <a:tailEnd/>
            </a:ln>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37893" name="Oval 5"/>
            <p:cNvSpPr>
              <a:spLocks noChangeArrowheads="1"/>
            </p:cNvSpPr>
            <p:nvPr/>
          </p:nvSpPr>
          <p:spPr bwMode="auto">
            <a:xfrm flipH="1">
              <a:off x="3267" y="3103"/>
              <a:ext cx="97" cy="97"/>
            </a:xfrm>
            <a:prstGeom prst="ellipse">
              <a:avLst/>
            </a:prstGeom>
            <a:solidFill>
              <a:srgbClr val="FF9933"/>
            </a:solidFill>
            <a:ln w="9525">
              <a:solidFill>
                <a:schemeClr val="bg1"/>
              </a:solidFill>
              <a:round/>
              <a:headEnd/>
              <a:tailEnd/>
            </a:ln>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37894" name="Oval 6"/>
            <p:cNvSpPr>
              <a:spLocks noChangeArrowheads="1"/>
            </p:cNvSpPr>
            <p:nvPr/>
          </p:nvSpPr>
          <p:spPr bwMode="auto">
            <a:xfrm flipH="1">
              <a:off x="3412" y="3151"/>
              <a:ext cx="97" cy="97"/>
            </a:xfrm>
            <a:prstGeom prst="ellipse">
              <a:avLst/>
            </a:prstGeom>
            <a:solidFill>
              <a:srgbClr val="FF9933"/>
            </a:solidFill>
            <a:ln w="9525">
              <a:solidFill>
                <a:schemeClr val="bg1"/>
              </a:solidFill>
              <a:round/>
              <a:headEnd/>
              <a:tailEnd/>
            </a:ln>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37895" name="Oval 7"/>
            <p:cNvSpPr>
              <a:spLocks noChangeArrowheads="1"/>
            </p:cNvSpPr>
            <p:nvPr/>
          </p:nvSpPr>
          <p:spPr bwMode="auto">
            <a:xfrm flipH="1">
              <a:off x="3218" y="3297"/>
              <a:ext cx="97" cy="97"/>
            </a:xfrm>
            <a:prstGeom prst="ellipse">
              <a:avLst/>
            </a:prstGeom>
            <a:solidFill>
              <a:srgbClr val="FF9933"/>
            </a:solidFill>
            <a:ln w="9525">
              <a:solidFill>
                <a:schemeClr val="bg1"/>
              </a:solidFill>
              <a:round/>
              <a:headEnd/>
              <a:tailEnd/>
            </a:ln>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37896" name="Oval 8"/>
            <p:cNvSpPr>
              <a:spLocks noChangeArrowheads="1"/>
            </p:cNvSpPr>
            <p:nvPr/>
          </p:nvSpPr>
          <p:spPr bwMode="auto">
            <a:xfrm flipH="1">
              <a:off x="3558" y="3442"/>
              <a:ext cx="97" cy="97"/>
            </a:xfrm>
            <a:prstGeom prst="ellipse">
              <a:avLst/>
            </a:prstGeom>
            <a:solidFill>
              <a:srgbClr val="FF9933"/>
            </a:solidFill>
            <a:ln w="9525">
              <a:solidFill>
                <a:schemeClr val="bg1"/>
              </a:solidFill>
              <a:round/>
              <a:headEnd/>
              <a:tailEnd/>
            </a:ln>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37897" name="Oval 9"/>
            <p:cNvSpPr>
              <a:spLocks noChangeArrowheads="1"/>
            </p:cNvSpPr>
            <p:nvPr/>
          </p:nvSpPr>
          <p:spPr bwMode="auto">
            <a:xfrm flipH="1">
              <a:off x="3655" y="3248"/>
              <a:ext cx="97" cy="97"/>
            </a:xfrm>
            <a:prstGeom prst="ellipse">
              <a:avLst/>
            </a:prstGeom>
            <a:solidFill>
              <a:srgbClr val="FF9933"/>
            </a:solidFill>
            <a:ln w="9525">
              <a:solidFill>
                <a:schemeClr val="bg1"/>
              </a:solidFill>
              <a:round/>
              <a:headEnd/>
              <a:tailEnd/>
            </a:ln>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37898" name="Oval 10"/>
            <p:cNvSpPr>
              <a:spLocks noChangeArrowheads="1"/>
            </p:cNvSpPr>
            <p:nvPr/>
          </p:nvSpPr>
          <p:spPr bwMode="auto">
            <a:xfrm flipH="1">
              <a:off x="3461" y="3394"/>
              <a:ext cx="97" cy="97"/>
            </a:xfrm>
            <a:prstGeom prst="ellipse">
              <a:avLst/>
            </a:prstGeom>
            <a:solidFill>
              <a:srgbClr val="FF9933"/>
            </a:solidFill>
            <a:ln w="9525">
              <a:solidFill>
                <a:schemeClr val="bg1"/>
              </a:solidFill>
              <a:round/>
              <a:headEnd/>
              <a:tailEnd/>
            </a:ln>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37899" name="Oval 11"/>
            <p:cNvSpPr>
              <a:spLocks noChangeArrowheads="1"/>
            </p:cNvSpPr>
            <p:nvPr/>
          </p:nvSpPr>
          <p:spPr bwMode="auto">
            <a:xfrm flipH="1">
              <a:off x="3558" y="3054"/>
              <a:ext cx="97" cy="97"/>
            </a:xfrm>
            <a:prstGeom prst="ellipse">
              <a:avLst/>
            </a:prstGeom>
            <a:solidFill>
              <a:srgbClr val="FF9933"/>
            </a:solidFill>
            <a:ln w="9525">
              <a:solidFill>
                <a:schemeClr val="bg1"/>
              </a:solidFill>
              <a:round/>
              <a:headEnd/>
              <a:tailEnd/>
            </a:ln>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37900" name="Oval 12"/>
            <p:cNvSpPr>
              <a:spLocks noChangeArrowheads="1"/>
            </p:cNvSpPr>
            <p:nvPr/>
          </p:nvSpPr>
          <p:spPr bwMode="auto">
            <a:xfrm flipH="1">
              <a:off x="3267" y="3103"/>
              <a:ext cx="97" cy="97"/>
            </a:xfrm>
            <a:prstGeom prst="ellipse">
              <a:avLst/>
            </a:prstGeom>
            <a:solidFill>
              <a:srgbClr val="FF9933"/>
            </a:solidFill>
            <a:ln w="9525">
              <a:solidFill>
                <a:schemeClr val="bg1"/>
              </a:solidFill>
              <a:round/>
              <a:headEnd/>
              <a:tailEnd/>
            </a:ln>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37901" name="Oval 13"/>
            <p:cNvSpPr>
              <a:spLocks noChangeArrowheads="1"/>
            </p:cNvSpPr>
            <p:nvPr/>
          </p:nvSpPr>
          <p:spPr bwMode="auto">
            <a:xfrm flipH="1">
              <a:off x="3364" y="3200"/>
              <a:ext cx="97" cy="97"/>
            </a:xfrm>
            <a:prstGeom prst="ellipse">
              <a:avLst/>
            </a:prstGeom>
            <a:solidFill>
              <a:srgbClr val="FF9933"/>
            </a:solidFill>
            <a:ln w="9525">
              <a:solidFill>
                <a:schemeClr val="bg1"/>
              </a:solidFill>
              <a:round/>
              <a:headEnd/>
              <a:tailEnd/>
            </a:ln>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37902" name="Oval 14"/>
            <p:cNvSpPr>
              <a:spLocks noChangeArrowheads="1"/>
            </p:cNvSpPr>
            <p:nvPr/>
          </p:nvSpPr>
          <p:spPr bwMode="auto">
            <a:xfrm flipH="1">
              <a:off x="3509" y="3248"/>
              <a:ext cx="97" cy="97"/>
            </a:xfrm>
            <a:prstGeom prst="ellipse">
              <a:avLst/>
            </a:prstGeom>
            <a:solidFill>
              <a:srgbClr val="FF9933"/>
            </a:solidFill>
            <a:ln w="9525">
              <a:solidFill>
                <a:schemeClr val="bg1"/>
              </a:solidFill>
              <a:round/>
              <a:headEnd/>
              <a:tailEnd/>
            </a:ln>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37903" name="Oval 15"/>
            <p:cNvSpPr>
              <a:spLocks noChangeArrowheads="1"/>
            </p:cNvSpPr>
            <p:nvPr/>
          </p:nvSpPr>
          <p:spPr bwMode="auto">
            <a:xfrm flipH="1">
              <a:off x="3315" y="3394"/>
              <a:ext cx="97" cy="97"/>
            </a:xfrm>
            <a:prstGeom prst="ellipse">
              <a:avLst/>
            </a:prstGeom>
            <a:solidFill>
              <a:srgbClr val="FF9933"/>
            </a:solidFill>
            <a:ln w="9525">
              <a:solidFill>
                <a:schemeClr val="bg1"/>
              </a:solidFill>
              <a:round/>
              <a:headEnd/>
              <a:tailEnd/>
            </a:ln>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37904" name="Oval 16"/>
            <p:cNvSpPr>
              <a:spLocks noChangeArrowheads="1"/>
            </p:cNvSpPr>
            <p:nvPr/>
          </p:nvSpPr>
          <p:spPr bwMode="auto">
            <a:xfrm flipH="1">
              <a:off x="3655" y="3539"/>
              <a:ext cx="97" cy="97"/>
            </a:xfrm>
            <a:prstGeom prst="ellipse">
              <a:avLst/>
            </a:prstGeom>
            <a:solidFill>
              <a:srgbClr val="FF9933"/>
            </a:solidFill>
            <a:ln w="9525">
              <a:solidFill>
                <a:schemeClr val="bg1"/>
              </a:solidFill>
              <a:round/>
              <a:headEnd/>
              <a:tailEnd/>
            </a:ln>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37905" name="Oval 17"/>
            <p:cNvSpPr>
              <a:spLocks noChangeArrowheads="1"/>
            </p:cNvSpPr>
            <p:nvPr/>
          </p:nvSpPr>
          <p:spPr bwMode="auto">
            <a:xfrm flipH="1">
              <a:off x="3655" y="3442"/>
              <a:ext cx="97" cy="97"/>
            </a:xfrm>
            <a:prstGeom prst="ellipse">
              <a:avLst/>
            </a:prstGeom>
            <a:solidFill>
              <a:srgbClr val="FF9933"/>
            </a:solidFill>
            <a:ln w="9525">
              <a:solidFill>
                <a:schemeClr val="bg1"/>
              </a:solidFill>
              <a:round/>
              <a:headEnd/>
              <a:tailEnd/>
            </a:ln>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37906" name="Oval 18"/>
            <p:cNvSpPr>
              <a:spLocks noChangeArrowheads="1"/>
            </p:cNvSpPr>
            <p:nvPr/>
          </p:nvSpPr>
          <p:spPr bwMode="auto">
            <a:xfrm flipH="1">
              <a:off x="3266" y="3539"/>
              <a:ext cx="97" cy="97"/>
            </a:xfrm>
            <a:prstGeom prst="ellipse">
              <a:avLst/>
            </a:prstGeom>
            <a:solidFill>
              <a:srgbClr val="FF9933"/>
            </a:solidFill>
            <a:ln w="9525">
              <a:solidFill>
                <a:schemeClr val="bg1"/>
              </a:solidFill>
              <a:round/>
              <a:headEnd/>
              <a:tailEnd/>
            </a:ln>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37907" name="Oval 19"/>
            <p:cNvSpPr>
              <a:spLocks noChangeArrowheads="1"/>
            </p:cNvSpPr>
            <p:nvPr/>
          </p:nvSpPr>
          <p:spPr bwMode="auto">
            <a:xfrm flipH="1">
              <a:off x="3655" y="3151"/>
              <a:ext cx="97" cy="97"/>
            </a:xfrm>
            <a:prstGeom prst="ellipse">
              <a:avLst/>
            </a:prstGeom>
            <a:solidFill>
              <a:srgbClr val="FF9933"/>
            </a:solidFill>
            <a:ln w="9525">
              <a:solidFill>
                <a:schemeClr val="bg1"/>
              </a:solidFill>
              <a:round/>
              <a:headEnd/>
              <a:tailEnd/>
            </a:ln>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37908" name="Oval 20"/>
            <p:cNvSpPr>
              <a:spLocks noChangeArrowheads="1"/>
            </p:cNvSpPr>
            <p:nvPr/>
          </p:nvSpPr>
          <p:spPr bwMode="auto">
            <a:xfrm flipH="1">
              <a:off x="3364" y="3200"/>
              <a:ext cx="97" cy="97"/>
            </a:xfrm>
            <a:prstGeom prst="ellipse">
              <a:avLst/>
            </a:prstGeom>
            <a:solidFill>
              <a:srgbClr val="FF9933"/>
            </a:solidFill>
            <a:ln w="9525">
              <a:solidFill>
                <a:schemeClr val="bg1"/>
              </a:solidFill>
              <a:round/>
              <a:headEnd/>
              <a:tailEnd/>
            </a:ln>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37909" name="Oval 21"/>
            <p:cNvSpPr>
              <a:spLocks noChangeArrowheads="1"/>
            </p:cNvSpPr>
            <p:nvPr/>
          </p:nvSpPr>
          <p:spPr bwMode="auto">
            <a:xfrm flipH="1">
              <a:off x="3461" y="3297"/>
              <a:ext cx="97" cy="97"/>
            </a:xfrm>
            <a:prstGeom prst="ellipse">
              <a:avLst/>
            </a:prstGeom>
            <a:solidFill>
              <a:srgbClr val="FF9933"/>
            </a:solidFill>
            <a:ln w="9525">
              <a:solidFill>
                <a:schemeClr val="bg1"/>
              </a:solidFill>
              <a:round/>
              <a:headEnd/>
              <a:tailEnd/>
            </a:ln>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37910" name="Oval 22"/>
            <p:cNvSpPr>
              <a:spLocks noChangeArrowheads="1"/>
            </p:cNvSpPr>
            <p:nvPr/>
          </p:nvSpPr>
          <p:spPr bwMode="auto">
            <a:xfrm flipH="1">
              <a:off x="3606" y="3345"/>
              <a:ext cx="97" cy="97"/>
            </a:xfrm>
            <a:prstGeom prst="ellipse">
              <a:avLst/>
            </a:prstGeom>
            <a:solidFill>
              <a:srgbClr val="FF9933"/>
            </a:solidFill>
            <a:ln w="9525">
              <a:solidFill>
                <a:schemeClr val="bg1"/>
              </a:solidFill>
              <a:round/>
              <a:headEnd/>
              <a:tailEnd/>
            </a:ln>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37911" name="Oval 23"/>
            <p:cNvSpPr>
              <a:spLocks noChangeArrowheads="1"/>
            </p:cNvSpPr>
            <p:nvPr/>
          </p:nvSpPr>
          <p:spPr bwMode="auto">
            <a:xfrm flipH="1">
              <a:off x="3412" y="3491"/>
              <a:ext cx="97" cy="97"/>
            </a:xfrm>
            <a:prstGeom prst="ellipse">
              <a:avLst/>
            </a:prstGeom>
            <a:solidFill>
              <a:srgbClr val="FF9933"/>
            </a:solidFill>
            <a:ln w="9525">
              <a:solidFill>
                <a:schemeClr val="bg1"/>
              </a:solidFill>
              <a:round/>
              <a:headEnd/>
              <a:tailEnd/>
            </a:ln>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37912" name="Oval 24"/>
            <p:cNvSpPr>
              <a:spLocks noChangeArrowheads="1"/>
            </p:cNvSpPr>
            <p:nvPr/>
          </p:nvSpPr>
          <p:spPr bwMode="auto">
            <a:xfrm flipH="1">
              <a:off x="3752" y="3636"/>
              <a:ext cx="97" cy="97"/>
            </a:xfrm>
            <a:prstGeom prst="ellipse">
              <a:avLst/>
            </a:prstGeom>
            <a:solidFill>
              <a:srgbClr val="FF9933"/>
            </a:solidFill>
            <a:ln w="9525">
              <a:solidFill>
                <a:schemeClr val="bg1"/>
              </a:solidFill>
              <a:round/>
              <a:headEnd/>
              <a:tailEnd/>
            </a:ln>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37913" name="Oval 25"/>
            <p:cNvSpPr>
              <a:spLocks noChangeArrowheads="1"/>
            </p:cNvSpPr>
            <p:nvPr/>
          </p:nvSpPr>
          <p:spPr bwMode="auto">
            <a:xfrm flipH="1">
              <a:off x="3752" y="3539"/>
              <a:ext cx="97" cy="97"/>
            </a:xfrm>
            <a:prstGeom prst="ellipse">
              <a:avLst/>
            </a:prstGeom>
            <a:solidFill>
              <a:srgbClr val="FF9933"/>
            </a:solidFill>
            <a:ln w="9525">
              <a:solidFill>
                <a:schemeClr val="bg1"/>
              </a:solidFill>
              <a:round/>
              <a:headEnd/>
              <a:tailEnd/>
            </a:ln>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37914" name="Oval 26"/>
            <p:cNvSpPr>
              <a:spLocks noChangeArrowheads="1"/>
            </p:cNvSpPr>
            <p:nvPr/>
          </p:nvSpPr>
          <p:spPr bwMode="auto">
            <a:xfrm flipH="1">
              <a:off x="3655" y="3588"/>
              <a:ext cx="97" cy="97"/>
            </a:xfrm>
            <a:prstGeom prst="ellipse">
              <a:avLst/>
            </a:prstGeom>
            <a:solidFill>
              <a:srgbClr val="FF9933"/>
            </a:solidFill>
            <a:ln w="9525">
              <a:solidFill>
                <a:schemeClr val="bg1"/>
              </a:solidFill>
              <a:round/>
              <a:headEnd/>
              <a:tailEnd/>
            </a:ln>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37915" name="Oval 27"/>
            <p:cNvSpPr>
              <a:spLocks noChangeArrowheads="1"/>
            </p:cNvSpPr>
            <p:nvPr/>
          </p:nvSpPr>
          <p:spPr bwMode="auto">
            <a:xfrm flipH="1">
              <a:off x="3752" y="3248"/>
              <a:ext cx="97" cy="97"/>
            </a:xfrm>
            <a:prstGeom prst="ellipse">
              <a:avLst/>
            </a:prstGeom>
            <a:solidFill>
              <a:srgbClr val="FF9933"/>
            </a:solidFill>
            <a:ln w="9525">
              <a:solidFill>
                <a:schemeClr val="bg1"/>
              </a:solidFill>
              <a:round/>
              <a:headEnd/>
              <a:tailEnd/>
            </a:ln>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37916" name="Oval 28"/>
            <p:cNvSpPr>
              <a:spLocks noChangeArrowheads="1"/>
            </p:cNvSpPr>
            <p:nvPr/>
          </p:nvSpPr>
          <p:spPr bwMode="auto">
            <a:xfrm flipH="1">
              <a:off x="3315" y="2938"/>
              <a:ext cx="97" cy="97"/>
            </a:xfrm>
            <a:prstGeom prst="ellipse">
              <a:avLst/>
            </a:prstGeom>
            <a:solidFill>
              <a:srgbClr val="FF9933"/>
            </a:solidFill>
            <a:ln w="9525">
              <a:solidFill>
                <a:schemeClr val="bg1"/>
              </a:solidFill>
              <a:round/>
              <a:headEnd/>
              <a:tailEnd/>
            </a:ln>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37917" name="Oval 29"/>
            <p:cNvSpPr>
              <a:spLocks noChangeArrowheads="1"/>
            </p:cNvSpPr>
            <p:nvPr/>
          </p:nvSpPr>
          <p:spPr bwMode="auto">
            <a:xfrm flipH="1">
              <a:off x="3412" y="3035"/>
              <a:ext cx="97" cy="97"/>
            </a:xfrm>
            <a:prstGeom prst="ellipse">
              <a:avLst/>
            </a:prstGeom>
            <a:solidFill>
              <a:srgbClr val="FF9933"/>
            </a:solidFill>
            <a:ln w="9525">
              <a:solidFill>
                <a:schemeClr val="bg1"/>
              </a:solidFill>
              <a:round/>
              <a:headEnd/>
              <a:tailEnd/>
            </a:ln>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37918" name="Oval 30"/>
            <p:cNvSpPr>
              <a:spLocks noChangeArrowheads="1"/>
            </p:cNvSpPr>
            <p:nvPr/>
          </p:nvSpPr>
          <p:spPr bwMode="auto">
            <a:xfrm flipH="1">
              <a:off x="3557" y="3083"/>
              <a:ext cx="97" cy="97"/>
            </a:xfrm>
            <a:prstGeom prst="ellipse">
              <a:avLst/>
            </a:prstGeom>
            <a:solidFill>
              <a:srgbClr val="FF9933"/>
            </a:solidFill>
            <a:ln w="9525">
              <a:solidFill>
                <a:schemeClr val="bg1"/>
              </a:solidFill>
              <a:round/>
              <a:headEnd/>
              <a:tailEnd/>
            </a:ln>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37919" name="Oval 31"/>
            <p:cNvSpPr>
              <a:spLocks noChangeArrowheads="1"/>
            </p:cNvSpPr>
            <p:nvPr/>
          </p:nvSpPr>
          <p:spPr bwMode="auto">
            <a:xfrm flipH="1">
              <a:off x="3363" y="3229"/>
              <a:ext cx="97" cy="97"/>
            </a:xfrm>
            <a:prstGeom prst="ellipse">
              <a:avLst/>
            </a:prstGeom>
            <a:solidFill>
              <a:srgbClr val="FF9933"/>
            </a:solidFill>
            <a:ln w="9525">
              <a:solidFill>
                <a:schemeClr val="bg1"/>
              </a:solidFill>
              <a:round/>
              <a:headEnd/>
              <a:tailEnd/>
            </a:ln>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37920" name="Oval 32"/>
            <p:cNvSpPr>
              <a:spLocks noChangeArrowheads="1"/>
            </p:cNvSpPr>
            <p:nvPr/>
          </p:nvSpPr>
          <p:spPr bwMode="auto">
            <a:xfrm flipH="1">
              <a:off x="3703" y="3374"/>
              <a:ext cx="97" cy="97"/>
            </a:xfrm>
            <a:prstGeom prst="ellipse">
              <a:avLst/>
            </a:prstGeom>
            <a:solidFill>
              <a:srgbClr val="FF9933"/>
            </a:solidFill>
            <a:ln w="9525">
              <a:solidFill>
                <a:schemeClr val="bg1"/>
              </a:solidFill>
              <a:round/>
              <a:headEnd/>
              <a:tailEnd/>
            </a:ln>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37921" name="Oval 33"/>
            <p:cNvSpPr>
              <a:spLocks noChangeArrowheads="1"/>
            </p:cNvSpPr>
            <p:nvPr/>
          </p:nvSpPr>
          <p:spPr bwMode="auto">
            <a:xfrm flipH="1">
              <a:off x="3703" y="3277"/>
              <a:ext cx="97" cy="97"/>
            </a:xfrm>
            <a:prstGeom prst="ellipse">
              <a:avLst/>
            </a:prstGeom>
            <a:solidFill>
              <a:srgbClr val="FF9933"/>
            </a:solidFill>
            <a:ln w="9525">
              <a:solidFill>
                <a:schemeClr val="bg1"/>
              </a:solidFill>
              <a:round/>
              <a:headEnd/>
              <a:tailEnd/>
            </a:ln>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37922" name="Oval 34"/>
            <p:cNvSpPr>
              <a:spLocks noChangeArrowheads="1"/>
            </p:cNvSpPr>
            <p:nvPr/>
          </p:nvSpPr>
          <p:spPr bwMode="auto">
            <a:xfrm flipH="1">
              <a:off x="3606" y="3326"/>
              <a:ext cx="97" cy="97"/>
            </a:xfrm>
            <a:prstGeom prst="ellipse">
              <a:avLst/>
            </a:prstGeom>
            <a:solidFill>
              <a:srgbClr val="FF9933"/>
            </a:solidFill>
            <a:ln w="9525">
              <a:solidFill>
                <a:schemeClr val="bg1"/>
              </a:solidFill>
              <a:round/>
              <a:headEnd/>
              <a:tailEnd/>
            </a:ln>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37923" name="Oval 35"/>
            <p:cNvSpPr>
              <a:spLocks noChangeArrowheads="1"/>
            </p:cNvSpPr>
            <p:nvPr/>
          </p:nvSpPr>
          <p:spPr bwMode="auto">
            <a:xfrm flipH="1">
              <a:off x="3703" y="2986"/>
              <a:ext cx="97" cy="97"/>
            </a:xfrm>
            <a:prstGeom prst="ellipse">
              <a:avLst/>
            </a:prstGeom>
            <a:solidFill>
              <a:srgbClr val="FF9933"/>
            </a:solidFill>
            <a:ln w="9525">
              <a:solidFill>
                <a:schemeClr val="bg1"/>
              </a:solidFill>
              <a:round/>
              <a:headEnd/>
              <a:tailEnd/>
            </a:ln>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grpSp>
    </p:spTree>
    <p:extLst>
      <p:ext uri="{BB962C8B-B14F-4D97-AF65-F5344CB8AC3E}">
        <p14:creationId xmlns:p14="http://schemas.microsoft.com/office/powerpoint/2010/main" val="41315847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319"/>
          <p:cNvSpPr txBox="1">
            <a:spLocks noChangeArrowheads="1"/>
          </p:cNvSpPr>
          <p:nvPr/>
        </p:nvSpPr>
        <p:spPr bwMode="auto">
          <a:xfrm>
            <a:off x="685800" y="3413125"/>
            <a:ext cx="1727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r>
              <a:rPr lang="en-US" altLang="en-US" sz="2000">
                <a:solidFill>
                  <a:schemeClr val="bg1"/>
                </a:solidFill>
              </a:rPr>
              <a:t>observation &amp;</a:t>
            </a:r>
          </a:p>
          <a:p>
            <a:pPr algn="ctr" eaLnBrk="1" hangingPunct="1">
              <a:spcBef>
                <a:spcPct val="0"/>
              </a:spcBef>
              <a:buFontTx/>
              <a:buNone/>
            </a:pPr>
            <a:r>
              <a:rPr lang="en-US" altLang="en-US" sz="2000">
                <a:solidFill>
                  <a:schemeClr val="bg1"/>
                </a:solidFill>
              </a:rPr>
              <a:t>measurement</a:t>
            </a:r>
          </a:p>
        </p:txBody>
      </p:sp>
      <p:sp>
        <p:nvSpPr>
          <p:cNvPr id="39939" name="AutoShape 2"/>
          <p:cNvSpPr>
            <a:spLocks noGrp="1" noChangeArrowheads="1"/>
          </p:cNvSpPr>
          <p:nvPr>
            <p:ph type="title"/>
          </p:nvPr>
        </p:nvSpPr>
        <p:spPr/>
        <p:txBody>
          <a:bodyPr/>
          <a:lstStyle/>
          <a:p>
            <a:pPr eaLnBrk="1" hangingPunct="1"/>
            <a:r>
              <a:rPr lang="en-US" altLang="en-US" sz="2800" smtClean="0"/>
              <a:t>What must exist for these data to exist ? </a:t>
            </a:r>
            <a:endParaRPr lang="en-US" altLang="en-US" sz="2800" i="1" u="sng" smtClean="0"/>
          </a:p>
        </p:txBody>
      </p:sp>
      <p:sp>
        <p:nvSpPr>
          <p:cNvPr id="318" name="Content Placeholder 317"/>
          <p:cNvSpPr>
            <a:spLocks noGrp="1"/>
          </p:cNvSpPr>
          <p:nvPr>
            <p:ph idx="1"/>
          </p:nvPr>
        </p:nvSpPr>
        <p:spPr>
          <a:xfrm>
            <a:off x="5182024" y="1676400"/>
            <a:ext cx="3733376" cy="4953000"/>
          </a:xfrm>
        </p:spPr>
        <p:txBody>
          <a:bodyPr>
            <a:normAutofit/>
          </a:bodyPr>
          <a:lstStyle/>
          <a:p>
            <a:pPr>
              <a:buFont typeface="Arial" panose="020B0604020202020204" pitchFamily="34" charset="0"/>
              <a:buChar char="•"/>
              <a:defRPr/>
            </a:pPr>
            <a:r>
              <a:rPr lang="en-US" dirty="0" smtClean="0"/>
              <a:t>things that are able to measure:</a:t>
            </a:r>
          </a:p>
          <a:p>
            <a:pPr lvl="1">
              <a:defRPr/>
            </a:pPr>
            <a:r>
              <a:rPr lang="en-US" dirty="0" smtClean="0"/>
              <a:t>instruments</a:t>
            </a:r>
          </a:p>
          <a:p>
            <a:pPr lvl="1">
              <a:defRPr/>
            </a:pPr>
            <a:r>
              <a:rPr lang="en-US" dirty="0" smtClean="0"/>
              <a:t>people</a:t>
            </a:r>
          </a:p>
          <a:p>
            <a:pPr>
              <a:buFont typeface="Arial" panose="020B0604020202020204" pitchFamily="34" charset="0"/>
              <a:buChar char="•"/>
              <a:defRPr/>
            </a:pPr>
            <a:r>
              <a:rPr lang="en-US" dirty="0" smtClean="0"/>
              <a:t>things that are measurable</a:t>
            </a:r>
          </a:p>
          <a:p>
            <a:pPr>
              <a:buFont typeface="Arial" panose="020B0604020202020204" pitchFamily="34" charset="0"/>
              <a:buChar char="•"/>
              <a:defRPr/>
            </a:pPr>
            <a:r>
              <a:rPr lang="en-US" dirty="0" smtClean="0"/>
              <a:t>measurements</a:t>
            </a:r>
          </a:p>
          <a:p>
            <a:pPr>
              <a:buFont typeface="Arial" panose="020B0604020202020204" pitchFamily="34" charset="0"/>
              <a:buChar char="•"/>
              <a:defRPr/>
            </a:pPr>
            <a:r>
              <a:rPr lang="en-US" dirty="0" smtClean="0"/>
              <a:t>representation formalisms</a:t>
            </a:r>
          </a:p>
          <a:p>
            <a:pPr>
              <a:buFont typeface="Arial" panose="020B0604020202020204" pitchFamily="34" charset="0"/>
              <a:buChar char="•"/>
              <a:defRPr/>
            </a:pPr>
            <a:r>
              <a:rPr lang="en-US" dirty="0" smtClean="0"/>
              <a:t>information bearers</a:t>
            </a:r>
            <a:endParaRPr lang="en-US" dirty="0"/>
          </a:p>
        </p:txBody>
      </p:sp>
      <p:sp>
        <p:nvSpPr>
          <p:cNvPr id="39941" name="Slide Number Placeholder 316"/>
          <p:cNvSpPr>
            <a:spLocks noGrp="1"/>
          </p:cNvSpPr>
          <p:nvPr>
            <p:ph type="sldNum" sz="quarter" idx="4294967295"/>
          </p:nvPr>
        </p:nvSpPr>
        <p:spPr>
          <a:xfrm>
            <a:off x="0" y="6553200"/>
            <a:ext cx="614363"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spcBef>
                <a:spcPct val="0"/>
              </a:spcBef>
              <a:buFontTx/>
              <a:buNone/>
            </a:pPr>
            <a:fld id="{F8062AB2-2AA6-4A5C-B909-E43BB590CA18}" type="slidenum">
              <a:rPr lang="en-US" altLang="en-US" sz="1400" smtClean="0">
                <a:solidFill>
                  <a:schemeClr val="bg1"/>
                </a:solidFill>
              </a:rPr>
              <a:pPr>
                <a:spcBef>
                  <a:spcPct val="0"/>
                </a:spcBef>
                <a:buFontTx/>
                <a:buNone/>
              </a:pPr>
              <a:t>21</a:t>
            </a:fld>
            <a:endParaRPr lang="en-US" altLang="en-US" sz="1400" smtClean="0">
              <a:solidFill>
                <a:schemeClr val="bg1"/>
              </a:solidFill>
            </a:endParaRPr>
          </a:p>
        </p:txBody>
      </p:sp>
      <p:grpSp>
        <p:nvGrpSpPr>
          <p:cNvPr id="39942" name="Group 3"/>
          <p:cNvGrpSpPr>
            <a:grpSpLocks/>
          </p:cNvGrpSpPr>
          <p:nvPr/>
        </p:nvGrpSpPr>
        <p:grpSpPr bwMode="auto">
          <a:xfrm>
            <a:off x="4006850" y="2090738"/>
            <a:ext cx="1077913" cy="1262062"/>
            <a:chOff x="3170" y="2938"/>
            <a:chExt cx="679" cy="795"/>
          </a:xfrm>
        </p:grpSpPr>
        <p:sp>
          <p:nvSpPr>
            <p:cNvPr id="39960" name="Oval 4"/>
            <p:cNvSpPr>
              <a:spLocks noChangeArrowheads="1"/>
            </p:cNvSpPr>
            <p:nvPr/>
          </p:nvSpPr>
          <p:spPr bwMode="auto">
            <a:xfrm flipH="1">
              <a:off x="3170" y="3006"/>
              <a:ext cx="97" cy="97"/>
            </a:xfrm>
            <a:prstGeom prst="ellipse">
              <a:avLst/>
            </a:prstGeom>
            <a:solidFill>
              <a:srgbClr val="FF9933"/>
            </a:solidFill>
            <a:ln w="9525">
              <a:solidFill>
                <a:schemeClr val="bg1"/>
              </a:solidFill>
              <a:round/>
              <a:headEnd/>
              <a:tailEnd/>
            </a:ln>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39961" name="Oval 5"/>
            <p:cNvSpPr>
              <a:spLocks noChangeArrowheads="1"/>
            </p:cNvSpPr>
            <p:nvPr/>
          </p:nvSpPr>
          <p:spPr bwMode="auto">
            <a:xfrm flipH="1">
              <a:off x="3267" y="3103"/>
              <a:ext cx="97" cy="97"/>
            </a:xfrm>
            <a:prstGeom prst="ellipse">
              <a:avLst/>
            </a:prstGeom>
            <a:solidFill>
              <a:srgbClr val="FF9933"/>
            </a:solidFill>
            <a:ln w="9525">
              <a:solidFill>
                <a:schemeClr val="bg1"/>
              </a:solidFill>
              <a:round/>
              <a:headEnd/>
              <a:tailEnd/>
            </a:ln>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39962" name="Oval 6"/>
            <p:cNvSpPr>
              <a:spLocks noChangeArrowheads="1"/>
            </p:cNvSpPr>
            <p:nvPr/>
          </p:nvSpPr>
          <p:spPr bwMode="auto">
            <a:xfrm flipH="1">
              <a:off x="3412" y="3151"/>
              <a:ext cx="97" cy="97"/>
            </a:xfrm>
            <a:prstGeom prst="ellipse">
              <a:avLst/>
            </a:prstGeom>
            <a:solidFill>
              <a:srgbClr val="FF9933"/>
            </a:solidFill>
            <a:ln w="9525">
              <a:solidFill>
                <a:schemeClr val="bg1"/>
              </a:solidFill>
              <a:round/>
              <a:headEnd/>
              <a:tailEnd/>
            </a:ln>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39963" name="Oval 7"/>
            <p:cNvSpPr>
              <a:spLocks noChangeArrowheads="1"/>
            </p:cNvSpPr>
            <p:nvPr/>
          </p:nvSpPr>
          <p:spPr bwMode="auto">
            <a:xfrm flipH="1">
              <a:off x="3218" y="3297"/>
              <a:ext cx="97" cy="97"/>
            </a:xfrm>
            <a:prstGeom prst="ellipse">
              <a:avLst/>
            </a:prstGeom>
            <a:solidFill>
              <a:srgbClr val="FF9933"/>
            </a:solidFill>
            <a:ln w="9525">
              <a:solidFill>
                <a:schemeClr val="bg1"/>
              </a:solidFill>
              <a:round/>
              <a:headEnd/>
              <a:tailEnd/>
            </a:ln>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39964" name="Oval 8"/>
            <p:cNvSpPr>
              <a:spLocks noChangeArrowheads="1"/>
            </p:cNvSpPr>
            <p:nvPr/>
          </p:nvSpPr>
          <p:spPr bwMode="auto">
            <a:xfrm flipH="1">
              <a:off x="3558" y="3442"/>
              <a:ext cx="97" cy="97"/>
            </a:xfrm>
            <a:prstGeom prst="ellipse">
              <a:avLst/>
            </a:prstGeom>
            <a:solidFill>
              <a:srgbClr val="FF9933"/>
            </a:solidFill>
            <a:ln w="9525">
              <a:solidFill>
                <a:schemeClr val="bg1"/>
              </a:solidFill>
              <a:round/>
              <a:headEnd/>
              <a:tailEnd/>
            </a:ln>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39965" name="Oval 9"/>
            <p:cNvSpPr>
              <a:spLocks noChangeArrowheads="1"/>
            </p:cNvSpPr>
            <p:nvPr/>
          </p:nvSpPr>
          <p:spPr bwMode="auto">
            <a:xfrm flipH="1">
              <a:off x="3655" y="3248"/>
              <a:ext cx="97" cy="97"/>
            </a:xfrm>
            <a:prstGeom prst="ellipse">
              <a:avLst/>
            </a:prstGeom>
            <a:solidFill>
              <a:srgbClr val="FF9933"/>
            </a:solidFill>
            <a:ln w="9525">
              <a:solidFill>
                <a:schemeClr val="bg1"/>
              </a:solidFill>
              <a:round/>
              <a:headEnd/>
              <a:tailEnd/>
            </a:ln>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39966" name="Oval 10"/>
            <p:cNvSpPr>
              <a:spLocks noChangeArrowheads="1"/>
            </p:cNvSpPr>
            <p:nvPr/>
          </p:nvSpPr>
          <p:spPr bwMode="auto">
            <a:xfrm flipH="1">
              <a:off x="3461" y="3394"/>
              <a:ext cx="97" cy="97"/>
            </a:xfrm>
            <a:prstGeom prst="ellipse">
              <a:avLst/>
            </a:prstGeom>
            <a:solidFill>
              <a:srgbClr val="FF9933"/>
            </a:solidFill>
            <a:ln w="9525">
              <a:solidFill>
                <a:schemeClr val="bg1"/>
              </a:solidFill>
              <a:round/>
              <a:headEnd/>
              <a:tailEnd/>
            </a:ln>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39967" name="Oval 11"/>
            <p:cNvSpPr>
              <a:spLocks noChangeArrowheads="1"/>
            </p:cNvSpPr>
            <p:nvPr/>
          </p:nvSpPr>
          <p:spPr bwMode="auto">
            <a:xfrm flipH="1">
              <a:off x="3558" y="3054"/>
              <a:ext cx="97" cy="97"/>
            </a:xfrm>
            <a:prstGeom prst="ellipse">
              <a:avLst/>
            </a:prstGeom>
            <a:solidFill>
              <a:srgbClr val="FF9933"/>
            </a:solidFill>
            <a:ln w="9525">
              <a:solidFill>
                <a:schemeClr val="bg1"/>
              </a:solidFill>
              <a:round/>
              <a:headEnd/>
              <a:tailEnd/>
            </a:ln>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39968" name="Oval 12"/>
            <p:cNvSpPr>
              <a:spLocks noChangeArrowheads="1"/>
            </p:cNvSpPr>
            <p:nvPr/>
          </p:nvSpPr>
          <p:spPr bwMode="auto">
            <a:xfrm flipH="1">
              <a:off x="3267" y="3103"/>
              <a:ext cx="97" cy="97"/>
            </a:xfrm>
            <a:prstGeom prst="ellipse">
              <a:avLst/>
            </a:prstGeom>
            <a:solidFill>
              <a:srgbClr val="FF9933"/>
            </a:solidFill>
            <a:ln w="9525">
              <a:solidFill>
                <a:schemeClr val="bg1"/>
              </a:solidFill>
              <a:round/>
              <a:headEnd/>
              <a:tailEnd/>
            </a:ln>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39969" name="Oval 13"/>
            <p:cNvSpPr>
              <a:spLocks noChangeArrowheads="1"/>
            </p:cNvSpPr>
            <p:nvPr/>
          </p:nvSpPr>
          <p:spPr bwMode="auto">
            <a:xfrm flipH="1">
              <a:off x="3364" y="3200"/>
              <a:ext cx="97" cy="97"/>
            </a:xfrm>
            <a:prstGeom prst="ellipse">
              <a:avLst/>
            </a:prstGeom>
            <a:solidFill>
              <a:srgbClr val="FF9933"/>
            </a:solidFill>
            <a:ln w="9525">
              <a:solidFill>
                <a:schemeClr val="bg1"/>
              </a:solidFill>
              <a:round/>
              <a:headEnd/>
              <a:tailEnd/>
            </a:ln>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39970" name="Oval 14"/>
            <p:cNvSpPr>
              <a:spLocks noChangeArrowheads="1"/>
            </p:cNvSpPr>
            <p:nvPr/>
          </p:nvSpPr>
          <p:spPr bwMode="auto">
            <a:xfrm flipH="1">
              <a:off x="3509" y="3248"/>
              <a:ext cx="97" cy="97"/>
            </a:xfrm>
            <a:prstGeom prst="ellipse">
              <a:avLst/>
            </a:prstGeom>
            <a:solidFill>
              <a:srgbClr val="FF9933"/>
            </a:solidFill>
            <a:ln w="9525">
              <a:solidFill>
                <a:schemeClr val="bg1"/>
              </a:solidFill>
              <a:round/>
              <a:headEnd/>
              <a:tailEnd/>
            </a:ln>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39971" name="Oval 15"/>
            <p:cNvSpPr>
              <a:spLocks noChangeArrowheads="1"/>
            </p:cNvSpPr>
            <p:nvPr/>
          </p:nvSpPr>
          <p:spPr bwMode="auto">
            <a:xfrm flipH="1">
              <a:off x="3315" y="3394"/>
              <a:ext cx="97" cy="97"/>
            </a:xfrm>
            <a:prstGeom prst="ellipse">
              <a:avLst/>
            </a:prstGeom>
            <a:solidFill>
              <a:srgbClr val="FF9933"/>
            </a:solidFill>
            <a:ln w="9525">
              <a:solidFill>
                <a:schemeClr val="bg1"/>
              </a:solidFill>
              <a:round/>
              <a:headEnd/>
              <a:tailEnd/>
            </a:ln>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39972" name="Oval 16"/>
            <p:cNvSpPr>
              <a:spLocks noChangeArrowheads="1"/>
            </p:cNvSpPr>
            <p:nvPr/>
          </p:nvSpPr>
          <p:spPr bwMode="auto">
            <a:xfrm flipH="1">
              <a:off x="3655" y="3539"/>
              <a:ext cx="97" cy="97"/>
            </a:xfrm>
            <a:prstGeom prst="ellipse">
              <a:avLst/>
            </a:prstGeom>
            <a:solidFill>
              <a:srgbClr val="FF9933"/>
            </a:solidFill>
            <a:ln w="9525">
              <a:solidFill>
                <a:schemeClr val="bg1"/>
              </a:solidFill>
              <a:round/>
              <a:headEnd/>
              <a:tailEnd/>
            </a:ln>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39973" name="Oval 17"/>
            <p:cNvSpPr>
              <a:spLocks noChangeArrowheads="1"/>
            </p:cNvSpPr>
            <p:nvPr/>
          </p:nvSpPr>
          <p:spPr bwMode="auto">
            <a:xfrm flipH="1">
              <a:off x="3655" y="3442"/>
              <a:ext cx="97" cy="97"/>
            </a:xfrm>
            <a:prstGeom prst="ellipse">
              <a:avLst/>
            </a:prstGeom>
            <a:solidFill>
              <a:srgbClr val="FF9933"/>
            </a:solidFill>
            <a:ln w="9525">
              <a:solidFill>
                <a:schemeClr val="bg1"/>
              </a:solidFill>
              <a:round/>
              <a:headEnd/>
              <a:tailEnd/>
            </a:ln>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39974" name="Oval 18"/>
            <p:cNvSpPr>
              <a:spLocks noChangeArrowheads="1"/>
            </p:cNvSpPr>
            <p:nvPr/>
          </p:nvSpPr>
          <p:spPr bwMode="auto">
            <a:xfrm flipH="1">
              <a:off x="3266" y="3539"/>
              <a:ext cx="97" cy="97"/>
            </a:xfrm>
            <a:prstGeom prst="ellipse">
              <a:avLst/>
            </a:prstGeom>
            <a:solidFill>
              <a:srgbClr val="FF9933"/>
            </a:solidFill>
            <a:ln w="9525">
              <a:solidFill>
                <a:schemeClr val="bg1"/>
              </a:solidFill>
              <a:round/>
              <a:headEnd/>
              <a:tailEnd/>
            </a:ln>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39975" name="Oval 19"/>
            <p:cNvSpPr>
              <a:spLocks noChangeArrowheads="1"/>
            </p:cNvSpPr>
            <p:nvPr/>
          </p:nvSpPr>
          <p:spPr bwMode="auto">
            <a:xfrm flipH="1">
              <a:off x="3655" y="3151"/>
              <a:ext cx="97" cy="97"/>
            </a:xfrm>
            <a:prstGeom prst="ellipse">
              <a:avLst/>
            </a:prstGeom>
            <a:solidFill>
              <a:srgbClr val="FF9933"/>
            </a:solidFill>
            <a:ln w="9525">
              <a:solidFill>
                <a:schemeClr val="bg1"/>
              </a:solidFill>
              <a:round/>
              <a:headEnd/>
              <a:tailEnd/>
            </a:ln>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39976" name="Oval 20"/>
            <p:cNvSpPr>
              <a:spLocks noChangeArrowheads="1"/>
            </p:cNvSpPr>
            <p:nvPr/>
          </p:nvSpPr>
          <p:spPr bwMode="auto">
            <a:xfrm flipH="1">
              <a:off x="3364" y="3200"/>
              <a:ext cx="97" cy="97"/>
            </a:xfrm>
            <a:prstGeom prst="ellipse">
              <a:avLst/>
            </a:prstGeom>
            <a:solidFill>
              <a:srgbClr val="FF9933"/>
            </a:solidFill>
            <a:ln w="9525">
              <a:solidFill>
                <a:schemeClr val="bg1"/>
              </a:solidFill>
              <a:round/>
              <a:headEnd/>
              <a:tailEnd/>
            </a:ln>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39977" name="Oval 21"/>
            <p:cNvSpPr>
              <a:spLocks noChangeArrowheads="1"/>
            </p:cNvSpPr>
            <p:nvPr/>
          </p:nvSpPr>
          <p:spPr bwMode="auto">
            <a:xfrm flipH="1">
              <a:off x="3461" y="3297"/>
              <a:ext cx="97" cy="97"/>
            </a:xfrm>
            <a:prstGeom prst="ellipse">
              <a:avLst/>
            </a:prstGeom>
            <a:solidFill>
              <a:srgbClr val="FF9933"/>
            </a:solidFill>
            <a:ln w="9525">
              <a:solidFill>
                <a:schemeClr val="bg1"/>
              </a:solidFill>
              <a:round/>
              <a:headEnd/>
              <a:tailEnd/>
            </a:ln>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39978" name="Oval 22"/>
            <p:cNvSpPr>
              <a:spLocks noChangeArrowheads="1"/>
            </p:cNvSpPr>
            <p:nvPr/>
          </p:nvSpPr>
          <p:spPr bwMode="auto">
            <a:xfrm flipH="1">
              <a:off x="3606" y="3345"/>
              <a:ext cx="97" cy="97"/>
            </a:xfrm>
            <a:prstGeom prst="ellipse">
              <a:avLst/>
            </a:prstGeom>
            <a:solidFill>
              <a:srgbClr val="FF9933"/>
            </a:solidFill>
            <a:ln w="9525">
              <a:solidFill>
                <a:schemeClr val="bg1"/>
              </a:solidFill>
              <a:round/>
              <a:headEnd/>
              <a:tailEnd/>
            </a:ln>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39979" name="Oval 23"/>
            <p:cNvSpPr>
              <a:spLocks noChangeArrowheads="1"/>
            </p:cNvSpPr>
            <p:nvPr/>
          </p:nvSpPr>
          <p:spPr bwMode="auto">
            <a:xfrm flipH="1">
              <a:off x="3412" y="3491"/>
              <a:ext cx="97" cy="97"/>
            </a:xfrm>
            <a:prstGeom prst="ellipse">
              <a:avLst/>
            </a:prstGeom>
            <a:solidFill>
              <a:srgbClr val="FF9933"/>
            </a:solidFill>
            <a:ln w="9525">
              <a:solidFill>
                <a:schemeClr val="bg1"/>
              </a:solidFill>
              <a:round/>
              <a:headEnd/>
              <a:tailEnd/>
            </a:ln>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39980" name="Oval 24"/>
            <p:cNvSpPr>
              <a:spLocks noChangeArrowheads="1"/>
            </p:cNvSpPr>
            <p:nvPr/>
          </p:nvSpPr>
          <p:spPr bwMode="auto">
            <a:xfrm flipH="1">
              <a:off x="3752" y="3636"/>
              <a:ext cx="97" cy="97"/>
            </a:xfrm>
            <a:prstGeom prst="ellipse">
              <a:avLst/>
            </a:prstGeom>
            <a:solidFill>
              <a:srgbClr val="FF9933"/>
            </a:solidFill>
            <a:ln w="9525">
              <a:solidFill>
                <a:schemeClr val="bg1"/>
              </a:solidFill>
              <a:round/>
              <a:headEnd/>
              <a:tailEnd/>
            </a:ln>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39981" name="Oval 25"/>
            <p:cNvSpPr>
              <a:spLocks noChangeArrowheads="1"/>
            </p:cNvSpPr>
            <p:nvPr/>
          </p:nvSpPr>
          <p:spPr bwMode="auto">
            <a:xfrm flipH="1">
              <a:off x="3752" y="3539"/>
              <a:ext cx="97" cy="97"/>
            </a:xfrm>
            <a:prstGeom prst="ellipse">
              <a:avLst/>
            </a:prstGeom>
            <a:solidFill>
              <a:srgbClr val="FF9933"/>
            </a:solidFill>
            <a:ln w="9525">
              <a:solidFill>
                <a:schemeClr val="bg1"/>
              </a:solidFill>
              <a:round/>
              <a:headEnd/>
              <a:tailEnd/>
            </a:ln>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39982" name="Oval 26"/>
            <p:cNvSpPr>
              <a:spLocks noChangeArrowheads="1"/>
            </p:cNvSpPr>
            <p:nvPr/>
          </p:nvSpPr>
          <p:spPr bwMode="auto">
            <a:xfrm flipH="1">
              <a:off x="3655" y="3588"/>
              <a:ext cx="97" cy="97"/>
            </a:xfrm>
            <a:prstGeom prst="ellipse">
              <a:avLst/>
            </a:prstGeom>
            <a:solidFill>
              <a:srgbClr val="FF9933"/>
            </a:solidFill>
            <a:ln w="9525">
              <a:solidFill>
                <a:schemeClr val="bg1"/>
              </a:solidFill>
              <a:round/>
              <a:headEnd/>
              <a:tailEnd/>
            </a:ln>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39983" name="Oval 27"/>
            <p:cNvSpPr>
              <a:spLocks noChangeArrowheads="1"/>
            </p:cNvSpPr>
            <p:nvPr/>
          </p:nvSpPr>
          <p:spPr bwMode="auto">
            <a:xfrm flipH="1">
              <a:off x="3752" y="3248"/>
              <a:ext cx="97" cy="97"/>
            </a:xfrm>
            <a:prstGeom prst="ellipse">
              <a:avLst/>
            </a:prstGeom>
            <a:solidFill>
              <a:srgbClr val="FF9933"/>
            </a:solidFill>
            <a:ln w="9525">
              <a:solidFill>
                <a:schemeClr val="bg1"/>
              </a:solidFill>
              <a:round/>
              <a:headEnd/>
              <a:tailEnd/>
            </a:ln>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39984" name="Oval 28"/>
            <p:cNvSpPr>
              <a:spLocks noChangeArrowheads="1"/>
            </p:cNvSpPr>
            <p:nvPr/>
          </p:nvSpPr>
          <p:spPr bwMode="auto">
            <a:xfrm flipH="1">
              <a:off x="3315" y="2938"/>
              <a:ext cx="97" cy="97"/>
            </a:xfrm>
            <a:prstGeom prst="ellipse">
              <a:avLst/>
            </a:prstGeom>
            <a:solidFill>
              <a:srgbClr val="FF9933"/>
            </a:solidFill>
            <a:ln w="9525">
              <a:solidFill>
                <a:schemeClr val="bg1"/>
              </a:solidFill>
              <a:round/>
              <a:headEnd/>
              <a:tailEnd/>
            </a:ln>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39985" name="Oval 29"/>
            <p:cNvSpPr>
              <a:spLocks noChangeArrowheads="1"/>
            </p:cNvSpPr>
            <p:nvPr/>
          </p:nvSpPr>
          <p:spPr bwMode="auto">
            <a:xfrm flipH="1">
              <a:off x="3412" y="3035"/>
              <a:ext cx="97" cy="97"/>
            </a:xfrm>
            <a:prstGeom prst="ellipse">
              <a:avLst/>
            </a:prstGeom>
            <a:solidFill>
              <a:srgbClr val="FF9933"/>
            </a:solidFill>
            <a:ln w="9525">
              <a:solidFill>
                <a:schemeClr val="bg1"/>
              </a:solidFill>
              <a:round/>
              <a:headEnd/>
              <a:tailEnd/>
            </a:ln>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39986" name="Oval 30"/>
            <p:cNvSpPr>
              <a:spLocks noChangeArrowheads="1"/>
            </p:cNvSpPr>
            <p:nvPr/>
          </p:nvSpPr>
          <p:spPr bwMode="auto">
            <a:xfrm flipH="1">
              <a:off x="3557" y="3083"/>
              <a:ext cx="97" cy="97"/>
            </a:xfrm>
            <a:prstGeom prst="ellipse">
              <a:avLst/>
            </a:prstGeom>
            <a:solidFill>
              <a:srgbClr val="FF9933"/>
            </a:solidFill>
            <a:ln w="9525">
              <a:solidFill>
                <a:schemeClr val="bg1"/>
              </a:solidFill>
              <a:round/>
              <a:headEnd/>
              <a:tailEnd/>
            </a:ln>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39987" name="Oval 31"/>
            <p:cNvSpPr>
              <a:spLocks noChangeArrowheads="1"/>
            </p:cNvSpPr>
            <p:nvPr/>
          </p:nvSpPr>
          <p:spPr bwMode="auto">
            <a:xfrm flipH="1">
              <a:off x="3363" y="3229"/>
              <a:ext cx="97" cy="97"/>
            </a:xfrm>
            <a:prstGeom prst="ellipse">
              <a:avLst/>
            </a:prstGeom>
            <a:solidFill>
              <a:srgbClr val="FF9933"/>
            </a:solidFill>
            <a:ln w="9525">
              <a:solidFill>
                <a:schemeClr val="bg1"/>
              </a:solidFill>
              <a:round/>
              <a:headEnd/>
              <a:tailEnd/>
            </a:ln>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39988" name="Oval 32"/>
            <p:cNvSpPr>
              <a:spLocks noChangeArrowheads="1"/>
            </p:cNvSpPr>
            <p:nvPr/>
          </p:nvSpPr>
          <p:spPr bwMode="auto">
            <a:xfrm flipH="1">
              <a:off x="3703" y="3374"/>
              <a:ext cx="97" cy="97"/>
            </a:xfrm>
            <a:prstGeom prst="ellipse">
              <a:avLst/>
            </a:prstGeom>
            <a:solidFill>
              <a:srgbClr val="FF9933"/>
            </a:solidFill>
            <a:ln w="9525">
              <a:solidFill>
                <a:schemeClr val="bg1"/>
              </a:solidFill>
              <a:round/>
              <a:headEnd/>
              <a:tailEnd/>
            </a:ln>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39989" name="Oval 33"/>
            <p:cNvSpPr>
              <a:spLocks noChangeArrowheads="1"/>
            </p:cNvSpPr>
            <p:nvPr/>
          </p:nvSpPr>
          <p:spPr bwMode="auto">
            <a:xfrm flipH="1">
              <a:off x="3703" y="3277"/>
              <a:ext cx="97" cy="97"/>
            </a:xfrm>
            <a:prstGeom prst="ellipse">
              <a:avLst/>
            </a:prstGeom>
            <a:solidFill>
              <a:srgbClr val="FF9933"/>
            </a:solidFill>
            <a:ln w="9525">
              <a:solidFill>
                <a:schemeClr val="bg1"/>
              </a:solidFill>
              <a:round/>
              <a:headEnd/>
              <a:tailEnd/>
            </a:ln>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39990" name="Oval 34"/>
            <p:cNvSpPr>
              <a:spLocks noChangeArrowheads="1"/>
            </p:cNvSpPr>
            <p:nvPr/>
          </p:nvSpPr>
          <p:spPr bwMode="auto">
            <a:xfrm flipH="1">
              <a:off x="3606" y="3326"/>
              <a:ext cx="97" cy="97"/>
            </a:xfrm>
            <a:prstGeom prst="ellipse">
              <a:avLst/>
            </a:prstGeom>
            <a:solidFill>
              <a:srgbClr val="FF9933"/>
            </a:solidFill>
            <a:ln w="9525">
              <a:solidFill>
                <a:schemeClr val="bg1"/>
              </a:solidFill>
              <a:round/>
              <a:headEnd/>
              <a:tailEnd/>
            </a:ln>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39991" name="Oval 35"/>
            <p:cNvSpPr>
              <a:spLocks noChangeArrowheads="1"/>
            </p:cNvSpPr>
            <p:nvPr/>
          </p:nvSpPr>
          <p:spPr bwMode="auto">
            <a:xfrm flipH="1">
              <a:off x="3703" y="2986"/>
              <a:ext cx="97" cy="97"/>
            </a:xfrm>
            <a:prstGeom prst="ellipse">
              <a:avLst/>
            </a:prstGeom>
            <a:solidFill>
              <a:srgbClr val="FF9933"/>
            </a:solidFill>
            <a:ln w="9525">
              <a:solidFill>
                <a:schemeClr val="bg1"/>
              </a:solidFill>
              <a:round/>
              <a:headEnd/>
              <a:tailEnd/>
            </a:ln>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grpSp>
      <p:grpSp>
        <p:nvGrpSpPr>
          <p:cNvPr id="39943" name="Group 284"/>
          <p:cNvGrpSpPr>
            <a:grpSpLocks/>
          </p:cNvGrpSpPr>
          <p:nvPr/>
        </p:nvGrpSpPr>
        <p:grpSpPr bwMode="auto">
          <a:xfrm>
            <a:off x="255588" y="3905250"/>
            <a:ext cx="2743200" cy="2743200"/>
            <a:chOff x="161" y="2460"/>
            <a:chExt cx="1728" cy="1728"/>
          </a:xfrm>
        </p:grpSpPr>
        <p:pic>
          <p:nvPicPr>
            <p:cNvPr id="39958" name="Picture 285" descr="glob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 y="2460"/>
              <a:ext cx="1728" cy="1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59" name="Oval 286"/>
            <p:cNvSpPr>
              <a:spLocks noChangeArrowheads="1"/>
            </p:cNvSpPr>
            <p:nvPr/>
          </p:nvSpPr>
          <p:spPr bwMode="auto">
            <a:xfrm>
              <a:off x="257" y="2546"/>
              <a:ext cx="1524" cy="1524"/>
            </a:xfrm>
            <a:prstGeom prst="ellipse">
              <a:avLst/>
            </a:prstGeom>
            <a:solidFill>
              <a:srgbClr val="B2B2B2">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grpSp>
      <p:sp>
        <p:nvSpPr>
          <p:cNvPr id="39944" name="AutoShape 290"/>
          <p:cNvSpPr>
            <a:spLocks noChangeArrowheads="1"/>
          </p:cNvSpPr>
          <p:nvPr/>
        </p:nvSpPr>
        <p:spPr bwMode="auto">
          <a:xfrm rot="-2434525">
            <a:off x="1944688" y="3862388"/>
            <a:ext cx="1322387" cy="606425"/>
          </a:xfrm>
          <a:prstGeom prst="rightArrow">
            <a:avLst>
              <a:gd name="adj1" fmla="val 50000"/>
              <a:gd name="adj2" fmla="val 54516"/>
            </a:avLst>
          </a:prstGeom>
          <a:gradFill rotWithShape="1">
            <a:gsLst>
              <a:gs pos="0">
                <a:schemeClr val="accent1"/>
              </a:gs>
              <a:gs pos="100000">
                <a:srgbClr val="FF9933"/>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grpSp>
        <p:nvGrpSpPr>
          <p:cNvPr id="39945" name="Group 291"/>
          <p:cNvGrpSpPr>
            <a:grpSpLocks/>
          </p:cNvGrpSpPr>
          <p:nvPr/>
        </p:nvGrpSpPr>
        <p:grpSpPr bwMode="auto">
          <a:xfrm rot="-7712767">
            <a:off x="1909763" y="3219450"/>
            <a:ext cx="2590800" cy="914400"/>
            <a:chOff x="2688" y="2640"/>
            <a:chExt cx="1632" cy="576"/>
          </a:xfrm>
        </p:grpSpPr>
        <p:sp>
          <p:nvSpPr>
            <p:cNvPr id="39947" name="AutoShape 292"/>
            <p:cNvSpPr>
              <a:spLocks noChangeArrowheads="1"/>
            </p:cNvSpPr>
            <p:nvPr/>
          </p:nvSpPr>
          <p:spPr bwMode="auto">
            <a:xfrm>
              <a:off x="2688" y="2640"/>
              <a:ext cx="1632" cy="57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000066"/>
            </a:solidFill>
            <a:ln w="9525">
              <a:solidFill>
                <a:schemeClr val="bg1"/>
              </a:solidFill>
              <a:miter lim="800000"/>
              <a:headEnd/>
              <a:tailEnd/>
            </a:ln>
          </p:spPr>
          <p:txBody>
            <a:bodyPr wrap="none" anchor="ctr"/>
            <a:lstStyle/>
            <a:p>
              <a:endParaRPr lang="en-US"/>
            </a:p>
          </p:txBody>
        </p:sp>
        <p:sp>
          <p:nvSpPr>
            <p:cNvPr id="39948" name="Line 293"/>
            <p:cNvSpPr>
              <a:spLocks noChangeShapeType="1"/>
            </p:cNvSpPr>
            <p:nvPr/>
          </p:nvSpPr>
          <p:spPr bwMode="auto">
            <a:xfrm>
              <a:off x="2880" y="2640"/>
              <a:ext cx="288" cy="576"/>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39949" name="Line 294"/>
            <p:cNvSpPr>
              <a:spLocks noChangeShapeType="1"/>
            </p:cNvSpPr>
            <p:nvPr/>
          </p:nvSpPr>
          <p:spPr bwMode="auto">
            <a:xfrm>
              <a:off x="3120" y="2640"/>
              <a:ext cx="144" cy="576"/>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39950" name="Line 295"/>
            <p:cNvSpPr>
              <a:spLocks noChangeShapeType="1"/>
            </p:cNvSpPr>
            <p:nvPr/>
          </p:nvSpPr>
          <p:spPr bwMode="auto">
            <a:xfrm>
              <a:off x="3312" y="2640"/>
              <a:ext cx="48" cy="576"/>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39951" name="Line 296"/>
            <p:cNvSpPr>
              <a:spLocks noChangeShapeType="1"/>
            </p:cNvSpPr>
            <p:nvPr/>
          </p:nvSpPr>
          <p:spPr bwMode="auto">
            <a:xfrm>
              <a:off x="3456" y="2640"/>
              <a:ext cx="0" cy="576"/>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39952" name="Line 297"/>
            <p:cNvSpPr>
              <a:spLocks noChangeShapeType="1"/>
            </p:cNvSpPr>
            <p:nvPr/>
          </p:nvSpPr>
          <p:spPr bwMode="auto">
            <a:xfrm flipV="1">
              <a:off x="3552" y="2640"/>
              <a:ext cx="144" cy="576"/>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39953" name="Line 298"/>
            <p:cNvSpPr>
              <a:spLocks noChangeShapeType="1"/>
            </p:cNvSpPr>
            <p:nvPr/>
          </p:nvSpPr>
          <p:spPr bwMode="auto">
            <a:xfrm flipV="1">
              <a:off x="3648" y="2640"/>
              <a:ext cx="192" cy="576"/>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39954" name="Line 299"/>
            <p:cNvSpPr>
              <a:spLocks noChangeShapeType="1"/>
            </p:cNvSpPr>
            <p:nvPr/>
          </p:nvSpPr>
          <p:spPr bwMode="auto">
            <a:xfrm flipV="1">
              <a:off x="3792" y="2640"/>
              <a:ext cx="288" cy="576"/>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39955" name="Line 300"/>
            <p:cNvSpPr>
              <a:spLocks noChangeShapeType="1"/>
            </p:cNvSpPr>
            <p:nvPr/>
          </p:nvSpPr>
          <p:spPr bwMode="auto">
            <a:xfrm>
              <a:off x="2790" y="2784"/>
              <a:ext cx="1434"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39956" name="Line 301"/>
            <p:cNvSpPr>
              <a:spLocks noChangeShapeType="1"/>
            </p:cNvSpPr>
            <p:nvPr/>
          </p:nvSpPr>
          <p:spPr bwMode="auto">
            <a:xfrm>
              <a:off x="2892" y="2928"/>
              <a:ext cx="1236"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39957" name="Line 302"/>
            <p:cNvSpPr>
              <a:spLocks noChangeShapeType="1"/>
            </p:cNvSpPr>
            <p:nvPr/>
          </p:nvSpPr>
          <p:spPr bwMode="auto">
            <a:xfrm>
              <a:off x="2992" y="3072"/>
              <a:ext cx="1025"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grpSp>
      <p:sp>
        <p:nvSpPr>
          <p:cNvPr id="39946" name="AutoShape 303"/>
          <p:cNvSpPr>
            <a:spLocks noChangeArrowheads="1"/>
          </p:cNvSpPr>
          <p:nvPr/>
        </p:nvSpPr>
        <p:spPr bwMode="auto">
          <a:xfrm rot="-2435325">
            <a:off x="3243263" y="2963863"/>
            <a:ext cx="844550" cy="536575"/>
          </a:xfrm>
          <a:prstGeom prst="rightArrow">
            <a:avLst>
              <a:gd name="adj1" fmla="val 54574"/>
              <a:gd name="adj2" fmla="val 41222"/>
            </a:avLst>
          </a:prstGeom>
          <a:gradFill rotWithShape="1">
            <a:gsLst>
              <a:gs pos="0">
                <a:srgbClr val="FF9933"/>
              </a:gs>
              <a:gs pos="100000">
                <a:srgbClr val="764718"/>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Tree>
    <p:extLst>
      <p:ext uri="{BB962C8B-B14F-4D97-AF65-F5344CB8AC3E}">
        <p14:creationId xmlns:p14="http://schemas.microsoft.com/office/powerpoint/2010/main" val="6970566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7248525" y="1236663"/>
            <a:ext cx="1714500" cy="1789112"/>
          </a:xfrm>
        </p:spPr>
        <p:txBody>
          <a:bodyPr/>
          <a:lstStyle/>
          <a:p>
            <a:r>
              <a:rPr lang="en-US" altLang="en-US" sz="2000" smtClean="0"/>
              <a:t>Measurable/</a:t>
            </a:r>
            <a:br>
              <a:rPr lang="en-US" altLang="en-US" sz="2000" smtClean="0"/>
            </a:br>
            <a:r>
              <a:rPr lang="en-US" altLang="en-US" sz="2000" smtClean="0"/>
              <a:t>observable  things in pharmaco-genomics</a:t>
            </a:r>
          </a:p>
        </p:txBody>
      </p:sp>
      <p:sp>
        <p:nvSpPr>
          <p:cNvPr id="41987" name="Slide Number Placeholder 3"/>
          <p:cNvSpPr>
            <a:spLocks noGrp="1"/>
          </p:cNvSpPr>
          <p:nvPr>
            <p:ph type="sldNum" sz="quarter" idx="4294967295"/>
          </p:nvPr>
        </p:nvSpPr>
        <p:spPr>
          <a:xfrm>
            <a:off x="-225425" y="6553200"/>
            <a:ext cx="614363"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spcBef>
                <a:spcPct val="0"/>
              </a:spcBef>
              <a:buFontTx/>
              <a:buNone/>
            </a:pPr>
            <a:fld id="{C2463F74-4CFF-4707-87BC-6BA6C082DF7F}" type="slidenum">
              <a:rPr lang="en-US" altLang="en-US" sz="1400" smtClean="0">
                <a:solidFill>
                  <a:schemeClr val="bg1"/>
                </a:solidFill>
              </a:rPr>
              <a:pPr>
                <a:spcBef>
                  <a:spcPct val="0"/>
                </a:spcBef>
                <a:buFontTx/>
                <a:buNone/>
              </a:pPr>
              <a:t>22</a:t>
            </a:fld>
            <a:endParaRPr lang="en-US" altLang="en-US" sz="1400" smtClean="0">
              <a:solidFill>
                <a:schemeClr val="bg1"/>
              </a:solidFill>
            </a:endParaRPr>
          </a:p>
        </p:txBody>
      </p:sp>
      <p:pic>
        <p:nvPicPr>
          <p:cNvPr id="41988" name="Picture 2" descr="268925.fig.0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 y="19050"/>
            <a:ext cx="7086600" cy="6781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1989" name="Rectangle 7"/>
          <p:cNvSpPr>
            <a:spLocks noChangeArrowheads="1"/>
          </p:cNvSpPr>
          <p:nvPr/>
        </p:nvSpPr>
        <p:spPr bwMode="auto">
          <a:xfrm>
            <a:off x="7181850" y="5473700"/>
            <a:ext cx="196215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r>
              <a:rPr lang="en-US" altLang="en-US" sz="1200" b="0">
                <a:solidFill>
                  <a:schemeClr val="bg1"/>
                </a:solidFill>
              </a:rPr>
              <a:t>VA. Likić, MJ. McConville,  T. Lithgow, and A. Bacic. Systems Biology: The Next Frontier for Bioinformatics. Advances in Bioinformatics (2010), doi:10.1155/2010/268925</a:t>
            </a:r>
          </a:p>
        </p:txBody>
      </p:sp>
    </p:spTree>
    <p:extLst>
      <p:ext uri="{BB962C8B-B14F-4D97-AF65-F5344CB8AC3E}">
        <p14:creationId xmlns:p14="http://schemas.microsoft.com/office/powerpoint/2010/main" val="380524340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altLang="en-US" smtClean="0"/>
              <a:t>Interactions displayed on previous slide</a:t>
            </a:r>
          </a:p>
        </p:txBody>
      </p:sp>
      <p:sp>
        <p:nvSpPr>
          <p:cNvPr id="3" name="Content Placeholder 2"/>
          <p:cNvSpPr>
            <a:spLocks noGrp="1"/>
          </p:cNvSpPr>
          <p:nvPr>
            <p:ph idx="1"/>
          </p:nvPr>
        </p:nvSpPr>
        <p:spPr/>
        <p:txBody>
          <a:bodyPr>
            <a:normAutofit/>
          </a:bodyPr>
          <a:lstStyle/>
          <a:p>
            <a:pPr marL="514350" indent="-514350">
              <a:buFont typeface="+mj-lt"/>
              <a:buAutoNum type="arabicPeriod"/>
              <a:defRPr/>
            </a:pPr>
            <a:r>
              <a:rPr lang="en-US" dirty="0" smtClean="0"/>
              <a:t>enzyme catalysis, </a:t>
            </a:r>
          </a:p>
          <a:p>
            <a:pPr marL="514350" indent="-514350">
              <a:buFont typeface="+mj-lt"/>
              <a:buAutoNum type="arabicPeriod"/>
              <a:defRPr/>
            </a:pPr>
            <a:r>
              <a:rPr lang="en-US" dirty="0" smtClean="0"/>
              <a:t>posttranscriptional control of gene expression</a:t>
            </a:r>
          </a:p>
          <a:p>
            <a:pPr marL="514350" indent="-514350">
              <a:buFont typeface="+mj-lt"/>
              <a:buAutoNum type="arabicPeriod"/>
              <a:defRPr/>
            </a:pPr>
            <a:r>
              <a:rPr lang="en-US" dirty="0" smtClean="0"/>
              <a:t>effect of metabolite on gene transcription mediated by a protein, </a:t>
            </a:r>
          </a:p>
          <a:p>
            <a:pPr marL="514350" indent="-514350">
              <a:buFont typeface="+mj-lt"/>
              <a:buAutoNum type="arabicPeriod"/>
              <a:defRPr/>
            </a:pPr>
            <a:r>
              <a:rPr lang="en-US" dirty="0" smtClean="0"/>
              <a:t>protein-protein interaction, </a:t>
            </a:r>
          </a:p>
          <a:p>
            <a:pPr marL="514350" indent="-514350">
              <a:buFont typeface="+mj-lt"/>
              <a:buAutoNum type="arabicPeriod"/>
              <a:defRPr/>
            </a:pPr>
            <a:r>
              <a:rPr lang="en-US" dirty="0" smtClean="0"/>
              <a:t>effect of a downstream (“reporter”) metabolite on transcription through binding to a protein, </a:t>
            </a:r>
          </a:p>
          <a:p>
            <a:pPr marL="514350" indent="-514350">
              <a:buFont typeface="+mj-lt"/>
              <a:buAutoNum type="arabicPeriod"/>
              <a:defRPr/>
            </a:pPr>
            <a:r>
              <a:rPr lang="en-US" dirty="0" smtClean="0"/>
              <a:t>feedback inhibition/activation of an enzyme by a downstream metabolite, </a:t>
            </a:r>
          </a:p>
          <a:p>
            <a:pPr marL="514350" indent="-514350">
              <a:buFont typeface="+mj-lt"/>
              <a:buAutoNum type="arabicPeriod"/>
              <a:defRPr/>
            </a:pPr>
            <a:r>
              <a:rPr lang="en-US" dirty="0" smtClean="0"/>
              <a:t>exchange of a metabolite with outside of the system </a:t>
            </a:r>
            <a:endParaRPr lang="en-US" dirty="0"/>
          </a:p>
        </p:txBody>
      </p:sp>
      <p:sp>
        <p:nvSpPr>
          <p:cNvPr id="43012" name="Slide Number Placeholder 3"/>
          <p:cNvSpPr>
            <a:spLocks noGrp="1"/>
          </p:cNvSpPr>
          <p:nvPr>
            <p:ph type="sldNum" sz="quarter" idx="4294967295"/>
          </p:nvPr>
        </p:nvSpPr>
        <p:spPr>
          <a:xfrm>
            <a:off x="0" y="6553200"/>
            <a:ext cx="614363"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spcBef>
                <a:spcPct val="0"/>
              </a:spcBef>
              <a:buFontTx/>
              <a:buNone/>
            </a:pPr>
            <a:fld id="{9521455E-431E-49D8-8014-EC16118F1A45}" type="slidenum">
              <a:rPr lang="en-US" altLang="en-US" sz="1400" smtClean="0">
                <a:solidFill>
                  <a:schemeClr val="bg1"/>
                </a:solidFill>
              </a:rPr>
              <a:pPr>
                <a:spcBef>
                  <a:spcPct val="0"/>
                </a:spcBef>
                <a:buFontTx/>
                <a:buNone/>
              </a:pPr>
              <a:t>23</a:t>
            </a:fld>
            <a:endParaRPr lang="en-US" altLang="en-US" sz="1400" smtClean="0">
              <a:solidFill>
                <a:schemeClr val="bg1"/>
              </a:solidFill>
            </a:endParaRPr>
          </a:p>
        </p:txBody>
      </p:sp>
    </p:spTree>
    <p:extLst>
      <p:ext uri="{BB962C8B-B14F-4D97-AF65-F5344CB8AC3E}">
        <p14:creationId xmlns:p14="http://schemas.microsoft.com/office/powerpoint/2010/main" val="39237544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AutoShape 2"/>
          <p:cNvSpPr>
            <a:spLocks noGrp="1" noChangeArrowheads="1"/>
          </p:cNvSpPr>
          <p:nvPr>
            <p:ph type="title"/>
          </p:nvPr>
        </p:nvSpPr>
        <p:spPr/>
        <p:txBody>
          <a:bodyPr/>
          <a:lstStyle/>
          <a:p>
            <a:pPr eaLnBrk="1" hangingPunct="1"/>
            <a:r>
              <a:rPr lang="en-US" altLang="en-US" smtClean="0"/>
              <a:t>Fundamental questions to answering that  </a:t>
            </a:r>
          </a:p>
        </p:txBody>
      </p:sp>
      <p:sp>
        <p:nvSpPr>
          <p:cNvPr id="15" name="Content Placeholder 14"/>
          <p:cNvSpPr>
            <a:spLocks noGrp="1"/>
          </p:cNvSpPr>
          <p:nvPr>
            <p:ph idx="1"/>
          </p:nvPr>
        </p:nvSpPr>
        <p:spPr/>
        <p:txBody>
          <a:bodyPr/>
          <a:lstStyle/>
          <a:p>
            <a:pPr marL="514350" indent="-514350">
              <a:buFont typeface="+mj-lt"/>
              <a:buAutoNum type="arabicPeriod"/>
              <a:defRPr/>
            </a:pPr>
            <a:r>
              <a:rPr lang="en-US" dirty="0" smtClean="0">
                <a:solidFill>
                  <a:schemeClr val="accent6">
                    <a:lumMod val="75000"/>
                  </a:schemeClr>
                </a:solidFill>
              </a:rPr>
              <a:t>What are data and where do they come from ?</a:t>
            </a:r>
          </a:p>
          <a:p>
            <a:pPr marL="514350" indent="-514350">
              <a:buFont typeface="+mj-lt"/>
              <a:buAutoNum type="arabicPeriod"/>
              <a:defRPr/>
            </a:pPr>
            <a:r>
              <a:rPr lang="en-US" dirty="0" smtClean="0"/>
              <a:t>What can we do with data?</a:t>
            </a:r>
          </a:p>
          <a:p>
            <a:pPr>
              <a:defRPr/>
            </a:pPr>
            <a:endParaRPr lang="en-US" dirty="0"/>
          </a:p>
        </p:txBody>
      </p:sp>
    </p:spTree>
    <p:extLst>
      <p:ext uri="{BB962C8B-B14F-4D97-AF65-F5344CB8AC3E}">
        <p14:creationId xmlns:p14="http://schemas.microsoft.com/office/powerpoint/2010/main" val="4802217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319"/>
          <p:cNvSpPr txBox="1">
            <a:spLocks noChangeArrowheads="1"/>
          </p:cNvSpPr>
          <p:nvPr/>
        </p:nvSpPr>
        <p:spPr bwMode="auto">
          <a:xfrm>
            <a:off x="685800" y="3413125"/>
            <a:ext cx="1727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r>
              <a:rPr lang="en-US" altLang="en-US" sz="2000">
                <a:solidFill>
                  <a:schemeClr val="bg1"/>
                </a:solidFill>
              </a:rPr>
              <a:t>observation &amp;</a:t>
            </a:r>
          </a:p>
          <a:p>
            <a:pPr algn="ctr" eaLnBrk="1" hangingPunct="1">
              <a:spcBef>
                <a:spcPct val="0"/>
              </a:spcBef>
              <a:buFontTx/>
              <a:buNone/>
            </a:pPr>
            <a:r>
              <a:rPr lang="en-US" altLang="en-US" sz="2000">
                <a:solidFill>
                  <a:schemeClr val="bg1"/>
                </a:solidFill>
              </a:rPr>
              <a:t>measurement</a:t>
            </a:r>
          </a:p>
        </p:txBody>
      </p:sp>
      <p:sp>
        <p:nvSpPr>
          <p:cNvPr id="46083" name="AutoShape 2"/>
          <p:cNvSpPr>
            <a:spLocks noGrp="1" noChangeArrowheads="1"/>
          </p:cNvSpPr>
          <p:nvPr>
            <p:ph type="title"/>
          </p:nvPr>
        </p:nvSpPr>
        <p:spPr/>
        <p:txBody>
          <a:bodyPr/>
          <a:lstStyle/>
          <a:p>
            <a:pPr eaLnBrk="1" hangingPunct="1"/>
            <a:r>
              <a:rPr lang="en-US" altLang="en-US" sz="2800" smtClean="0"/>
              <a:t>What can we do with data?</a:t>
            </a:r>
            <a:endParaRPr lang="en-US" altLang="en-US" sz="2800" i="1" u="sng" smtClean="0"/>
          </a:p>
        </p:txBody>
      </p:sp>
      <p:sp>
        <p:nvSpPr>
          <p:cNvPr id="2" name="Content Placeholder 1"/>
          <p:cNvSpPr>
            <a:spLocks noGrp="1"/>
          </p:cNvSpPr>
          <p:nvPr>
            <p:ph idx="1"/>
          </p:nvPr>
        </p:nvSpPr>
        <p:spPr/>
        <p:txBody>
          <a:bodyPr/>
          <a:lstStyle/>
          <a:p>
            <a:endParaRPr lang="en-US"/>
          </a:p>
        </p:txBody>
      </p:sp>
      <p:sp>
        <p:nvSpPr>
          <p:cNvPr id="46096" name="Slide Number Placeholder 316"/>
          <p:cNvSpPr>
            <a:spLocks noGrp="1"/>
          </p:cNvSpPr>
          <p:nvPr>
            <p:ph type="sldNum" sz="quarter" idx="4294967295"/>
          </p:nvPr>
        </p:nvSpPr>
        <p:spPr>
          <a:xfrm>
            <a:off x="0" y="6553200"/>
            <a:ext cx="614363"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spcBef>
                <a:spcPct val="0"/>
              </a:spcBef>
              <a:buFontTx/>
              <a:buNone/>
            </a:pPr>
            <a:fld id="{7802408A-C106-456C-B92C-20F836AAF383}" type="slidenum">
              <a:rPr lang="en-US" altLang="en-US" sz="1400" smtClean="0">
                <a:solidFill>
                  <a:schemeClr val="bg1"/>
                </a:solidFill>
              </a:rPr>
              <a:pPr>
                <a:spcBef>
                  <a:spcPct val="0"/>
                </a:spcBef>
                <a:buFontTx/>
                <a:buNone/>
              </a:pPr>
              <a:t>25</a:t>
            </a:fld>
            <a:endParaRPr lang="en-US" altLang="en-US" sz="1400" smtClean="0">
              <a:solidFill>
                <a:schemeClr val="bg1"/>
              </a:solidFill>
            </a:endParaRPr>
          </a:p>
        </p:txBody>
      </p:sp>
      <p:grpSp>
        <p:nvGrpSpPr>
          <p:cNvPr id="46084" name="Group 3"/>
          <p:cNvGrpSpPr>
            <a:grpSpLocks/>
          </p:cNvGrpSpPr>
          <p:nvPr/>
        </p:nvGrpSpPr>
        <p:grpSpPr bwMode="auto">
          <a:xfrm>
            <a:off x="4006850" y="2090738"/>
            <a:ext cx="1077913" cy="1262062"/>
            <a:chOff x="3170" y="2938"/>
            <a:chExt cx="679" cy="795"/>
          </a:xfrm>
        </p:grpSpPr>
        <p:sp>
          <p:nvSpPr>
            <p:cNvPr id="46356" name="Oval 4"/>
            <p:cNvSpPr>
              <a:spLocks noChangeArrowheads="1"/>
            </p:cNvSpPr>
            <p:nvPr/>
          </p:nvSpPr>
          <p:spPr bwMode="auto">
            <a:xfrm flipH="1">
              <a:off x="3170" y="3006"/>
              <a:ext cx="97" cy="97"/>
            </a:xfrm>
            <a:prstGeom prst="ellipse">
              <a:avLst/>
            </a:prstGeom>
            <a:solidFill>
              <a:srgbClr val="FF9933"/>
            </a:solidFill>
            <a:ln w="9525">
              <a:solidFill>
                <a:schemeClr val="bg1"/>
              </a:solidFill>
              <a:round/>
              <a:headEnd/>
              <a:tailEnd/>
            </a:ln>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46357" name="Oval 5"/>
            <p:cNvSpPr>
              <a:spLocks noChangeArrowheads="1"/>
            </p:cNvSpPr>
            <p:nvPr/>
          </p:nvSpPr>
          <p:spPr bwMode="auto">
            <a:xfrm flipH="1">
              <a:off x="3267" y="3103"/>
              <a:ext cx="97" cy="97"/>
            </a:xfrm>
            <a:prstGeom prst="ellipse">
              <a:avLst/>
            </a:prstGeom>
            <a:solidFill>
              <a:srgbClr val="FF9933"/>
            </a:solidFill>
            <a:ln w="9525">
              <a:solidFill>
                <a:schemeClr val="bg1"/>
              </a:solidFill>
              <a:round/>
              <a:headEnd/>
              <a:tailEnd/>
            </a:ln>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46358" name="Oval 6"/>
            <p:cNvSpPr>
              <a:spLocks noChangeArrowheads="1"/>
            </p:cNvSpPr>
            <p:nvPr/>
          </p:nvSpPr>
          <p:spPr bwMode="auto">
            <a:xfrm flipH="1">
              <a:off x="3412" y="3151"/>
              <a:ext cx="97" cy="97"/>
            </a:xfrm>
            <a:prstGeom prst="ellipse">
              <a:avLst/>
            </a:prstGeom>
            <a:solidFill>
              <a:srgbClr val="FF9933"/>
            </a:solidFill>
            <a:ln w="9525">
              <a:solidFill>
                <a:schemeClr val="bg1"/>
              </a:solidFill>
              <a:round/>
              <a:headEnd/>
              <a:tailEnd/>
            </a:ln>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46359" name="Oval 7"/>
            <p:cNvSpPr>
              <a:spLocks noChangeArrowheads="1"/>
            </p:cNvSpPr>
            <p:nvPr/>
          </p:nvSpPr>
          <p:spPr bwMode="auto">
            <a:xfrm flipH="1">
              <a:off x="3218" y="3297"/>
              <a:ext cx="97" cy="97"/>
            </a:xfrm>
            <a:prstGeom prst="ellipse">
              <a:avLst/>
            </a:prstGeom>
            <a:solidFill>
              <a:srgbClr val="FF9933"/>
            </a:solidFill>
            <a:ln w="9525">
              <a:solidFill>
                <a:schemeClr val="bg1"/>
              </a:solidFill>
              <a:round/>
              <a:headEnd/>
              <a:tailEnd/>
            </a:ln>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46360" name="Oval 8"/>
            <p:cNvSpPr>
              <a:spLocks noChangeArrowheads="1"/>
            </p:cNvSpPr>
            <p:nvPr/>
          </p:nvSpPr>
          <p:spPr bwMode="auto">
            <a:xfrm flipH="1">
              <a:off x="3558" y="3442"/>
              <a:ext cx="97" cy="97"/>
            </a:xfrm>
            <a:prstGeom prst="ellipse">
              <a:avLst/>
            </a:prstGeom>
            <a:solidFill>
              <a:srgbClr val="FF9933"/>
            </a:solidFill>
            <a:ln w="9525">
              <a:solidFill>
                <a:schemeClr val="bg1"/>
              </a:solidFill>
              <a:round/>
              <a:headEnd/>
              <a:tailEnd/>
            </a:ln>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46361" name="Oval 9"/>
            <p:cNvSpPr>
              <a:spLocks noChangeArrowheads="1"/>
            </p:cNvSpPr>
            <p:nvPr/>
          </p:nvSpPr>
          <p:spPr bwMode="auto">
            <a:xfrm flipH="1">
              <a:off x="3655" y="3248"/>
              <a:ext cx="97" cy="97"/>
            </a:xfrm>
            <a:prstGeom prst="ellipse">
              <a:avLst/>
            </a:prstGeom>
            <a:solidFill>
              <a:srgbClr val="FF9933"/>
            </a:solidFill>
            <a:ln w="9525">
              <a:solidFill>
                <a:schemeClr val="bg1"/>
              </a:solidFill>
              <a:round/>
              <a:headEnd/>
              <a:tailEnd/>
            </a:ln>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46362" name="Oval 10"/>
            <p:cNvSpPr>
              <a:spLocks noChangeArrowheads="1"/>
            </p:cNvSpPr>
            <p:nvPr/>
          </p:nvSpPr>
          <p:spPr bwMode="auto">
            <a:xfrm flipH="1">
              <a:off x="3461" y="3394"/>
              <a:ext cx="97" cy="97"/>
            </a:xfrm>
            <a:prstGeom prst="ellipse">
              <a:avLst/>
            </a:prstGeom>
            <a:solidFill>
              <a:srgbClr val="FF9933"/>
            </a:solidFill>
            <a:ln w="9525">
              <a:solidFill>
                <a:schemeClr val="bg1"/>
              </a:solidFill>
              <a:round/>
              <a:headEnd/>
              <a:tailEnd/>
            </a:ln>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46363" name="Oval 11"/>
            <p:cNvSpPr>
              <a:spLocks noChangeArrowheads="1"/>
            </p:cNvSpPr>
            <p:nvPr/>
          </p:nvSpPr>
          <p:spPr bwMode="auto">
            <a:xfrm flipH="1">
              <a:off x="3558" y="3054"/>
              <a:ext cx="97" cy="97"/>
            </a:xfrm>
            <a:prstGeom prst="ellipse">
              <a:avLst/>
            </a:prstGeom>
            <a:solidFill>
              <a:srgbClr val="FF9933"/>
            </a:solidFill>
            <a:ln w="9525">
              <a:solidFill>
                <a:schemeClr val="bg1"/>
              </a:solidFill>
              <a:round/>
              <a:headEnd/>
              <a:tailEnd/>
            </a:ln>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46364" name="Oval 12"/>
            <p:cNvSpPr>
              <a:spLocks noChangeArrowheads="1"/>
            </p:cNvSpPr>
            <p:nvPr/>
          </p:nvSpPr>
          <p:spPr bwMode="auto">
            <a:xfrm flipH="1">
              <a:off x="3267" y="3103"/>
              <a:ext cx="97" cy="97"/>
            </a:xfrm>
            <a:prstGeom prst="ellipse">
              <a:avLst/>
            </a:prstGeom>
            <a:solidFill>
              <a:srgbClr val="FF9933"/>
            </a:solidFill>
            <a:ln w="9525">
              <a:solidFill>
                <a:schemeClr val="bg1"/>
              </a:solidFill>
              <a:round/>
              <a:headEnd/>
              <a:tailEnd/>
            </a:ln>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46365" name="Oval 13"/>
            <p:cNvSpPr>
              <a:spLocks noChangeArrowheads="1"/>
            </p:cNvSpPr>
            <p:nvPr/>
          </p:nvSpPr>
          <p:spPr bwMode="auto">
            <a:xfrm flipH="1">
              <a:off x="3364" y="3200"/>
              <a:ext cx="97" cy="97"/>
            </a:xfrm>
            <a:prstGeom prst="ellipse">
              <a:avLst/>
            </a:prstGeom>
            <a:solidFill>
              <a:srgbClr val="FF9933"/>
            </a:solidFill>
            <a:ln w="9525">
              <a:solidFill>
                <a:schemeClr val="bg1"/>
              </a:solidFill>
              <a:round/>
              <a:headEnd/>
              <a:tailEnd/>
            </a:ln>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46366" name="Oval 14"/>
            <p:cNvSpPr>
              <a:spLocks noChangeArrowheads="1"/>
            </p:cNvSpPr>
            <p:nvPr/>
          </p:nvSpPr>
          <p:spPr bwMode="auto">
            <a:xfrm flipH="1">
              <a:off x="3509" y="3248"/>
              <a:ext cx="97" cy="97"/>
            </a:xfrm>
            <a:prstGeom prst="ellipse">
              <a:avLst/>
            </a:prstGeom>
            <a:solidFill>
              <a:srgbClr val="FF9933"/>
            </a:solidFill>
            <a:ln w="9525">
              <a:solidFill>
                <a:schemeClr val="bg1"/>
              </a:solidFill>
              <a:round/>
              <a:headEnd/>
              <a:tailEnd/>
            </a:ln>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46367" name="Oval 15"/>
            <p:cNvSpPr>
              <a:spLocks noChangeArrowheads="1"/>
            </p:cNvSpPr>
            <p:nvPr/>
          </p:nvSpPr>
          <p:spPr bwMode="auto">
            <a:xfrm flipH="1">
              <a:off x="3315" y="3394"/>
              <a:ext cx="97" cy="97"/>
            </a:xfrm>
            <a:prstGeom prst="ellipse">
              <a:avLst/>
            </a:prstGeom>
            <a:solidFill>
              <a:srgbClr val="FF9933"/>
            </a:solidFill>
            <a:ln w="9525">
              <a:solidFill>
                <a:schemeClr val="bg1"/>
              </a:solidFill>
              <a:round/>
              <a:headEnd/>
              <a:tailEnd/>
            </a:ln>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46368" name="Oval 16"/>
            <p:cNvSpPr>
              <a:spLocks noChangeArrowheads="1"/>
            </p:cNvSpPr>
            <p:nvPr/>
          </p:nvSpPr>
          <p:spPr bwMode="auto">
            <a:xfrm flipH="1">
              <a:off x="3655" y="3539"/>
              <a:ext cx="97" cy="97"/>
            </a:xfrm>
            <a:prstGeom prst="ellipse">
              <a:avLst/>
            </a:prstGeom>
            <a:solidFill>
              <a:srgbClr val="FF9933"/>
            </a:solidFill>
            <a:ln w="9525">
              <a:solidFill>
                <a:schemeClr val="bg1"/>
              </a:solidFill>
              <a:round/>
              <a:headEnd/>
              <a:tailEnd/>
            </a:ln>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46369" name="Oval 17"/>
            <p:cNvSpPr>
              <a:spLocks noChangeArrowheads="1"/>
            </p:cNvSpPr>
            <p:nvPr/>
          </p:nvSpPr>
          <p:spPr bwMode="auto">
            <a:xfrm flipH="1">
              <a:off x="3655" y="3442"/>
              <a:ext cx="97" cy="97"/>
            </a:xfrm>
            <a:prstGeom prst="ellipse">
              <a:avLst/>
            </a:prstGeom>
            <a:solidFill>
              <a:srgbClr val="FF9933"/>
            </a:solidFill>
            <a:ln w="9525">
              <a:solidFill>
                <a:schemeClr val="bg1"/>
              </a:solidFill>
              <a:round/>
              <a:headEnd/>
              <a:tailEnd/>
            </a:ln>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46370" name="Oval 18"/>
            <p:cNvSpPr>
              <a:spLocks noChangeArrowheads="1"/>
            </p:cNvSpPr>
            <p:nvPr/>
          </p:nvSpPr>
          <p:spPr bwMode="auto">
            <a:xfrm flipH="1">
              <a:off x="3266" y="3539"/>
              <a:ext cx="97" cy="97"/>
            </a:xfrm>
            <a:prstGeom prst="ellipse">
              <a:avLst/>
            </a:prstGeom>
            <a:solidFill>
              <a:srgbClr val="FF9933"/>
            </a:solidFill>
            <a:ln w="9525">
              <a:solidFill>
                <a:schemeClr val="bg1"/>
              </a:solidFill>
              <a:round/>
              <a:headEnd/>
              <a:tailEnd/>
            </a:ln>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46371" name="Oval 19"/>
            <p:cNvSpPr>
              <a:spLocks noChangeArrowheads="1"/>
            </p:cNvSpPr>
            <p:nvPr/>
          </p:nvSpPr>
          <p:spPr bwMode="auto">
            <a:xfrm flipH="1">
              <a:off x="3655" y="3151"/>
              <a:ext cx="97" cy="97"/>
            </a:xfrm>
            <a:prstGeom prst="ellipse">
              <a:avLst/>
            </a:prstGeom>
            <a:solidFill>
              <a:srgbClr val="FF9933"/>
            </a:solidFill>
            <a:ln w="9525">
              <a:solidFill>
                <a:schemeClr val="bg1"/>
              </a:solidFill>
              <a:round/>
              <a:headEnd/>
              <a:tailEnd/>
            </a:ln>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46372" name="Oval 20"/>
            <p:cNvSpPr>
              <a:spLocks noChangeArrowheads="1"/>
            </p:cNvSpPr>
            <p:nvPr/>
          </p:nvSpPr>
          <p:spPr bwMode="auto">
            <a:xfrm flipH="1">
              <a:off x="3364" y="3200"/>
              <a:ext cx="97" cy="97"/>
            </a:xfrm>
            <a:prstGeom prst="ellipse">
              <a:avLst/>
            </a:prstGeom>
            <a:solidFill>
              <a:srgbClr val="FF9933"/>
            </a:solidFill>
            <a:ln w="9525">
              <a:solidFill>
                <a:schemeClr val="bg1"/>
              </a:solidFill>
              <a:round/>
              <a:headEnd/>
              <a:tailEnd/>
            </a:ln>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46373" name="Oval 21"/>
            <p:cNvSpPr>
              <a:spLocks noChangeArrowheads="1"/>
            </p:cNvSpPr>
            <p:nvPr/>
          </p:nvSpPr>
          <p:spPr bwMode="auto">
            <a:xfrm flipH="1">
              <a:off x="3461" y="3297"/>
              <a:ext cx="97" cy="97"/>
            </a:xfrm>
            <a:prstGeom prst="ellipse">
              <a:avLst/>
            </a:prstGeom>
            <a:solidFill>
              <a:srgbClr val="FF9933"/>
            </a:solidFill>
            <a:ln w="9525">
              <a:solidFill>
                <a:schemeClr val="bg1"/>
              </a:solidFill>
              <a:round/>
              <a:headEnd/>
              <a:tailEnd/>
            </a:ln>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46374" name="Oval 22"/>
            <p:cNvSpPr>
              <a:spLocks noChangeArrowheads="1"/>
            </p:cNvSpPr>
            <p:nvPr/>
          </p:nvSpPr>
          <p:spPr bwMode="auto">
            <a:xfrm flipH="1">
              <a:off x="3606" y="3345"/>
              <a:ext cx="97" cy="97"/>
            </a:xfrm>
            <a:prstGeom prst="ellipse">
              <a:avLst/>
            </a:prstGeom>
            <a:solidFill>
              <a:srgbClr val="FF9933"/>
            </a:solidFill>
            <a:ln w="9525">
              <a:solidFill>
                <a:schemeClr val="bg1"/>
              </a:solidFill>
              <a:round/>
              <a:headEnd/>
              <a:tailEnd/>
            </a:ln>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46375" name="Oval 23"/>
            <p:cNvSpPr>
              <a:spLocks noChangeArrowheads="1"/>
            </p:cNvSpPr>
            <p:nvPr/>
          </p:nvSpPr>
          <p:spPr bwMode="auto">
            <a:xfrm flipH="1">
              <a:off x="3412" y="3491"/>
              <a:ext cx="97" cy="97"/>
            </a:xfrm>
            <a:prstGeom prst="ellipse">
              <a:avLst/>
            </a:prstGeom>
            <a:solidFill>
              <a:srgbClr val="FF9933"/>
            </a:solidFill>
            <a:ln w="9525">
              <a:solidFill>
                <a:schemeClr val="bg1"/>
              </a:solidFill>
              <a:round/>
              <a:headEnd/>
              <a:tailEnd/>
            </a:ln>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46376" name="Oval 24"/>
            <p:cNvSpPr>
              <a:spLocks noChangeArrowheads="1"/>
            </p:cNvSpPr>
            <p:nvPr/>
          </p:nvSpPr>
          <p:spPr bwMode="auto">
            <a:xfrm flipH="1">
              <a:off x="3752" y="3636"/>
              <a:ext cx="97" cy="97"/>
            </a:xfrm>
            <a:prstGeom prst="ellipse">
              <a:avLst/>
            </a:prstGeom>
            <a:solidFill>
              <a:srgbClr val="FF9933"/>
            </a:solidFill>
            <a:ln w="9525">
              <a:solidFill>
                <a:schemeClr val="bg1"/>
              </a:solidFill>
              <a:round/>
              <a:headEnd/>
              <a:tailEnd/>
            </a:ln>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46377" name="Oval 25"/>
            <p:cNvSpPr>
              <a:spLocks noChangeArrowheads="1"/>
            </p:cNvSpPr>
            <p:nvPr/>
          </p:nvSpPr>
          <p:spPr bwMode="auto">
            <a:xfrm flipH="1">
              <a:off x="3752" y="3539"/>
              <a:ext cx="97" cy="97"/>
            </a:xfrm>
            <a:prstGeom prst="ellipse">
              <a:avLst/>
            </a:prstGeom>
            <a:solidFill>
              <a:srgbClr val="FF9933"/>
            </a:solidFill>
            <a:ln w="9525">
              <a:solidFill>
                <a:schemeClr val="bg1"/>
              </a:solidFill>
              <a:round/>
              <a:headEnd/>
              <a:tailEnd/>
            </a:ln>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46378" name="Oval 26"/>
            <p:cNvSpPr>
              <a:spLocks noChangeArrowheads="1"/>
            </p:cNvSpPr>
            <p:nvPr/>
          </p:nvSpPr>
          <p:spPr bwMode="auto">
            <a:xfrm flipH="1">
              <a:off x="3655" y="3588"/>
              <a:ext cx="97" cy="97"/>
            </a:xfrm>
            <a:prstGeom prst="ellipse">
              <a:avLst/>
            </a:prstGeom>
            <a:solidFill>
              <a:srgbClr val="FF9933"/>
            </a:solidFill>
            <a:ln w="9525">
              <a:solidFill>
                <a:schemeClr val="bg1"/>
              </a:solidFill>
              <a:round/>
              <a:headEnd/>
              <a:tailEnd/>
            </a:ln>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46379" name="Oval 27"/>
            <p:cNvSpPr>
              <a:spLocks noChangeArrowheads="1"/>
            </p:cNvSpPr>
            <p:nvPr/>
          </p:nvSpPr>
          <p:spPr bwMode="auto">
            <a:xfrm flipH="1">
              <a:off x="3752" y="3248"/>
              <a:ext cx="97" cy="97"/>
            </a:xfrm>
            <a:prstGeom prst="ellipse">
              <a:avLst/>
            </a:prstGeom>
            <a:solidFill>
              <a:srgbClr val="FF9933"/>
            </a:solidFill>
            <a:ln w="9525">
              <a:solidFill>
                <a:schemeClr val="bg1"/>
              </a:solidFill>
              <a:round/>
              <a:headEnd/>
              <a:tailEnd/>
            </a:ln>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46380" name="Oval 28"/>
            <p:cNvSpPr>
              <a:spLocks noChangeArrowheads="1"/>
            </p:cNvSpPr>
            <p:nvPr/>
          </p:nvSpPr>
          <p:spPr bwMode="auto">
            <a:xfrm flipH="1">
              <a:off x="3315" y="2938"/>
              <a:ext cx="97" cy="97"/>
            </a:xfrm>
            <a:prstGeom prst="ellipse">
              <a:avLst/>
            </a:prstGeom>
            <a:solidFill>
              <a:srgbClr val="FF9933"/>
            </a:solidFill>
            <a:ln w="9525">
              <a:solidFill>
                <a:schemeClr val="bg1"/>
              </a:solidFill>
              <a:round/>
              <a:headEnd/>
              <a:tailEnd/>
            </a:ln>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46381" name="Oval 29"/>
            <p:cNvSpPr>
              <a:spLocks noChangeArrowheads="1"/>
            </p:cNvSpPr>
            <p:nvPr/>
          </p:nvSpPr>
          <p:spPr bwMode="auto">
            <a:xfrm flipH="1">
              <a:off x="3412" y="3035"/>
              <a:ext cx="97" cy="97"/>
            </a:xfrm>
            <a:prstGeom prst="ellipse">
              <a:avLst/>
            </a:prstGeom>
            <a:solidFill>
              <a:srgbClr val="FF9933"/>
            </a:solidFill>
            <a:ln w="9525">
              <a:solidFill>
                <a:schemeClr val="bg1"/>
              </a:solidFill>
              <a:round/>
              <a:headEnd/>
              <a:tailEnd/>
            </a:ln>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46382" name="Oval 30"/>
            <p:cNvSpPr>
              <a:spLocks noChangeArrowheads="1"/>
            </p:cNvSpPr>
            <p:nvPr/>
          </p:nvSpPr>
          <p:spPr bwMode="auto">
            <a:xfrm flipH="1">
              <a:off x="3557" y="3083"/>
              <a:ext cx="97" cy="97"/>
            </a:xfrm>
            <a:prstGeom prst="ellipse">
              <a:avLst/>
            </a:prstGeom>
            <a:solidFill>
              <a:srgbClr val="FF9933"/>
            </a:solidFill>
            <a:ln w="9525">
              <a:solidFill>
                <a:schemeClr val="bg1"/>
              </a:solidFill>
              <a:round/>
              <a:headEnd/>
              <a:tailEnd/>
            </a:ln>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46383" name="Oval 31"/>
            <p:cNvSpPr>
              <a:spLocks noChangeArrowheads="1"/>
            </p:cNvSpPr>
            <p:nvPr/>
          </p:nvSpPr>
          <p:spPr bwMode="auto">
            <a:xfrm flipH="1">
              <a:off x="3363" y="3229"/>
              <a:ext cx="97" cy="97"/>
            </a:xfrm>
            <a:prstGeom prst="ellipse">
              <a:avLst/>
            </a:prstGeom>
            <a:solidFill>
              <a:srgbClr val="FF9933"/>
            </a:solidFill>
            <a:ln w="9525">
              <a:solidFill>
                <a:schemeClr val="bg1"/>
              </a:solidFill>
              <a:round/>
              <a:headEnd/>
              <a:tailEnd/>
            </a:ln>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46384" name="Oval 32"/>
            <p:cNvSpPr>
              <a:spLocks noChangeArrowheads="1"/>
            </p:cNvSpPr>
            <p:nvPr/>
          </p:nvSpPr>
          <p:spPr bwMode="auto">
            <a:xfrm flipH="1">
              <a:off x="3703" y="3374"/>
              <a:ext cx="97" cy="97"/>
            </a:xfrm>
            <a:prstGeom prst="ellipse">
              <a:avLst/>
            </a:prstGeom>
            <a:solidFill>
              <a:srgbClr val="FF9933"/>
            </a:solidFill>
            <a:ln w="9525">
              <a:solidFill>
                <a:schemeClr val="bg1"/>
              </a:solidFill>
              <a:round/>
              <a:headEnd/>
              <a:tailEnd/>
            </a:ln>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46385" name="Oval 33"/>
            <p:cNvSpPr>
              <a:spLocks noChangeArrowheads="1"/>
            </p:cNvSpPr>
            <p:nvPr/>
          </p:nvSpPr>
          <p:spPr bwMode="auto">
            <a:xfrm flipH="1">
              <a:off x="3703" y="3277"/>
              <a:ext cx="97" cy="97"/>
            </a:xfrm>
            <a:prstGeom prst="ellipse">
              <a:avLst/>
            </a:prstGeom>
            <a:solidFill>
              <a:srgbClr val="FF9933"/>
            </a:solidFill>
            <a:ln w="9525">
              <a:solidFill>
                <a:schemeClr val="bg1"/>
              </a:solidFill>
              <a:round/>
              <a:headEnd/>
              <a:tailEnd/>
            </a:ln>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46386" name="Oval 34"/>
            <p:cNvSpPr>
              <a:spLocks noChangeArrowheads="1"/>
            </p:cNvSpPr>
            <p:nvPr/>
          </p:nvSpPr>
          <p:spPr bwMode="auto">
            <a:xfrm flipH="1">
              <a:off x="3606" y="3326"/>
              <a:ext cx="97" cy="97"/>
            </a:xfrm>
            <a:prstGeom prst="ellipse">
              <a:avLst/>
            </a:prstGeom>
            <a:solidFill>
              <a:srgbClr val="FF9933"/>
            </a:solidFill>
            <a:ln w="9525">
              <a:solidFill>
                <a:schemeClr val="bg1"/>
              </a:solidFill>
              <a:round/>
              <a:headEnd/>
              <a:tailEnd/>
            </a:ln>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46387" name="Oval 35"/>
            <p:cNvSpPr>
              <a:spLocks noChangeArrowheads="1"/>
            </p:cNvSpPr>
            <p:nvPr/>
          </p:nvSpPr>
          <p:spPr bwMode="auto">
            <a:xfrm flipH="1">
              <a:off x="3703" y="2986"/>
              <a:ext cx="97" cy="97"/>
            </a:xfrm>
            <a:prstGeom prst="ellipse">
              <a:avLst/>
            </a:prstGeom>
            <a:solidFill>
              <a:srgbClr val="FF9933"/>
            </a:solidFill>
            <a:ln w="9525">
              <a:solidFill>
                <a:schemeClr val="bg1"/>
              </a:solidFill>
              <a:round/>
              <a:headEnd/>
              <a:tailEnd/>
            </a:ln>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grpSp>
      <p:grpSp>
        <p:nvGrpSpPr>
          <p:cNvPr id="3" name="Group 37"/>
          <p:cNvGrpSpPr>
            <a:grpSpLocks/>
          </p:cNvGrpSpPr>
          <p:nvPr/>
        </p:nvGrpSpPr>
        <p:grpSpPr bwMode="auto">
          <a:xfrm>
            <a:off x="5057775" y="1916113"/>
            <a:ext cx="3849688" cy="1187450"/>
            <a:chOff x="3186" y="1207"/>
            <a:chExt cx="2425" cy="748"/>
          </a:xfrm>
        </p:grpSpPr>
        <p:sp>
          <p:nvSpPr>
            <p:cNvPr id="46320" name="AutoShape 38"/>
            <p:cNvSpPr>
              <a:spLocks noChangeArrowheads="1"/>
            </p:cNvSpPr>
            <p:nvPr/>
          </p:nvSpPr>
          <p:spPr bwMode="auto">
            <a:xfrm>
              <a:off x="4136" y="1301"/>
              <a:ext cx="1475" cy="654"/>
            </a:xfrm>
            <a:prstGeom prst="cube">
              <a:avLst>
                <a:gd name="adj" fmla="val 75843"/>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grpSp>
          <p:nvGrpSpPr>
            <p:cNvPr id="46321" name="Group 39"/>
            <p:cNvGrpSpPr>
              <a:grpSpLocks/>
            </p:cNvGrpSpPr>
            <p:nvPr/>
          </p:nvGrpSpPr>
          <p:grpSpPr bwMode="auto">
            <a:xfrm>
              <a:off x="4308" y="1360"/>
              <a:ext cx="1233" cy="468"/>
              <a:chOff x="3968" y="1662"/>
              <a:chExt cx="1233" cy="748"/>
            </a:xfrm>
          </p:grpSpPr>
          <p:sp>
            <p:nvSpPr>
              <p:cNvPr id="46324" name="Oval 40"/>
              <p:cNvSpPr>
                <a:spLocks noChangeArrowheads="1"/>
              </p:cNvSpPr>
              <p:nvPr/>
            </p:nvSpPr>
            <p:spPr bwMode="auto">
              <a:xfrm flipH="1">
                <a:off x="4017" y="1857"/>
                <a:ext cx="97" cy="97"/>
              </a:xfrm>
              <a:prstGeom prst="ellipse">
                <a:avLst/>
              </a:prstGeom>
              <a:solidFill>
                <a:srgbClr val="FF3300"/>
              </a:solidFill>
              <a:ln w="9525">
                <a:solidFill>
                  <a:schemeClr val="bg1"/>
                </a:solidFill>
                <a:round/>
                <a:headEnd/>
                <a:tailEnd/>
              </a:ln>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46325" name="Oval 41"/>
              <p:cNvSpPr>
                <a:spLocks noChangeArrowheads="1"/>
              </p:cNvSpPr>
              <p:nvPr/>
            </p:nvSpPr>
            <p:spPr bwMode="auto">
              <a:xfrm flipH="1">
                <a:off x="4211" y="1828"/>
                <a:ext cx="97" cy="97"/>
              </a:xfrm>
              <a:prstGeom prst="ellipse">
                <a:avLst/>
              </a:prstGeom>
              <a:solidFill>
                <a:srgbClr val="FF3300"/>
              </a:solidFill>
              <a:ln w="9525">
                <a:solidFill>
                  <a:schemeClr val="bg1"/>
                </a:solidFill>
                <a:round/>
                <a:headEnd/>
                <a:tailEnd/>
              </a:ln>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46326" name="Oval 42"/>
              <p:cNvSpPr>
                <a:spLocks noChangeArrowheads="1"/>
              </p:cNvSpPr>
              <p:nvPr/>
            </p:nvSpPr>
            <p:spPr bwMode="auto">
              <a:xfrm flipH="1">
                <a:off x="4356" y="1876"/>
                <a:ext cx="97" cy="97"/>
              </a:xfrm>
              <a:prstGeom prst="ellipse">
                <a:avLst/>
              </a:prstGeom>
              <a:solidFill>
                <a:srgbClr val="FF3300"/>
              </a:solidFill>
              <a:ln w="9525">
                <a:solidFill>
                  <a:schemeClr val="bg1"/>
                </a:solidFill>
                <a:round/>
                <a:headEnd/>
                <a:tailEnd/>
              </a:ln>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46327" name="Oval 43"/>
              <p:cNvSpPr>
                <a:spLocks noChangeArrowheads="1"/>
              </p:cNvSpPr>
              <p:nvPr/>
            </p:nvSpPr>
            <p:spPr bwMode="auto">
              <a:xfrm flipH="1">
                <a:off x="4162" y="1983"/>
                <a:ext cx="97" cy="97"/>
              </a:xfrm>
              <a:prstGeom prst="ellipse">
                <a:avLst/>
              </a:prstGeom>
              <a:solidFill>
                <a:srgbClr val="FF3300"/>
              </a:solidFill>
              <a:ln w="9525">
                <a:solidFill>
                  <a:schemeClr val="bg1"/>
                </a:solidFill>
                <a:round/>
                <a:headEnd/>
                <a:tailEnd/>
              </a:ln>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46328" name="Oval 44"/>
              <p:cNvSpPr>
                <a:spLocks noChangeArrowheads="1"/>
              </p:cNvSpPr>
              <p:nvPr/>
            </p:nvSpPr>
            <p:spPr bwMode="auto">
              <a:xfrm flipH="1">
                <a:off x="4355" y="2196"/>
                <a:ext cx="97" cy="97"/>
              </a:xfrm>
              <a:prstGeom prst="ellipse">
                <a:avLst/>
              </a:prstGeom>
              <a:solidFill>
                <a:srgbClr val="FF3300"/>
              </a:solidFill>
              <a:ln w="9525">
                <a:solidFill>
                  <a:schemeClr val="bg1"/>
                </a:solidFill>
                <a:round/>
                <a:headEnd/>
                <a:tailEnd/>
              </a:ln>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46329" name="Oval 45"/>
              <p:cNvSpPr>
                <a:spLocks noChangeArrowheads="1"/>
              </p:cNvSpPr>
              <p:nvPr/>
            </p:nvSpPr>
            <p:spPr bwMode="auto">
              <a:xfrm flipH="1">
                <a:off x="4599" y="1973"/>
                <a:ext cx="97" cy="97"/>
              </a:xfrm>
              <a:prstGeom prst="ellipse">
                <a:avLst/>
              </a:prstGeom>
              <a:solidFill>
                <a:srgbClr val="FF3300"/>
              </a:solidFill>
              <a:ln w="9525">
                <a:solidFill>
                  <a:schemeClr val="bg1"/>
                </a:solidFill>
                <a:round/>
                <a:headEnd/>
                <a:tailEnd/>
              </a:ln>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46330" name="Oval 46"/>
              <p:cNvSpPr>
                <a:spLocks noChangeArrowheads="1"/>
              </p:cNvSpPr>
              <p:nvPr/>
            </p:nvSpPr>
            <p:spPr bwMode="auto">
              <a:xfrm flipH="1">
                <a:off x="4405" y="2119"/>
                <a:ext cx="97" cy="97"/>
              </a:xfrm>
              <a:prstGeom prst="ellipse">
                <a:avLst/>
              </a:prstGeom>
              <a:solidFill>
                <a:srgbClr val="FF3300"/>
              </a:solidFill>
              <a:ln w="9525">
                <a:solidFill>
                  <a:schemeClr val="bg1"/>
                </a:solidFill>
                <a:round/>
                <a:headEnd/>
                <a:tailEnd/>
              </a:ln>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46331" name="Oval 47"/>
              <p:cNvSpPr>
                <a:spLocks noChangeArrowheads="1"/>
              </p:cNvSpPr>
              <p:nvPr/>
            </p:nvSpPr>
            <p:spPr bwMode="auto">
              <a:xfrm flipH="1">
                <a:off x="4550" y="1722"/>
                <a:ext cx="97" cy="97"/>
              </a:xfrm>
              <a:prstGeom prst="ellipse">
                <a:avLst/>
              </a:prstGeom>
              <a:solidFill>
                <a:srgbClr val="FF3300"/>
              </a:solidFill>
              <a:ln w="9525">
                <a:solidFill>
                  <a:schemeClr val="bg1"/>
                </a:solidFill>
                <a:round/>
                <a:headEnd/>
                <a:tailEnd/>
              </a:ln>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46332" name="Oval 48"/>
              <p:cNvSpPr>
                <a:spLocks noChangeArrowheads="1"/>
              </p:cNvSpPr>
              <p:nvPr/>
            </p:nvSpPr>
            <p:spPr bwMode="auto">
              <a:xfrm flipH="1">
                <a:off x="4211" y="1828"/>
                <a:ext cx="97" cy="97"/>
              </a:xfrm>
              <a:prstGeom prst="ellipse">
                <a:avLst/>
              </a:prstGeom>
              <a:solidFill>
                <a:srgbClr val="FF3300"/>
              </a:solidFill>
              <a:ln w="9525">
                <a:solidFill>
                  <a:schemeClr val="bg1"/>
                </a:solidFill>
                <a:round/>
                <a:headEnd/>
                <a:tailEnd/>
              </a:ln>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46333" name="Oval 49"/>
              <p:cNvSpPr>
                <a:spLocks noChangeArrowheads="1"/>
              </p:cNvSpPr>
              <p:nvPr/>
            </p:nvSpPr>
            <p:spPr bwMode="auto">
              <a:xfrm flipH="1">
                <a:off x="4308" y="1925"/>
                <a:ext cx="97" cy="97"/>
              </a:xfrm>
              <a:prstGeom prst="ellipse">
                <a:avLst/>
              </a:prstGeom>
              <a:solidFill>
                <a:srgbClr val="FF3300"/>
              </a:solidFill>
              <a:ln w="9525">
                <a:solidFill>
                  <a:schemeClr val="bg1"/>
                </a:solidFill>
                <a:round/>
                <a:headEnd/>
                <a:tailEnd/>
              </a:ln>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46334" name="Oval 50"/>
              <p:cNvSpPr>
                <a:spLocks noChangeArrowheads="1"/>
              </p:cNvSpPr>
              <p:nvPr/>
            </p:nvSpPr>
            <p:spPr bwMode="auto">
              <a:xfrm flipH="1">
                <a:off x="4453" y="1973"/>
                <a:ext cx="97" cy="97"/>
              </a:xfrm>
              <a:prstGeom prst="ellipse">
                <a:avLst/>
              </a:prstGeom>
              <a:solidFill>
                <a:srgbClr val="FF3300"/>
              </a:solidFill>
              <a:ln w="9525">
                <a:solidFill>
                  <a:schemeClr val="bg1"/>
                </a:solidFill>
                <a:round/>
                <a:headEnd/>
                <a:tailEnd/>
              </a:ln>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46335" name="Oval 51"/>
              <p:cNvSpPr>
                <a:spLocks noChangeArrowheads="1"/>
              </p:cNvSpPr>
              <p:nvPr/>
            </p:nvSpPr>
            <p:spPr bwMode="auto">
              <a:xfrm flipH="1">
                <a:off x="4259" y="2119"/>
                <a:ext cx="97" cy="97"/>
              </a:xfrm>
              <a:prstGeom prst="ellipse">
                <a:avLst/>
              </a:prstGeom>
              <a:solidFill>
                <a:srgbClr val="FF3300"/>
              </a:solidFill>
              <a:ln w="9525">
                <a:solidFill>
                  <a:schemeClr val="bg1"/>
                </a:solidFill>
                <a:round/>
                <a:headEnd/>
                <a:tailEnd/>
              </a:ln>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46336" name="Oval 52"/>
              <p:cNvSpPr>
                <a:spLocks noChangeArrowheads="1"/>
              </p:cNvSpPr>
              <p:nvPr/>
            </p:nvSpPr>
            <p:spPr bwMode="auto">
              <a:xfrm flipH="1">
                <a:off x="4599" y="2264"/>
                <a:ext cx="97" cy="97"/>
              </a:xfrm>
              <a:prstGeom prst="ellipse">
                <a:avLst/>
              </a:prstGeom>
              <a:solidFill>
                <a:srgbClr val="FF3300"/>
              </a:solidFill>
              <a:ln w="9525">
                <a:solidFill>
                  <a:schemeClr val="bg1"/>
                </a:solidFill>
                <a:round/>
                <a:headEnd/>
                <a:tailEnd/>
              </a:ln>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46337" name="Oval 53"/>
              <p:cNvSpPr>
                <a:spLocks noChangeArrowheads="1"/>
              </p:cNvSpPr>
              <p:nvPr/>
            </p:nvSpPr>
            <p:spPr bwMode="auto">
              <a:xfrm flipH="1">
                <a:off x="4550" y="2196"/>
                <a:ext cx="97" cy="97"/>
              </a:xfrm>
              <a:prstGeom prst="ellipse">
                <a:avLst/>
              </a:prstGeom>
              <a:solidFill>
                <a:srgbClr val="FF3300"/>
              </a:solidFill>
              <a:ln w="9525">
                <a:solidFill>
                  <a:schemeClr val="bg1"/>
                </a:solidFill>
                <a:round/>
                <a:headEnd/>
                <a:tailEnd/>
              </a:ln>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46338" name="Oval 54"/>
              <p:cNvSpPr>
                <a:spLocks noChangeArrowheads="1"/>
              </p:cNvSpPr>
              <p:nvPr/>
            </p:nvSpPr>
            <p:spPr bwMode="auto">
              <a:xfrm flipH="1">
                <a:off x="3968" y="2178"/>
                <a:ext cx="97" cy="97"/>
              </a:xfrm>
              <a:prstGeom prst="ellipse">
                <a:avLst/>
              </a:prstGeom>
              <a:solidFill>
                <a:srgbClr val="FF3300"/>
              </a:solidFill>
              <a:ln w="9525">
                <a:solidFill>
                  <a:schemeClr val="bg1"/>
                </a:solidFill>
                <a:round/>
                <a:headEnd/>
                <a:tailEnd/>
              </a:ln>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46339" name="Oval 55"/>
              <p:cNvSpPr>
                <a:spLocks noChangeArrowheads="1"/>
              </p:cNvSpPr>
              <p:nvPr/>
            </p:nvSpPr>
            <p:spPr bwMode="auto">
              <a:xfrm flipH="1">
                <a:off x="4599" y="1876"/>
                <a:ext cx="97" cy="97"/>
              </a:xfrm>
              <a:prstGeom prst="ellipse">
                <a:avLst/>
              </a:prstGeom>
              <a:solidFill>
                <a:srgbClr val="FF3300"/>
              </a:solidFill>
              <a:ln w="9525">
                <a:solidFill>
                  <a:schemeClr val="bg1"/>
                </a:solidFill>
                <a:round/>
                <a:headEnd/>
                <a:tailEnd/>
              </a:ln>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46340" name="Oval 56"/>
              <p:cNvSpPr>
                <a:spLocks noChangeArrowheads="1"/>
              </p:cNvSpPr>
              <p:nvPr/>
            </p:nvSpPr>
            <p:spPr bwMode="auto">
              <a:xfrm flipH="1">
                <a:off x="4308" y="1925"/>
                <a:ext cx="97" cy="97"/>
              </a:xfrm>
              <a:prstGeom prst="ellipse">
                <a:avLst/>
              </a:prstGeom>
              <a:solidFill>
                <a:srgbClr val="FF3300"/>
              </a:solidFill>
              <a:ln w="9525">
                <a:solidFill>
                  <a:schemeClr val="bg1"/>
                </a:solidFill>
                <a:round/>
                <a:headEnd/>
                <a:tailEnd/>
              </a:ln>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46341" name="Oval 57"/>
              <p:cNvSpPr>
                <a:spLocks noChangeArrowheads="1"/>
              </p:cNvSpPr>
              <p:nvPr/>
            </p:nvSpPr>
            <p:spPr bwMode="auto">
              <a:xfrm flipH="1">
                <a:off x="4405" y="2022"/>
                <a:ext cx="97" cy="97"/>
              </a:xfrm>
              <a:prstGeom prst="ellipse">
                <a:avLst/>
              </a:prstGeom>
              <a:solidFill>
                <a:srgbClr val="FF3300"/>
              </a:solidFill>
              <a:ln w="9525">
                <a:solidFill>
                  <a:schemeClr val="bg1"/>
                </a:solidFill>
                <a:round/>
                <a:headEnd/>
                <a:tailEnd/>
              </a:ln>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46342" name="Oval 58"/>
              <p:cNvSpPr>
                <a:spLocks noChangeArrowheads="1"/>
              </p:cNvSpPr>
              <p:nvPr/>
            </p:nvSpPr>
            <p:spPr bwMode="auto">
              <a:xfrm flipH="1">
                <a:off x="4550" y="2070"/>
                <a:ext cx="97" cy="97"/>
              </a:xfrm>
              <a:prstGeom prst="ellipse">
                <a:avLst/>
              </a:prstGeom>
              <a:solidFill>
                <a:srgbClr val="FF3300"/>
              </a:solidFill>
              <a:ln w="9525">
                <a:solidFill>
                  <a:schemeClr val="bg1"/>
                </a:solidFill>
                <a:round/>
                <a:headEnd/>
                <a:tailEnd/>
              </a:ln>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46343" name="Oval 59"/>
              <p:cNvSpPr>
                <a:spLocks noChangeArrowheads="1"/>
              </p:cNvSpPr>
              <p:nvPr/>
            </p:nvSpPr>
            <p:spPr bwMode="auto">
              <a:xfrm flipH="1">
                <a:off x="4162" y="2226"/>
                <a:ext cx="97" cy="97"/>
              </a:xfrm>
              <a:prstGeom prst="ellipse">
                <a:avLst/>
              </a:prstGeom>
              <a:solidFill>
                <a:srgbClr val="FF3300"/>
              </a:solidFill>
              <a:ln w="9525">
                <a:solidFill>
                  <a:schemeClr val="bg1"/>
                </a:solidFill>
                <a:round/>
                <a:headEnd/>
                <a:tailEnd/>
              </a:ln>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46344" name="Oval 60"/>
              <p:cNvSpPr>
                <a:spLocks noChangeArrowheads="1"/>
              </p:cNvSpPr>
              <p:nvPr/>
            </p:nvSpPr>
            <p:spPr bwMode="auto">
              <a:xfrm flipH="1">
                <a:off x="5104" y="1886"/>
                <a:ext cx="97" cy="97"/>
              </a:xfrm>
              <a:prstGeom prst="ellipse">
                <a:avLst/>
              </a:prstGeom>
              <a:solidFill>
                <a:srgbClr val="FF3300"/>
              </a:solidFill>
              <a:ln w="9525">
                <a:solidFill>
                  <a:schemeClr val="bg1"/>
                </a:solidFill>
                <a:round/>
                <a:headEnd/>
                <a:tailEnd/>
              </a:ln>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46345" name="Oval 61"/>
              <p:cNvSpPr>
                <a:spLocks noChangeArrowheads="1"/>
              </p:cNvSpPr>
              <p:nvPr/>
            </p:nvSpPr>
            <p:spPr bwMode="auto">
              <a:xfrm flipH="1">
                <a:off x="4890" y="2129"/>
                <a:ext cx="97" cy="97"/>
              </a:xfrm>
              <a:prstGeom prst="ellipse">
                <a:avLst/>
              </a:prstGeom>
              <a:solidFill>
                <a:srgbClr val="FF3300"/>
              </a:solidFill>
              <a:ln w="9525">
                <a:solidFill>
                  <a:schemeClr val="bg1"/>
                </a:solidFill>
                <a:round/>
                <a:headEnd/>
                <a:tailEnd/>
              </a:ln>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46346" name="Oval 62"/>
              <p:cNvSpPr>
                <a:spLocks noChangeArrowheads="1"/>
              </p:cNvSpPr>
              <p:nvPr/>
            </p:nvSpPr>
            <p:spPr bwMode="auto">
              <a:xfrm flipH="1">
                <a:off x="4599" y="2313"/>
                <a:ext cx="97" cy="97"/>
              </a:xfrm>
              <a:prstGeom prst="ellipse">
                <a:avLst/>
              </a:prstGeom>
              <a:solidFill>
                <a:srgbClr val="FF3300"/>
              </a:solidFill>
              <a:ln w="9525">
                <a:solidFill>
                  <a:schemeClr val="bg1"/>
                </a:solidFill>
                <a:round/>
                <a:headEnd/>
                <a:tailEnd/>
              </a:ln>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46347" name="Oval 63"/>
              <p:cNvSpPr>
                <a:spLocks noChangeArrowheads="1"/>
              </p:cNvSpPr>
              <p:nvPr/>
            </p:nvSpPr>
            <p:spPr bwMode="auto">
              <a:xfrm flipH="1">
                <a:off x="4890" y="1838"/>
                <a:ext cx="97" cy="97"/>
              </a:xfrm>
              <a:prstGeom prst="ellipse">
                <a:avLst/>
              </a:prstGeom>
              <a:solidFill>
                <a:srgbClr val="FF3300"/>
              </a:solidFill>
              <a:ln w="9525">
                <a:solidFill>
                  <a:schemeClr val="bg1"/>
                </a:solidFill>
                <a:round/>
                <a:headEnd/>
                <a:tailEnd/>
              </a:ln>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46348" name="Oval 64"/>
              <p:cNvSpPr>
                <a:spLocks noChangeArrowheads="1"/>
              </p:cNvSpPr>
              <p:nvPr/>
            </p:nvSpPr>
            <p:spPr bwMode="auto">
              <a:xfrm flipH="1">
                <a:off x="4259" y="1692"/>
                <a:ext cx="97" cy="97"/>
              </a:xfrm>
              <a:prstGeom prst="ellipse">
                <a:avLst/>
              </a:prstGeom>
              <a:solidFill>
                <a:srgbClr val="FF3300"/>
              </a:solidFill>
              <a:ln w="9525">
                <a:solidFill>
                  <a:schemeClr val="bg1"/>
                </a:solidFill>
                <a:round/>
                <a:headEnd/>
                <a:tailEnd/>
              </a:ln>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46349" name="Oval 65"/>
              <p:cNvSpPr>
                <a:spLocks noChangeArrowheads="1"/>
              </p:cNvSpPr>
              <p:nvPr/>
            </p:nvSpPr>
            <p:spPr bwMode="auto">
              <a:xfrm flipH="1">
                <a:off x="4452" y="1770"/>
                <a:ext cx="97" cy="97"/>
              </a:xfrm>
              <a:prstGeom prst="ellipse">
                <a:avLst/>
              </a:prstGeom>
              <a:solidFill>
                <a:srgbClr val="FF3300"/>
              </a:solidFill>
              <a:ln w="9525">
                <a:solidFill>
                  <a:schemeClr val="bg1"/>
                </a:solidFill>
                <a:round/>
                <a:headEnd/>
                <a:tailEnd/>
              </a:ln>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46350" name="Oval 66"/>
              <p:cNvSpPr>
                <a:spLocks noChangeArrowheads="1"/>
              </p:cNvSpPr>
              <p:nvPr/>
            </p:nvSpPr>
            <p:spPr bwMode="auto">
              <a:xfrm flipH="1">
                <a:off x="4744" y="1769"/>
                <a:ext cx="97" cy="97"/>
              </a:xfrm>
              <a:prstGeom prst="ellipse">
                <a:avLst/>
              </a:prstGeom>
              <a:solidFill>
                <a:srgbClr val="FF3300"/>
              </a:solidFill>
              <a:ln w="9525">
                <a:solidFill>
                  <a:schemeClr val="bg1"/>
                </a:solidFill>
                <a:round/>
                <a:headEnd/>
                <a:tailEnd/>
              </a:ln>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46351" name="Oval 67"/>
              <p:cNvSpPr>
                <a:spLocks noChangeArrowheads="1"/>
              </p:cNvSpPr>
              <p:nvPr/>
            </p:nvSpPr>
            <p:spPr bwMode="auto">
              <a:xfrm flipH="1">
                <a:off x="4017" y="2012"/>
                <a:ext cx="97" cy="97"/>
              </a:xfrm>
              <a:prstGeom prst="ellipse">
                <a:avLst/>
              </a:prstGeom>
              <a:solidFill>
                <a:srgbClr val="FF3300"/>
              </a:solidFill>
              <a:ln w="9525">
                <a:solidFill>
                  <a:schemeClr val="bg1"/>
                </a:solidFill>
                <a:round/>
                <a:headEnd/>
                <a:tailEnd/>
              </a:ln>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46352" name="Oval 68"/>
              <p:cNvSpPr>
                <a:spLocks noChangeArrowheads="1"/>
              </p:cNvSpPr>
              <p:nvPr/>
            </p:nvSpPr>
            <p:spPr bwMode="auto">
              <a:xfrm flipH="1">
                <a:off x="4647" y="2099"/>
                <a:ext cx="97" cy="97"/>
              </a:xfrm>
              <a:prstGeom prst="ellipse">
                <a:avLst/>
              </a:prstGeom>
              <a:solidFill>
                <a:srgbClr val="FF3300"/>
              </a:solidFill>
              <a:ln w="9525">
                <a:solidFill>
                  <a:schemeClr val="bg1"/>
                </a:solidFill>
                <a:round/>
                <a:headEnd/>
                <a:tailEnd/>
              </a:ln>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46353" name="Oval 69"/>
              <p:cNvSpPr>
                <a:spLocks noChangeArrowheads="1"/>
              </p:cNvSpPr>
              <p:nvPr/>
            </p:nvSpPr>
            <p:spPr bwMode="auto">
              <a:xfrm flipH="1">
                <a:off x="4793" y="1916"/>
                <a:ext cx="97" cy="97"/>
              </a:xfrm>
              <a:prstGeom prst="ellipse">
                <a:avLst/>
              </a:prstGeom>
              <a:solidFill>
                <a:srgbClr val="FF3300"/>
              </a:solidFill>
              <a:ln w="9525">
                <a:solidFill>
                  <a:schemeClr val="bg1"/>
                </a:solidFill>
                <a:round/>
                <a:headEnd/>
                <a:tailEnd/>
              </a:ln>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46354" name="Oval 70"/>
              <p:cNvSpPr>
                <a:spLocks noChangeArrowheads="1"/>
              </p:cNvSpPr>
              <p:nvPr/>
            </p:nvSpPr>
            <p:spPr bwMode="auto">
              <a:xfrm flipH="1">
                <a:off x="4550" y="2051"/>
                <a:ext cx="97" cy="97"/>
              </a:xfrm>
              <a:prstGeom prst="ellipse">
                <a:avLst/>
              </a:prstGeom>
              <a:solidFill>
                <a:srgbClr val="FF3300"/>
              </a:solidFill>
              <a:ln w="9525">
                <a:solidFill>
                  <a:schemeClr val="bg1"/>
                </a:solidFill>
                <a:round/>
                <a:headEnd/>
                <a:tailEnd/>
              </a:ln>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46355" name="Oval 71"/>
              <p:cNvSpPr>
                <a:spLocks noChangeArrowheads="1"/>
              </p:cNvSpPr>
              <p:nvPr/>
            </p:nvSpPr>
            <p:spPr bwMode="auto">
              <a:xfrm flipH="1">
                <a:off x="4696" y="1662"/>
                <a:ext cx="97" cy="97"/>
              </a:xfrm>
              <a:prstGeom prst="ellipse">
                <a:avLst/>
              </a:prstGeom>
              <a:solidFill>
                <a:srgbClr val="FF3300"/>
              </a:solidFill>
              <a:ln w="9525">
                <a:solidFill>
                  <a:schemeClr val="bg1"/>
                </a:solidFill>
                <a:round/>
                <a:headEnd/>
                <a:tailEnd/>
              </a:ln>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grpSp>
        <p:sp>
          <p:nvSpPr>
            <p:cNvPr id="46322" name="AutoShape 72"/>
            <p:cNvSpPr>
              <a:spLocks noChangeArrowheads="1"/>
            </p:cNvSpPr>
            <p:nvPr/>
          </p:nvSpPr>
          <p:spPr bwMode="auto">
            <a:xfrm>
              <a:off x="3411" y="1635"/>
              <a:ext cx="629" cy="311"/>
            </a:xfrm>
            <a:prstGeom prst="rightArrow">
              <a:avLst>
                <a:gd name="adj1" fmla="val 50000"/>
                <a:gd name="adj2" fmla="val 50563"/>
              </a:avLst>
            </a:prstGeom>
            <a:gradFill rotWithShape="1">
              <a:gsLst>
                <a:gs pos="0">
                  <a:srgbClr val="FF9933"/>
                </a:gs>
                <a:gs pos="100000">
                  <a:srgbClr val="FF33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46323" name="Text Box 73"/>
            <p:cNvSpPr txBox="1">
              <a:spLocks noChangeArrowheads="1"/>
            </p:cNvSpPr>
            <p:nvPr/>
          </p:nvSpPr>
          <p:spPr bwMode="auto">
            <a:xfrm>
              <a:off x="3186" y="1207"/>
              <a:ext cx="977"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r>
                <a:rPr lang="en-US" altLang="en-US" sz="2000">
                  <a:solidFill>
                    <a:schemeClr val="bg1"/>
                  </a:solidFill>
                </a:rPr>
                <a:t>data</a:t>
              </a:r>
            </a:p>
            <a:p>
              <a:pPr algn="ctr" eaLnBrk="1" hangingPunct="1">
                <a:spcBef>
                  <a:spcPct val="0"/>
                </a:spcBef>
                <a:buFontTx/>
                <a:buNone/>
              </a:pPr>
              <a:r>
                <a:rPr lang="en-US" altLang="en-US" sz="2000">
                  <a:solidFill>
                    <a:schemeClr val="bg1"/>
                  </a:solidFill>
                </a:rPr>
                <a:t>organization</a:t>
              </a:r>
            </a:p>
          </p:txBody>
        </p:sp>
      </p:grpSp>
      <p:grpSp>
        <p:nvGrpSpPr>
          <p:cNvPr id="5" name="Group 74"/>
          <p:cNvGrpSpPr>
            <a:grpSpLocks/>
          </p:cNvGrpSpPr>
          <p:nvPr/>
        </p:nvGrpSpPr>
        <p:grpSpPr bwMode="auto">
          <a:xfrm>
            <a:off x="6992938" y="3044825"/>
            <a:ext cx="2149475" cy="1670050"/>
            <a:chOff x="4405" y="1918"/>
            <a:chExt cx="1354" cy="1052"/>
          </a:xfrm>
        </p:grpSpPr>
        <p:grpSp>
          <p:nvGrpSpPr>
            <p:cNvPr id="46304" name="Group 75"/>
            <p:cNvGrpSpPr>
              <a:grpSpLocks/>
            </p:cNvGrpSpPr>
            <p:nvPr/>
          </p:nvGrpSpPr>
          <p:grpSpPr bwMode="auto">
            <a:xfrm>
              <a:off x="4405" y="2498"/>
              <a:ext cx="746" cy="472"/>
              <a:chOff x="4136" y="2679"/>
              <a:chExt cx="1191" cy="943"/>
            </a:xfrm>
          </p:grpSpPr>
          <p:sp>
            <p:nvSpPr>
              <p:cNvPr id="46307" name="AutoShape 76"/>
              <p:cNvSpPr>
                <a:spLocks noChangeArrowheads="1"/>
              </p:cNvSpPr>
              <p:nvPr/>
            </p:nvSpPr>
            <p:spPr bwMode="auto">
              <a:xfrm>
                <a:off x="4226" y="2955"/>
                <a:ext cx="162" cy="96"/>
              </a:xfrm>
              <a:prstGeom prst="roundRect">
                <a:avLst>
                  <a:gd name="adj" fmla="val 50000"/>
                </a:avLst>
              </a:pr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46308" name="AutoShape 77"/>
              <p:cNvSpPr>
                <a:spLocks noChangeArrowheads="1"/>
              </p:cNvSpPr>
              <p:nvPr/>
            </p:nvSpPr>
            <p:spPr bwMode="auto">
              <a:xfrm>
                <a:off x="4307" y="3456"/>
                <a:ext cx="162" cy="96"/>
              </a:xfrm>
              <a:prstGeom prst="roundRect">
                <a:avLst>
                  <a:gd name="adj" fmla="val 50000"/>
                </a:avLst>
              </a:pr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46309" name="AutoShape 78"/>
              <p:cNvSpPr>
                <a:spLocks noChangeArrowheads="1"/>
              </p:cNvSpPr>
              <p:nvPr/>
            </p:nvSpPr>
            <p:spPr bwMode="auto">
              <a:xfrm>
                <a:off x="4436" y="3201"/>
                <a:ext cx="162" cy="96"/>
              </a:xfrm>
              <a:prstGeom prst="roundRect">
                <a:avLst>
                  <a:gd name="adj" fmla="val 50000"/>
                </a:avLst>
              </a:pr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46310" name="AutoShape 79"/>
              <p:cNvSpPr>
                <a:spLocks noChangeArrowheads="1"/>
              </p:cNvSpPr>
              <p:nvPr/>
            </p:nvSpPr>
            <p:spPr bwMode="auto">
              <a:xfrm>
                <a:off x="4711" y="3456"/>
                <a:ext cx="162" cy="96"/>
              </a:xfrm>
              <a:prstGeom prst="roundRect">
                <a:avLst>
                  <a:gd name="adj" fmla="val 50000"/>
                </a:avLst>
              </a:pr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46311" name="AutoShape 80"/>
              <p:cNvSpPr>
                <a:spLocks noChangeArrowheads="1"/>
              </p:cNvSpPr>
              <p:nvPr/>
            </p:nvSpPr>
            <p:spPr bwMode="auto">
              <a:xfrm>
                <a:off x="4889" y="3201"/>
                <a:ext cx="162" cy="96"/>
              </a:xfrm>
              <a:prstGeom prst="roundRect">
                <a:avLst>
                  <a:gd name="adj" fmla="val 50000"/>
                </a:avLst>
              </a:pr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46312" name="AutoShape 81"/>
              <p:cNvSpPr>
                <a:spLocks noChangeArrowheads="1"/>
              </p:cNvSpPr>
              <p:nvPr/>
            </p:nvSpPr>
            <p:spPr bwMode="auto">
              <a:xfrm>
                <a:off x="4645" y="3021"/>
                <a:ext cx="162" cy="96"/>
              </a:xfrm>
              <a:prstGeom prst="roundRect">
                <a:avLst>
                  <a:gd name="adj" fmla="val 50000"/>
                </a:avLst>
              </a:pr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cxnSp>
            <p:nvCxnSpPr>
              <p:cNvPr id="46313" name="AutoShape 82"/>
              <p:cNvCxnSpPr>
                <a:cxnSpLocks noChangeShapeType="1"/>
                <a:stCxn id="46307" idx="2"/>
                <a:endCxn id="46309" idx="0"/>
              </p:cNvCxnSpPr>
              <p:nvPr/>
            </p:nvCxnSpPr>
            <p:spPr bwMode="auto">
              <a:xfrm>
                <a:off x="4307" y="3051"/>
                <a:ext cx="210" cy="150"/>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cxnSp>
            <p:nvCxnSpPr>
              <p:cNvPr id="46314" name="AutoShape 83"/>
              <p:cNvCxnSpPr>
                <a:cxnSpLocks noChangeShapeType="1"/>
                <a:stCxn id="46312" idx="2"/>
                <a:endCxn id="46309" idx="0"/>
              </p:cNvCxnSpPr>
              <p:nvPr/>
            </p:nvCxnSpPr>
            <p:spPr bwMode="auto">
              <a:xfrm flipH="1">
                <a:off x="4517" y="3117"/>
                <a:ext cx="209" cy="84"/>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cxnSp>
            <p:nvCxnSpPr>
              <p:cNvPr id="46315" name="AutoShape 84"/>
              <p:cNvCxnSpPr>
                <a:cxnSpLocks noChangeShapeType="1"/>
                <a:stCxn id="46310" idx="0"/>
                <a:endCxn id="46309" idx="2"/>
              </p:cNvCxnSpPr>
              <p:nvPr/>
            </p:nvCxnSpPr>
            <p:spPr bwMode="auto">
              <a:xfrm flipH="1" flipV="1">
                <a:off x="4517" y="3297"/>
                <a:ext cx="275" cy="159"/>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cxnSp>
            <p:nvCxnSpPr>
              <p:cNvPr id="46316" name="AutoShape 85"/>
              <p:cNvCxnSpPr>
                <a:cxnSpLocks noChangeShapeType="1"/>
                <a:stCxn id="46308" idx="0"/>
                <a:endCxn id="46307" idx="2"/>
              </p:cNvCxnSpPr>
              <p:nvPr/>
            </p:nvCxnSpPr>
            <p:spPr bwMode="auto">
              <a:xfrm flipH="1" flipV="1">
                <a:off x="4307" y="3051"/>
                <a:ext cx="81" cy="405"/>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cxnSp>
            <p:nvCxnSpPr>
              <p:cNvPr id="46317" name="AutoShape 86"/>
              <p:cNvCxnSpPr>
                <a:cxnSpLocks noChangeShapeType="1"/>
                <a:stCxn id="46310" idx="0"/>
                <a:endCxn id="46312" idx="2"/>
              </p:cNvCxnSpPr>
              <p:nvPr/>
            </p:nvCxnSpPr>
            <p:spPr bwMode="auto">
              <a:xfrm flipH="1" flipV="1">
                <a:off x="4726" y="3117"/>
                <a:ext cx="66" cy="339"/>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cxnSp>
            <p:nvCxnSpPr>
              <p:cNvPr id="46318" name="AutoShape 87"/>
              <p:cNvCxnSpPr>
                <a:cxnSpLocks noChangeShapeType="1"/>
                <a:stCxn id="46311" idx="0"/>
                <a:endCxn id="46312" idx="3"/>
              </p:cNvCxnSpPr>
              <p:nvPr/>
            </p:nvCxnSpPr>
            <p:spPr bwMode="auto">
              <a:xfrm flipH="1" flipV="1">
                <a:off x="4807" y="3069"/>
                <a:ext cx="163" cy="132"/>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sp>
            <p:nvSpPr>
              <p:cNvPr id="46319" name="AutoShape 88"/>
              <p:cNvSpPr>
                <a:spLocks noChangeArrowheads="1"/>
              </p:cNvSpPr>
              <p:nvPr/>
            </p:nvSpPr>
            <p:spPr bwMode="auto">
              <a:xfrm>
                <a:off x="4136" y="2679"/>
                <a:ext cx="1191" cy="943"/>
              </a:xfrm>
              <a:prstGeom prst="cube">
                <a:avLst>
                  <a:gd name="adj" fmla="val 25000"/>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grpSp>
        <p:sp>
          <p:nvSpPr>
            <p:cNvPr id="46305" name="AutoShape 89"/>
            <p:cNvSpPr>
              <a:spLocks noChangeArrowheads="1"/>
            </p:cNvSpPr>
            <p:nvPr/>
          </p:nvSpPr>
          <p:spPr bwMode="auto">
            <a:xfrm rot="5400000">
              <a:off x="4499" y="2087"/>
              <a:ext cx="455" cy="311"/>
            </a:xfrm>
            <a:prstGeom prst="rightArrow">
              <a:avLst>
                <a:gd name="adj1" fmla="val 50000"/>
                <a:gd name="adj2" fmla="val 36576"/>
              </a:avLst>
            </a:prstGeom>
            <a:gradFill rotWithShape="1">
              <a:gsLst>
                <a:gs pos="0">
                  <a:srgbClr val="FF3300"/>
                </a:gs>
                <a:gs pos="100000">
                  <a:schemeClr val="hlink"/>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46306" name="Text Box 90"/>
            <p:cNvSpPr txBox="1">
              <a:spLocks noChangeArrowheads="1"/>
            </p:cNvSpPr>
            <p:nvPr/>
          </p:nvSpPr>
          <p:spPr bwMode="auto">
            <a:xfrm>
              <a:off x="4770" y="1918"/>
              <a:ext cx="989"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r>
                <a:rPr lang="en-US" altLang="en-US" sz="2000">
                  <a:solidFill>
                    <a:schemeClr val="bg1"/>
                  </a:solidFill>
                </a:rPr>
                <a:t>model development</a:t>
              </a:r>
            </a:p>
          </p:txBody>
        </p:sp>
      </p:grpSp>
      <p:grpSp>
        <p:nvGrpSpPr>
          <p:cNvPr id="7" name="Group 91"/>
          <p:cNvGrpSpPr>
            <a:grpSpLocks/>
          </p:cNvGrpSpPr>
          <p:nvPr/>
        </p:nvGrpSpPr>
        <p:grpSpPr bwMode="auto">
          <a:xfrm>
            <a:off x="6661150" y="4738688"/>
            <a:ext cx="2482850" cy="2098675"/>
            <a:chOff x="4196" y="2985"/>
            <a:chExt cx="1564" cy="1322"/>
          </a:xfrm>
        </p:grpSpPr>
        <p:grpSp>
          <p:nvGrpSpPr>
            <p:cNvPr id="46118" name="Group 92"/>
            <p:cNvGrpSpPr>
              <a:grpSpLocks/>
            </p:cNvGrpSpPr>
            <p:nvPr/>
          </p:nvGrpSpPr>
          <p:grpSpPr bwMode="auto">
            <a:xfrm>
              <a:off x="4739" y="3600"/>
              <a:ext cx="464" cy="406"/>
              <a:chOff x="2745" y="3092"/>
              <a:chExt cx="464" cy="406"/>
            </a:xfrm>
          </p:grpSpPr>
          <p:sp>
            <p:nvSpPr>
              <p:cNvPr id="46279" name="AutoShape 93"/>
              <p:cNvSpPr>
                <a:spLocks noChangeArrowheads="1"/>
              </p:cNvSpPr>
              <p:nvPr/>
            </p:nvSpPr>
            <p:spPr bwMode="auto">
              <a:xfrm>
                <a:off x="2745" y="3092"/>
                <a:ext cx="464" cy="406"/>
              </a:xfrm>
              <a:prstGeom prst="cube">
                <a:avLst>
                  <a:gd name="adj" fmla="val 25000"/>
                </a:avLst>
              </a:prstGeom>
              <a:gradFill rotWithShape="1">
                <a:gsLst>
                  <a:gs pos="0">
                    <a:schemeClr val="accent2"/>
                  </a:gs>
                  <a:gs pos="100000">
                    <a:schemeClr val="hlink"/>
                  </a:gs>
                </a:gsLst>
                <a:lin ang="5400000" scaled="1"/>
              </a:gradFill>
              <a:ln w="9525">
                <a:solidFill>
                  <a:schemeClr val="bg1"/>
                </a:solidFill>
                <a:miter lim="800000"/>
                <a:headEnd/>
                <a:tailEnd/>
              </a:ln>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46280" name="AutoShape 94"/>
              <p:cNvSpPr>
                <a:spLocks noChangeArrowheads="1"/>
              </p:cNvSpPr>
              <p:nvPr/>
            </p:nvSpPr>
            <p:spPr bwMode="auto">
              <a:xfrm>
                <a:off x="2806" y="3173"/>
                <a:ext cx="63" cy="41"/>
              </a:xfrm>
              <a:prstGeom prst="roundRect">
                <a:avLst>
                  <a:gd name="adj" fmla="val 50000"/>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46281" name="AutoShape 95"/>
              <p:cNvSpPr>
                <a:spLocks noChangeArrowheads="1"/>
              </p:cNvSpPr>
              <p:nvPr/>
            </p:nvSpPr>
            <p:spPr bwMode="auto">
              <a:xfrm>
                <a:off x="2863" y="3315"/>
                <a:ext cx="63" cy="42"/>
              </a:xfrm>
              <a:prstGeom prst="roundRect">
                <a:avLst>
                  <a:gd name="adj" fmla="val 50000"/>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46282" name="AutoShape 96"/>
              <p:cNvSpPr>
                <a:spLocks noChangeArrowheads="1"/>
              </p:cNvSpPr>
              <p:nvPr/>
            </p:nvSpPr>
            <p:spPr bwMode="auto">
              <a:xfrm>
                <a:off x="2882" y="3237"/>
                <a:ext cx="63" cy="41"/>
              </a:xfrm>
              <a:prstGeom prst="roundRect">
                <a:avLst>
                  <a:gd name="adj" fmla="val 50000"/>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46283" name="AutoShape 97"/>
              <p:cNvSpPr>
                <a:spLocks noChangeArrowheads="1"/>
              </p:cNvSpPr>
              <p:nvPr/>
            </p:nvSpPr>
            <p:spPr bwMode="auto">
              <a:xfrm>
                <a:off x="2951" y="3336"/>
                <a:ext cx="63" cy="41"/>
              </a:xfrm>
              <a:prstGeom prst="roundRect">
                <a:avLst>
                  <a:gd name="adj" fmla="val 50000"/>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46284" name="AutoShape 98"/>
              <p:cNvSpPr>
                <a:spLocks noChangeArrowheads="1"/>
              </p:cNvSpPr>
              <p:nvPr/>
            </p:nvSpPr>
            <p:spPr bwMode="auto">
              <a:xfrm>
                <a:off x="3027" y="3295"/>
                <a:ext cx="63" cy="41"/>
              </a:xfrm>
              <a:prstGeom prst="roundRect">
                <a:avLst>
                  <a:gd name="adj" fmla="val 50000"/>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46285" name="AutoShape 99"/>
              <p:cNvSpPr>
                <a:spLocks noChangeArrowheads="1"/>
              </p:cNvSpPr>
              <p:nvPr/>
            </p:nvSpPr>
            <p:spPr bwMode="auto">
              <a:xfrm>
                <a:off x="2995" y="3159"/>
                <a:ext cx="63" cy="42"/>
              </a:xfrm>
              <a:prstGeom prst="roundRect">
                <a:avLst>
                  <a:gd name="adj" fmla="val 50000"/>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cxnSp>
            <p:nvCxnSpPr>
              <p:cNvPr id="46286" name="AutoShape 100"/>
              <p:cNvCxnSpPr>
                <a:cxnSpLocks noChangeShapeType="1"/>
                <a:stCxn id="46280" idx="2"/>
                <a:endCxn id="46282" idx="0"/>
              </p:cNvCxnSpPr>
              <p:nvPr/>
            </p:nvCxnSpPr>
            <p:spPr bwMode="auto">
              <a:xfrm>
                <a:off x="2838" y="3214"/>
                <a:ext cx="75" cy="23"/>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cxnSp>
            <p:nvCxnSpPr>
              <p:cNvPr id="46287" name="AutoShape 101"/>
              <p:cNvCxnSpPr>
                <a:cxnSpLocks noChangeShapeType="1"/>
                <a:stCxn id="46285" idx="2"/>
                <a:endCxn id="46282" idx="0"/>
              </p:cNvCxnSpPr>
              <p:nvPr/>
            </p:nvCxnSpPr>
            <p:spPr bwMode="auto">
              <a:xfrm flipH="1">
                <a:off x="2913" y="3201"/>
                <a:ext cx="114" cy="36"/>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cxnSp>
            <p:nvCxnSpPr>
              <p:cNvPr id="46288" name="AutoShape 102"/>
              <p:cNvCxnSpPr>
                <a:cxnSpLocks noChangeShapeType="1"/>
                <a:stCxn id="46283" idx="0"/>
                <a:endCxn id="46282" idx="2"/>
              </p:cNvCxnSpPr>
              <p:nvPr/>
            </p:nvCxnSpPr>
            <p:spPr bwMode="auto">
              <a:xfrm flipH="1" flipV="1">
                <a:off x="2913" y="3278"/>
                <a:ext cx="70" cy="58"/>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cxnSp>
            <p:nvCxnSpPr>
              <p:cNvPr id="46289" name="AutoShape 103"/>
              <p:cNvCxnSpPr>
                <a:cxnSpLocks noChangeShapeType="1"/>
                <a:stCxn id="46281" idx="0"/>
                <a:endCxn id="46280" idx="2"/>
              </p:cNvCxnSpPr>
              <p:nvPr/>
            </p:nvCxnSpPr>
            <p:spPr bwMode="auto">
              <a:xfrm flipH="1" flipV="1">
                <a:off x="2838" y="3214"/>
                <a:ext cx="57" cy="101"/>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cxnSp>
            <p:nvCxnSpPr>
              <p:cNvPr id="46290" name="AutoShape 104"/>
              <p:cNvCxnSpPr>
                <a:cxnSpLocks noChangeShapeType="1"/>
                <a:stCxn id="46283" idx="0"/>
                <a:endCxn id="46285" idx="2"/>
              </p:cNvCxnSpPr>
              <p:nvPr/>
            </p:nvCxnSpPr>
            <p:spPr bwMode="auto">
              <a:xfrm flipV="1">
                <a:off x="2983" y="3201"/>
                <a:ext cx="44" cy="135"/>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cxnSp>
            <p:nvCxnSpPr>
              <p:cNvPr id="46291" name="AutoShape 105"/>
              <p:cNvCxnSpPr>
                <a:cxnSpLocks noChangeShapeType="1"/>
                <a:stCxn id="46284" idx="0"/>
                <a:endCxn id="46285" idx="3"/>
              </p:cNvCxnSpPr>
              <p:nvPr/>
            </p:nvCxnSpPr>
            <p:spPr bwMode="auto">
              <a:xfrm flipV="1">
                <a:off x="3058" y="3180"/>
                <a:ext cx="0" cy="115"/>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sp>
            <p:nvSpPr>
              <p:cNvPr id="46292" name="AutoShape 106"/>
              <p:cNvSpPr>
                <a:spLocks noChangeArrowheads="1"/>
              </p:cNvSpPr>
              <p:nvPr/>
            </p:nvSpPr>
            <p:spPr bwMode="auto">
              <a:xfrm>
                <a:off x="2901" y="3172"/>
                <a:ext cx="63" cy="41"/>
              </a:xfrm>
              <a:prstGeom prst="roundRect">
                <a:avLst>
                  <a:gd name="adj" fmla="val 50000"/>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46293" name="AutoShape 107"/>
              <p:cNvSpPr>
                <a:spLocks noChangeArrowheads="1"/>
              </p:cNvSpPr>
              <p:nvPr/>
            </p:nvSpPr>
            <p:spPr bwMode="auto">
              <a:xfrm>
                <a:off x="2869" y="3388"/>
                <a:ext cx="63" cy="42"/>
              </a:xfrm>
              <a:prstGeom prst="roundRect">
                <a:avLst>
                  <a:gd name="adj" fmla="val 50000"/>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46294" name="AutoShape 108"/>
              <p:cNvSpPr>
                <a:spLocks noChangeArrowheads="1"/>
              </p:cNvSpPr>
              <p:nvPr/>
            </p:nvSpPr>
            <p:spPr bwMode="auto">
              <a:xfrm>
                <a:off x="2781" y="3278"/>
                <a:ext cx="63" cy="42"/>
              </a:xfrm>
              <a:prstGeom prst="roundRect">
                <a:avLst>
                  <a:gd name="adj" fmla="val 50000"/>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46295" name="AutoShape 109"/>
              <p:cNvSpPr>
                <a:spLocks noChangeArrowheads="1"/>
              </p:cNvSpPr>
              <p:nvPr/>
            </p:nvSpPr>
            <p:spPr bwMode="auto">
              <a:xfrm>
                <a:off x="2983" y="3399"/>
                <a:ext cx="63" cy="41"/>
              </a:xfrm>
              <a:prstGeom prst="roundRect">
                <a:avLst>
                  <a:gd name="adj" fmla="val 50000"/>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46296" name="AutoShape 110"/>
              <p:cNvSpPr>
                <a:spLocks noChangeArrowheads="1"/>
              </p:cNvSpPr>
              <p:nvPr/>
            </p:nvSpPr>
            <p:spPr bwMode="auto">
              <a:xfrm>
                <a:off x="3096" y="3338"/>
                <a:ext cx="63" cy="42"/>
              </a:xfrm>
              <a:prstGeom prst="roundRect">
                <a:avLst>
                  <a:gd name="adj" fmla="val 50000"/>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46297" name="AutoShape 111"/>
              <p:cNvSpPr>
                <a:spLocks noChangeArrowheads="1"/>
              </p:cNvSpPr>
              <p:nvPr/>
            </p:nvSpPr>
            <p:spPr bwMode="auto">
              <a:xfrm>
                <a:off x="3064" y="3214"/>
                <a:ext cx="64" cy="41"/>
              </a:xfrm>
              <a:prstGeom prst="roundRect">
                <a:avLst>
                  <a:gd name="adj" fmla="val 50000"/>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cxnSp>
            <p:nvCxnSpPr>
              <p:cNvPr id="46298" name="AutoShape 112"/>
              <p:cNvCxnSpPr>
                <a:cxnSpLocks noChangeShapeType="1"/>
                <a:stCxn id="46292" idx="2"/>
                <a:endCxn id="46294" idx="0"/>
              </p:cNvCxnSpPr>
              <p:nvPr/>
            </p:nvCxnSpPr>
            <p:spPr bwMode="auto">
              <a:xfrm flipH="1">
                <a:off x="2812" y="3213"/>
                <a:ext cx="120" cy="65"/>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cxnSp>
            <p:nvCxnSpPr>
              <p:cNvPr id="46299" name="AutoShape 113"/>
              <p:cNvCxnSpPr>
                <a:cxnSpLocks noChangeShapeType="1"/>
                <a:stCxn id="46297" idx="2"/>
                <a:endCxn id="46294" idx="0"/>
              </p:cNvCxnSpPr>
              <p:nvPr/>
            </p:nvCxnSpPr>
            <p:spPr bwMode="auto">
              <a:xfrm flipH="1">
                <a:off x="2812" y="3255"/>
                <a:ext cx="284" cy="23"/>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cxnSp>
            <p:nvCxnSpPr>
              <p:cNvPr id="46300" name="AutoShape 114"/>
              <p:cNvCxnSpPr>
                <a:cxnSpLocks noChangeShapeType="1"/>
                <a:stCxn id="46295" idx="0"/>
                <a:endCxn id="46294" idx="2"/>
              </p:cNvCxnSpPr>
              <p:nvPr/>
            </p:nvCxnSpPr>
            <p:spPr bwMode="auto">
              <a:xfrm flipH="1" flipV="1">
                <a:off x="2812" y="3320"/>
                <a:ext cx="202" cy="79"/>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cxnSp>
            <p:nvCxnSpPr>
              <p:cNvPr id="46301" name="AutoShape 115"/>
              <p:cNvCxnSpPr>
                <a:cxnSpLocks noChangeShapeType="1"/>
                <a:stCxn id="46293" idx="0"/>
                <a:endCxn id="46292" idx="2"/>
              </p:cNvCxnSpPr>
              <p:nvPr/>
            </p:nvCxnSpPr>
            <p:spPr bwMode="auto">
              <a:xfrm flipV="1">
                <a:off x="2901" y="3213"/>
                <a:ext cx="31" cy="175"/>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cxnSp>
            <p:nvCxnSpPr>
              <p:cNvPr id="46302" name="AutoShape 116"/>
              <p:cNvCxnSpPr>
                <a:cxnSpLocks noChangeShapeType="1"/>
                <a:stCxn id="46295" idx="0"/>
                <a:endCxn id="46297" idx="2"/>
              </p:cNvCxnSpPr>
              <p:nvPr/>
            </p:nvCxnSpPr>
            <p:spPr bwMode="auto">
              <a:xfrm flipV="1">
                <a:off x="3014" y="3255"/>
                <a:ext cx="82" cy="144"/>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cxnSp>
            <p:nvCxnSpPr>
              <p:cNvPr id="46303" name="AutoShape 117"/>
              <p:cNvCxnSpPr>
                <a:cxnSpLocks noChangeShapeType="1"/>
                <a:stCxn id="46296" idx="0"/>
                <a:endCxn id="46297" idx="3"/>
              </p:cNvCxnSpPr>
              <p:nvPr/>
            </p:nvCxnSpPr>
            <p:spPr bwMode="auto">
              <a:xfrm flipV="1">
                <a:off x="3128" y="3235"/>
                <a:ext cx="0" cy="103"/>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grpSp>
        <p:grpSp>
          <p:nvGrpSpPr>
            <p:cNvPr id="46119" name="Group 118"/>
            <p:cNvGrpSpPr>
              <a:grpSpLocks/>
            </p:cNvGrpSpPr>
            <p:nvPr/>
          </p:nvGrpSpPr>
          <p:grpSpPr bwMode="auto">
            <a:xfrm>
              <a:off x="4410" y="3522"/>
              <a:ext cx="464" cy="406"/>
              <a:chOff x="2745" y="3092"/>
              <a:chExt cx="464" cy="406"/>
            </a:xfrm>
          </p:grpSpPr>
          <p:sp>
            <p:nvSpPr>
              <p:cNvPr id="46254" name="AutoShape 119"/>
              <p:cNvSpPr>
                <a:spLocks noChangeArrowheads="1"/>
              </p:cNvSpPr>
              <p:nvPr/>
            </p:nvSpPr>
            <p:spPr bwMode="auto">
              <a:xfrm>
                <a:off x="2745" y="3092"/>
                <a:ext cx="464" cy="406"/>
              </a:xfrm>
              <a:prstGeom prst="cube">
                <a:avLst>
                  <a:gd name="adj" fmla="val 25000"/>
                </a:avLst>
              </a:prstGeom>
              <a:gradFill rotWithShape="1">
                <a:gsLst>
                  <a:gs pos="0">
                    <a:schemeClr val="accent2"/>
                  </a:gs>
                  <a:gs pos="100000">
                    <a:schemeClr val="hlink"/>
                  </a:gs>
                </a:gsLst>
                <a:lin ang="5400000" scaled="1"/>
              </a:gradFill>
              <a:ln w="9525">
                <a:solidFill>
                  <a:schemeClr val="bg1"/>
                </a:solidFill>
                <a:miter lim="800000"/>
                <a:headEnd/>
                <a:tailEnd/>
              </a:ln>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46255" name="AutoShape 120"/>
              <p:cNvSpPr>
                <a:spLocks noChangeArrowheads="1"/>
              </p:cNvSpPr>
              <p:nvPr/>
            </p:nvSpPr>
            <p:spPr bwMode="auto">
              <a:xfrm>
                <a:off x="2806" y="3173"/>
                <a:ext cx="63" cy="41"/>
              </a:xfrm>
              <a:prstGeom prst="roundRect">
                <a:avLst>
                  <a:gd name="adj" fmla="val 50000"/>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46256" name="AutoShape 121"/>
              <p:cNvSpPr>
                <a:spLocks noChangeArrowheads="1"/>
              </p:cNvSpPr>
              <p:nvPr/>
            </p:nvSpPr>
            <p:spPr bwMode="auto">
              <a:xfrm>
                <a:off x="2863" y="3315"/>
                <a:ext cx="63" cy="42"/>
              </a:xfrm>
              <a:prstGeom prst="roundRect">
                <a:avLst>
                  <a:gd name="adj" fmla="val 50000"/>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46257" name="AutoShape 122"/>
              <p:cNvSpPr>
                <a:spLocks noChangeArrowheads="1"/>
              </p:cNvSpPr>
              <p:nvPr/>
            </p:nvSpPr>
            <p:spPr bwMode="auto">
              <a:xfrm>
                <a:off x="2882" y="3237"/>
                <a:ext cx="63" cy="41"/>
              </a:xfrm>
              <a:prstGeom prst="roundRect">
                <a:avLst>
                  <a:gd name="adj" fmla="val 50000"/>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46258" name="AutoShape 123"/>
              <p:cNvSpPr>
                <a:spLocks noChangeArrowheads="1"/>
              </p:cNvSpPr>
              <p:nvPr/>
            </p:nvSpPr>
            <p:spPr bwMode="auto">
              <a:xfrm>
                <a:off x="2951" y="3336"/>
                <a:ext cx="63" cy="41"/>
              </a:xfrm>
              <a:prstGeom prst="roundRect">
                <a:avLst>
                  <a:gd name="adj" fmla="val 50000"/>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46259" name="AutoShape 124"/>
              <p:cNvSpPr>
                <a:spLocks noChangeArrowheads="1"/>
              </p:cNvSpPr>
              <p:nvPr/>
            </p:nvSpPr>
            <p:spPr bwMode="auto">
              <a:xfrm>
                <a:off x="3027" y="3295"/>
                <a:ext cx="63" cy="41"/>
              </a:xfrm>
              <a:prstGeom prst="roundRect">
                <a:avLst>
                  <a:gd name="adj" fmla="val 50000"/>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46260" name="AutoShape 125"/>
              <p:cNvSpPr>
                <a:spLocks noChangeArrowheads="1"/>
              </p:cNvSpPr>
              <p:nvPr/>
            </p:nvSpPr>
            <p:spPr bwMode="auto">
              <a:xfrm>
                <a:off x="2995" y="3159"/>
                <a:ext cx="63" cy="42"/>
              </a:xfrm>
              <a:prstGeom prst="roundRect">
                <a:avLst>
                  <a:gd name="adj" fmla="val 50000"/>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cxnSp>
            <p:nvCxnSpPr>
              <p:cNvPr id="46261" name="AutoShape 126"/>
              <p:cNvCxnSpPr>
                <a:cxnSpLocks noChangeShapeType="1"/>
                <a:stCxn id="46255" idx="2"/>
                <a:endCxn id="46257" idx="0"/>
              </p:cNvCxnSpPr>
              <p:nvPr/>
            </p:nvCxnSpPr>
            <p:spPr bwMode="auto">
              <a:xfrm>
                <a:off x="2838" y="3214"/>
                <a:ext cx="75" cy="23"/>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cxnSp>
            <p:nvCxnSpPr>
              <p:cNvPr id="46262" name="AutoShape 127"/>
              <p:cNvCxnSpPr>
                <a:cxnSpLocks noChangeShapeType="1"/>
                <a:stCxn id="46260" idx="2"/>
                <a:endCxn id="46257" idx="0"/>
              </p:cNvCxnSpPr>
              <p:nvPr/>
            </p:nvCxnSpPr>
            <p:spPr bwMode="auto">
              <a:xfrm flipH="1">
                <a:off x="2913" y="3201"/>
                <a:ext cx="114" cy="36"/>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cxnSp>
            <p:nvCxnSpPr>
              <p:cNvPr id="46263" name="AutoShape 128"/>
              <p:cNvCxnSpPr>
                <a:cxnSpLocks noChangeShapeType="1"/>
                <a:stCxn id="46258" idx="0"/>
                <a:endCxn id="46257" idx="2"/>
              </p:cNvCxnSpPr>
              <p:nvPr/>
            </p:nvCxnSpPr>
            <p:spPr bwMode="auto">
              <a:xfrm flipH="1" flipV="1">
                <a:off x="2913" y="3278"/>
                <a:ext cx="70" cy="58"/>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cxnSp>
            <p:nvCxnSpPr>
              <p:cNvPr id="46264" name="AutoShape 129"/>
              <p:cNvCxnSpPr>
                <a:cxnSpLocks noChangeShapeType="1"/>
                <a:stCxn id="46256" idx="0"/>
                <a:endCxn id="46255" idx="2"/>
              </p:cNvCxnSpPr>
              <p:nvPr/>
            </p:nvCxnSpPr>
            <p:spPr bwMode="auto">
              <a:xfrm flipH="1" flipV="1">
                <a:off x="2838" y="3214"/>
                <a:ext cx="57" cy="101"/>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cxnSp>
            <p:nvCxnSpPr>
              <p:cNvPr id="46265" name="AutoShape 130"/>
              <p:cNvCxnSpPr>
                <a:cxnSpLocks noChangeShapeType="1"/>
                <a:stCxn id="46258" idx="0"/>
                <a:endCxn id="46260" idx="2"/>
              </p:cNvCxnSpPr>
              <p:nvPr/>
            </p:nvCxnSpPr>
            <p:spPr bwMode="auto">
              <a:xfrm flipV="1">
                <a:off x="2983" y="3201"/>
                <a:ext cx="44" cy="135"/>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cxnSp>
            <p:nvCxnSpPr>
              <p:cNvPr id="46266" name="AutoShape 131"/>
              <p:cNvCxnSpPr>
                <a:cxnSpLocks noChangeShapeType="1"/>
                <a:stCxn id="46259" idx="0"/>
                <a:endCxn id="46260" idx="3"/>
              </p:cNvCxnSpPr>
              <p:nvPr/>
            </p:nvCxnSpPr>
            <p:spPr bwMode="auto">
              <a:xfrm flipV="1">
                <a:off x="3058" y="3180"/>
                <a:ext cx="0" cy="115"/>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sp>
            <p:nvSpPr>
              <p:cNvPr id="46267" name="AutoShape 132"/>
              <p:cNvSpPr>
                <a:spLocks noChangeArrowheads="1"/>
              </p:cNvSpPr>
              <p:nvPr/>
            </p:nvSpPr>
            <p:spPr bwMode="auto">
              <a:xfrm>
                <a:off x="2901" y="3172"/>
                <a:ext cx="63" cy="41"/>
              </a:xfrm>
              <a:prstGeom prst="roundRect">
                <a:avLst>
                  <a:gd name="adj" fmla="val 50000"/>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46268" name="AutoShape 133"/>
              <p:cNvSpPr>
                <a:spLocks noChangeArrowheads="1"/>
              </p:cNvSpPr>
              <p:nvPr/>
            </p:nvSpPr>
            <p:spPr bwMode="auto">
              <a:xfrm>
                <a:off x="2869" y="3388"/>
                <a:ext cx="63" cy="42"/>
              </a:xfrm>
              <a:prstGeom prst="roundRect">
                <a:avLst>
                  <a:gd name="adj" fmla="val 50000"/>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46269" name="AutoShape 134"/>
              <p:cNvSpPr>
                <a:spLocks noChangeArrowheads="1"/>
              </p:cNvSpPr>
              <p:nvPr/>
            </p:nvSpPr>
            <p:spPr bwMode="auto">
              <a:xfrm>
                <a:off x="2781" y="3278"/>
                <a:ext cx="63" cy="42"/>
              </a:xfrm>
              <a:prstGeom prst="roundRect">
                <a:avLst>
                  <a:gd name="adj" fmla="val 50000"/>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46270" name="AutoShape 135"/>
              <p:cNvSpPr>
                <a:spLocks noChangeArrowheads="1"/>
              </p:cNvSpPr>
              <p:nvPr/>
            </p:nvSpPr>
            <p:spPr bwMode="auto">
              <a:xfrm>
                <a:off x="2983" y="3399"/>
                <a:ext cx="63" cy="41"/>
              </a:xfrm>
              <a:prstGeom prst="roundRect">
                <a:avLst>
                  <a:gd name="adj" fmla="val 50000"/>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46271" name="AutoShape 136"/>
              <p:cNvSpPr>
                <a:spLocks noChangeArrowheads="1"/>
              </p:cNvSpPr>
              <p:nvPr/>
            </p:nvSpPr>
            <p:spPr bwMode="auto">
              <a:xfrm>
                <a:off x="3096" y="3338"/>
                <a:ext cx="63" cy="42"/>
              </a:xfrm>
              <a:prstGeom prst="roundRect">
                <a:avLst>
                  <a:gd name="adj" fmla="val 50000"/>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46272" name="AutoShape 137"/>
              <p:cNvSpPr>
                <a:spLocks noChangeArrowheads="1"/>
              </p:cNvSpPr>
              <p:nvPr/>
            </p:nvSpPr>
            <p:spPr bwMode="auto">
              <a:xfrm>
                <a:off x="3064" y="3214"/>
                <a:ext cx="64" cy="41"/>
              </a:xfrm>
              <a:prstGeom prst="roundRect">
                <a:avLst>
                  <a:gd name="adj" fmla="val 50000"/>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cxnSp>
            <p:nvCxnSpPr>
              <p:cNvPr id="46273" name="AutoShape 138"/>
              <p:cNvCxnSpPr>
                <a:cxnSpLocks noChangeShapeType="1"/>
                <a:stCxn id="46267" idx="2"/>
                <a:endCxn id="46269" idx="0"/>
              </p:cNvCxnSpPr>
              <p:nvPr/>
            </p:nvCxnSpPr>
            <p:spPr bwMode="auto">
              <a:xfrm flipH="1">
                <a:off x="2812" y="3213"/>
                <a:ext cx="120" cy="65"/>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cxnSp>
            <p:nvCxnSpPr>
              <p:cNvPr id="46274" name="AutoShape 139"/>
              <p:cNvCxnSpPr>
                <a:cxnSpLocks noChangeShapeType="1"/>
                <a:stCxn id="46272" idx="2"/>
                <a:endCxn id="46269" idx="0"/>
              </p:cNvCxnSpPr>
              <p:nvPr/>
            </p:nvCxnSpPr>
            <p:spPr bwMode="auto">
              <a:xfrm flipH="1">
                <a:off x="2812" y="3255"/>
                <a:ext cx="284" cy="23"/>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cxnSp>
            <p:nvCxnSpPr>
              <p:cNvPr id="46275" name="AutoShape 140"/>
              <p:cNvCxnSpPr>
                <a:cxnSpLocks noChangeShapeType="1"/>
                <a:stCxn id="46270" idx="0"/>
                <a:endCxn id="46269" idx="2"/>
              </p:cNvCxnSpPr>
              <p:nvPr/>
            </p:nvCxnSpPr>
            <p:spPr bwMode="auto">
              <a:xfrm flipH="1" flipV="1">
                <a:off x="2812" y="3320"/>
                <a:ext cx="202" cy="79"/>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cxnSp>
            <p:nvCxnSpPr>
              <p:cNvPr id="46276" name="AutoShape 141"/>
              <p:cNvCxnSpPr>
                <a:cxnSpLocks noChangeShapeType="1"/>
                <a:stCxn id="46268" idx="0"/>
                <a:endCxn id="46267" idx="2"/>
              </p:cNvCxnSpPr>
              <p:nvPr/>
            </p:nvCxnSpPr>
            <p:spPr bwMode="auto">
              <a:xfrm flipV="1">
                <a:off x="2901" y="3213"/>
                <a:ext cx="31" cy="175"/>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cxnSp>
            <p:nvCxnSpPr>
              <p:cNvPr id="46277" name="AutoShape 142"/>
              <p:cNvCxnSpPr>
                <a:cxnSpLocks noChangeShapeType="1"/>
                <a:stCxn id="46270" idx="0"/>
                <a:endCxn id="46272" idx="2"/>
              </p:cNvCxnSpPr>
              <p:nvPr/>
            </p:nvCxnSpPr>
            <p:spPr bwMode="auto">
              <a:xfrm flipV="1">
                <a:off x="3014" y="3255"/>
                <a:ext cx="82" cy="144"/>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cxnSp>
            <p:nvCxnSpPr>
              <p:cNvPr id="46278" name="AutoShape 143"/>
              <p:cNvCxnSpPr>
                <a:cxnSpLocks noChangeShapeType="1"/>
                <a:stCxn id="46271" idx="0"/>
                <a:endCxn id="46272" idx="3"/>
              </p:cNvCxnSpPr>
              <p:nvPr/>
            </p:nvCxnSpPr>
            <p:spPr bwMode="auto">
              <a:xfrm flipV="1">
                <a:off x="3128" y="3235"/>
                <a:ext cx="0" cy="103"/>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grpSp>
        <p:grpSp>
          <p:nvGrpSpPr>
            <p:cNvPr id="46120" name="Group 144"/>
            <p:cNvGrpSpPr>
              <a:grpSpLocks/>
            </p:cNvGrpSpPr>
            <p:nvPr/>
          </p:nvGrpSpPr>
          <p:grpSpPr bwMode="auto">
            <a:xfrm>
              <a:off x="4507" y="3619"/>
              <a:ext cx="464" cy="387"/>
              <a:chOff x="2745" y="3092"/>
              <a:chExt cx="464" cy="406"/>
            </a:xfrm>
          </p:grpSpPr>
          <p:sp>
            <p:nvSpPr>
              <p:cNvPr id="46229" name="AutoShape 145"/>
              <p:cNvSpPr>
                <a:spLocks noChangeArrowheads="1"/>
              </p:cNvSpPr>
              <p:nvPr/>
            </p:nvSpPr>
            <p:spPr bwMode="auto">
              <a:xfrm>
                <a:off x="2745" y="3092"/>
                <a:ext cx="464" cy="406"/>
              </a:xfrm>
              <a:prstGeom prst="cube">
                <a:avLst>
                  <a:gd name="adj" fmla="val 25000"/>
                </a:avLst>
              </a:prstGeom>
              <a:gradFill rotWithShape="1">
                <a:gsLst>
                  <a:gs pos="0">
                    <a:schemeClr val="accent2"/>
                  </a:gs>
                  <a:gs pos="100000">
                    <a:schemeClr val="hlink"/>
                  </a:gs>
                </a:gsLst>
                <a:lin ang="5400000" scaled="1"/>
              </a:gradFill>
              <a:ln w="9525">
                <a:solidFill>
                  <a:schemeClr val="bg1"/>
                </a:solidFill>
                <a:miter lim="800000"/>
                <a:headEnd/>
                <a:tailEnd/>
              </a:ln>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46230" name="AutoShape 146"/>
              <p:cNvSpPr>
                <a:spLocks noChangeArrowheads="1"/>
              </p:cNvSpPr>
              <p:nvPr/>
            </p:nvSpPr>
            <p:spPr bwMode="auto">
              <a:xfrm>
                <a:off x="2806" y="3173"/>
                <a:ext cx="63" cy="41"/>
              </a:xfrm>
              <a:prstGeom prst="roundRect">
                <a:avLst>
                  <a:gd name="adj" fmla="val 50000"/>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46231" name="AutoShape 147"/>
              <p:cNvSpPr>
                <a:spLocks noChangeArrowheads="1"/>
              </p:cNvSpPr>
              <p:nvPr/>
            </p:nvSpPr>
            <p:spPr bwMode="auto">
              <a:xfrm>
                <a:off x="2863" y="3315"/>
                <a:ext cx="63" cy="42"/>
              </a:xfrm>
              <a:prstGeom prst="roundRect">
                <a:avLst>
                  <a:gd name="adj" fmla="val 50000"/>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46232" name="AutoShape 148"/>
              <p:cNvSpPr>
                <a:spLocks noChangeArrowheads="1"/>
              </p:cNvSpPr>
              <p:nvPr/>
            </p:nvSpPr>
            <p:spPr bwMode="auto">
              <a:xfrm>
                <a:off x="2882" y="3237"/>
                <a:ext cx="63" cy="41"/>
              </a:xfrm>
              <a:prstGeom prst="roundRect">
                <a:avLst>
                  <a:gd name="adj" fmla="val 50000"/>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46233" name="AutoShape 149"/>
              <p:cNvSpPr>
                <a:spLocks noChangeArrowheads="1"/>
              </p:cNvSpPr>
              <p:nvPr/>
            </p:nvSpPr>
            <p:spPr bwMode="auto">
              <a:xfrm>
                <a:off x="2951" y="3336"/>
                <a:ext cx="63" cy="41"/>
              </a:xfrm>
              <a:prstGeom prst="roundRect">
                <a:avLst>
                  <a:gd name="adj" fmla="val 50000"/>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46234" name="AutoShape 150"/>
              <p:cNvSpPr>
                <a:spLocks noChangeArrowheads="1"/>
              </p:cNvSpPr>
              <p:nvPr/>
            </p:nvSpPr>
            <p:spPr bwMode="auto">
              <a:xfrm>
                <a:off x="3027" y="3295"/>
                <a:ext cx="63" cy="41"/>
              </a:xfrm>
              <a:prstGeom prst="roundRect">
                <a:avLst>
                  <a:gd name="adj" fmla="val 50000"/>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46235" name="AutoShape 151"/>
              <p:cNvSpPr>
                <a:spLocks noChangeArrowheads="1"/>
              </p:cNvSpPr>
              <p:nvPr/>
            </p:nvSpPr>
            <p:spPr bwMode="auto">
              <a:xfrm>
                <a:off x="2995" y="3159"/>
                <a:ext cx="63" cy="42"/>
              </a:xfrm>
              <a:prstGeom prst="roundRect">
                <a:avLst>
                  <a:gd name="adj" fmla="val 50000"/>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cxnSp>
            <p:nvCxnSpPr>
              <p:cNvPr id="46236" name="AutoShape 152"/>
              <p:cNvCxnSpPr>
                <a:cxnSpLocks noChangeShapeType="1"/>
                <a:stCxn id="46230" idx="2"/>
                <a:endCxn id="46232" idx="0"/>
              </p:cNvCxnSpPr>
              <p:nvPr/>
            </p:nvCxnSpPr>
            <p:spPr bwMode="auto">
              <a:xfrm>
                <a:off x="2838" y="3214"/>
                <a:ext cx="75" cy="23"/>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cxnSp>
            <p:nvCxnSpPr>
              <p:cNvPr id="46237" name="AutoShape 153"/>
              <p:cNvCxnSpPr>
                <a:cxnSpLocks noChangeShapeType="1"/>
                <a:stCxn id="46235" idx="2"/>
                <a:endCxn id="46232" idx="0"/>
              </p:cNvCxnSpPr>
              <p:nvPr/>
            </p:nvCxnSpPr>
            <p:spPr bwMode="auto">
              <a:xfrm flipH="1">
                <a:off x="2913" y="3201"/>
                <a:ext cx="114" cy="36"/>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cxnSp>
            <p:nvCxnSpPr>
              <p:cNvPr id="46238" name="AutoShape 154"/>
              <p:cNvCxnSpPr>
                <a:cxnSpLocks noChangeShapeType="1"/>
                <a:stCxn id="46233" idx="0"/>
                <a:endCxn id="46232" idx="2"/>
              </p:cNvCxnSpPr>
              <p:nvPr/>
            </p:nvCxnSpPr>
            <p:spPr bwMode="auto">
              <a:xfrm flipH="1" flipV="1">
                <a:off x="2913" y="3278"/>
                <a:ext cx="70" cy="58"/>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cxnSp>
            <p:nvCxnSpPr>
              <p:cNvPr id="46239" name="AutoShape 155"/>
              <p:cNvCxnSpPr>
                <a:cxnSpLocks noChangeShapeType="1"/>
                <a:stCxn id="46231" idx="0"/>
                <a:endCxn id="46230" idx="2"/>
              </p:cNvCxnSpPr>
              <p:nvPr/>
            </p:nvCxnSpPr>
            <p:spPr bwMode="auto">
              <a:xfrm flipH="1" flipV="1">
                <a:off x="2838" y="3214"/>
                <a:ext cx="57" cy="101"/>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cxnSp>
            <p:nvCxnSpPr>
              <p:cNvPr id="46240" name="AutoShape 156"/>
              <p:cNvCxnSpPr>
                <a:cxnSpLocks noChangeShapeType="1"/>
                <a:stCxn id="46233" idx="0"/>
                <a:endCxn id="46235" idx="2"/>
              </p:cNvCxnSpPr>
              <p:nvPr/>
            </p:nvCxnSpPr>
            <p:spPr bwMode="auto">
              <a:xfrm flipV="1">
                <a:off x="2983" y="3201"/>
                <a:ext cx="44" cy="135"/>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cxnSp>
            <p:nvCxnSpPr>
              <p:cNvPr id="46241" name="AutoShape 157"/>
              <p:cNvCxnSpPr>
                <a:cxnSpLocks noChangeShapeType="1"/>
                <a:stCxn id="46234" idx="0"/>
                <a:endCxn id="46235" idx="3"/>
              </p:cNvCxnSpPr>
              <p:nvPr/>
            </p:nvCxnSpPr>
            <p:spPr bwMode="auto">
              <a:xfrm flipV="1">
                <a:off x="3058" y="3180"/>
                <a:ext cx="0" cy="115"/>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sp>
            <p:nvSpPr>
              <p:cNvPr id="46242" name="AutoShape 158"/>
              <p:cNvSpPr>
                <a:spLocks noChangeArrowheads="1"/>
              </p:cNvSpPr>
              <p:nvPr/>
            </p:nvSpPr>
            <p:spPr bwMode="auto">
              <a:xfrm>
                <a:off x="2901" y="3172"/>
                <a:ext cx="63" cy="41"/>
              </a:xfrm>
              <a:prstGeom prst="roundRect">
                <a:avLst>
                  <a:gd name="adj" fmla="val 50000"/>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46243" name="AutoShape 159"/>
              <p:cNvSpPr>
                <a:spLocks noChangeArrowheads="1"/>
              </p:cNvSpPr>
              <p:nvPr/>
            </p:nvSpPr>
            <p:spPr bwMode="auto">
              <a:xfrm>
                <a:off x="2869" y="3388"/>
                <a:ext cx="63" cy="42"/>
              </a:xfrm>
              <a:prstGeom prst="roundRect">
                <a:avLst>
                  <a:gd name="adj" fmla="val 50000"/>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46244" name="AutoShape 160"/>
              <p:cNvSpPr>
                <a:spLocks noChangeArrowheads="1"/>
              </p:cNvSpPr>
              <p:nvPr/>
            </p:nvSpPr>
            <p:spPr bwMode="auto">
              <a:xfrm>
                <a:off x="2781" y="3278"/>
                <a:ext cx="63" cy="42"/>
              </a:xfrm>
              <a:prstGeom prst="roundRect">
                <a:avLst>
                  <a:gd name="adj" fmla="val 50000"/>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46245" name="AutoShape 161"/>
              <p:cNvSpPr>
                <a:spLocks noChangeArrowheads="1"/>
              </p:cNvSpPr>
              <p:nvPr/>
            </p:nvSpPr>
            <p:spPr bwMode="auto">
              <a:xfrm>
                <a:off x="2983" y="3399"/>
                <a:ext cx="63" cy="41"/>
              </a:xfrm>
              <a:prstGeom prst="roundRect">
                <a:avLst>
                  <a:gd name="adj" fmla="val 50000"/>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46246" name="AutoShape 162"/>
              <p:cNvSpPr>
                <a:spLocks noChangeArrowheads="1"/>
              </p:cNvSpPr>
              <p:nvPr/>
            </p:nvSpPr>
            <p:spPr bwMode="auto">
              <a:xfrm>
                <a:off x="3096" y="3338"/>
                <a:ext cx="63" cy="42"/>
              </a:xfrm>
              <a:prstGeom prst="roundRect">
                <a:avLst>
                  <a:gd name="adj" fmla="val 50000"/>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46247" name="AutoShape 163"/>
              <p:cNvSpPr>
                <a:spLocks noChangeArrowheads="1"/>
              </p:cNvSpPr>
              <p:nvPr/>
            </p:nvSpPr>
            <p:spPr bwMode="auto">
              <a:xfrm>
                <a:off x="3064" y="3214"/>
                <a:ext cx="64" cy="41"/>
              </a:xfrm>
              <a:prstGeom prst="roundRect">
                <a:avLst>
                  <a:gd name="adj" fmla="val 50000"/>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cxnSp>
            <p:nvCxnSpPr>
              <p:cNvPr id="46248" name="AutoShape 164"/>
              <p:cNvCxnSpPr>
                <a:cxnSpLocks noChangeShapeType="1"/>
                <a:stCxn id="46242" idx="2"/>
                <a:endCxn id="46244" idx="0"/>
              </p:cNvCxnSpPr>
              <p:nvPr/>
            </p:nvCxnSpPr>
            <p:spPr bwMode="auto">
              <a:xfrm flipH="1">
                <a:off x="2812" y="3213"/>
                <a:ext cx="120" cy="65"/>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cxnSp>
            <p:nvCxnSpPr>
              <p:cNvPr id="46249" name="AutoShape 165"/>
              <p:cNvCxnSpPr>
                <a:cxnSpLocks noChangeShapeType="1"/>
                <a:stCxn id="46247" idx="2"/>
                <a:endCxn id="46244" idx="0"/>
              </p:cNvCxnSpPr>
              <p:nvPr/>
            </p:nvCxnSpPr>
            <p:spPr bwMode="auto">
              <a:xfrm flipH="1">
                <a:off x="2812" y="3255"/>
                <a:ext cx="284" cy="23"/>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cxnSp>
            <p:nvCxnSpPr>
              <p:cNvPr id="46250" name="AutoShape 166"/>
              <p:cNvCxnSpPr>
                <a:cxnSpLocks noChangeShapeType="1"/>
                <a:stCxn id="46245" idx="0"/>
                <a:endCxn id="46244" idx="2"/>
              </p:cNvCxnSpPr>
              <p:nvPr/>
            </p:nvCxnSpPr>
            <p:spPr bwMode="auto">
              <a:xfrm flipH="1" flipV="1">
                <a:off x="2812" y="3320"/>
                <a:ext cx="202" cy="79"/>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cxnSp>
            <p:nvCxnSpPr>
              <p:cNvPr id="46251" name="AutoShape 167"/>
              <p:cNvCxnSpPr>
                <a:cxnSpLocks noChangeShapeType="1"/>
                <a:stCxn id="46243" idx="0"/>
                <a:endCxn id="46242" idx="2"/>
              </p:cNvCxnSpPr>
              <p:nvPr/>
            </p:nvCxnSpPr>
            <p:spPr bwMode="auto">
              <a:xfrm flipV="1">
                <a:off x="2901" y="3213"/>
                <a:ext cx="31" cy="175"/>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cxnSp>
            <p:nvCxnSpPr>
              <p:cNvPr id="46252" name="AutoShape 168"/>
              <p:cNvCxnSpPr>
                <a:cxnSpLocks noChangeShapeType="1"/>
                <a:stCxn id="46245" idx="0"/>
                <a:endCxn id="46247" idx="2"/>
              </p:cNvCxnSpPr>
              <p:nvPr/>
            </p:nvCxnSpPr>
            <p:spPr bwMode="auto">
              <a:xfrm flipV="1">
                <a:off x="3014" y="3255"/>
                <a:ext cx="82" cy="144"/>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cxnSp>
            <p:nvCxnSpPr>
              <p:cNvPr id="46253" name="AutoShape 169"/>
              <p:cNvCxnSpPr>
                <a:cxnSpLocks noChangeShapeType="1"/>
                <a:stCxn id="46246" idx="0"/>
                <a:endCxn id="46247" idx="3"/>
              </p:cNvCxnSpPr>
              <p:nvPr/>
            </p:nvCxnSpPr>
            <p:spPr bwMode="auto">
              <a:xfrm flipV="1">
                <a:off x="3128" y="3235"/>
                <a:ext cx="0" cy="103"/>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grpSp>
        <p:grpSp>
          <p:nvGrpSpPr>
            <p:cNvPr id="46121" name="Group 170"/>
            <p:cNvGrpSpPr>
              <a:grpSpLocks/>
            </p:cNvGrpSpPr>
            <p:nvPr/>
          </p:nvGrpSpPr>
          <p:grpSpPr bwMode="auto">
            <a:xfrm>
              <a:off x="4196" y="3750"/>
              <a:ext cx="464" cy="406"/>
              <a:chOff x="2745" y="3092"/>
              <a:chExt cx="464" cy="406"/>
            </a:xfrm>
          </p:grpSpPr>
          <p:sp>
            <p:nvSpPr>
              <p:cNvPr id="46204" name="AutoShape 171"/>
              <p:cNvSpPr>
                <a:spLocks noChangeArrowheads="1"/>
              </p:cNvSpPr>
              <p:nvPr/>
            </p:nvSpPr>
            <p:spPr bwMode="auto">
              <a:xfrm>
                <a:off x="2745" y="3092"/>
                <a:ext cx="464" cy="406"/>
              </a:xfrm>
              <a:prstGeom prst="cube">
                <a:avLst>
                  <a:gd name="adj" fmla="val 25000"/>
                </a:avLst>
              </a:prstGeom>
              <a:gradFill rotWithShape="1">
                <a:gsLst>
                  <a:gs pos="0">
                    <a:schemeClr val="accent2"/>
                  </a:gs>
                  <a:gs pos="100000">
                    <a:schemeClr val="hlink"/>
                  </a:gs>
                </a:gsLst>
                <a:lin ang="5400000" scaled="1"/>
              </a:gradFill>
              <a:ln w="9525">
                <a:solidFill>
                  <a:schemeClr val="bg1"/>
                </a:solidFill>
                <a:miter lim="800000"/>
                <a:headEnd/>
                <a:tailEnd/>
              </a:ln>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46205" name="AutoShape 172"/>
              <p:cNvSpPr>
                <a:spLocks noChangeArrowheads="1"/>
              </p:cNvSpPr>
              <p:nvPr/>
            </p:nvSpPr>
            <p:spPr bwMode="auto">
              <a:xfrm>
                <a:off x="2806" y="3173"/>
                <a:ext cx="63" cy="41"/>
              </a:xfrm>
              <a:prstGeom prst="roundRect">
                <a:avLst>
                  <a:gd name="adj" fmla="val 50000"/>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46206" name="AutoShape 173"/>
              <p:cNvSpPr>
                <a:spLocks noChangeArrowheads="1"/>
              </p:cNvSpPr>
              <p:nvPr/>
            </p:nvSpPr>
            <p:spPr bwMode="auto">
              <a:xfrm>
                <a:off x="2863" y="3315"/>
                <a:ext cx="63" cy="42"/>
              </a:xfrm>
              <a:prstGeom prst="roundRect">
                <a:avLst>
                  <a:gd name="adj" fmla="val 50000"/>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46207" name="AutoShape 174"/>
              <p:cNvSpPr>
                <a:spLocks noChangeArrowheads="1"/>
              </p:cNvSpPr>
              <p:nvPr/>
            </p:nvSpPr>
            <p:spPr bwMode="auto">
              <a:xfrm>
                <a:off x="2882" y="3237"/>
                <a:ext cx="63" cy="41"/>
              </a:xfrm>
              <a:prstGeom prst="roundRect">
                <a:avLst>
                  <a:gd name="adj" fmla="val 50000"/>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46208" name="AutoShape 175"/>
              <p:cNvSpPr>
                <a:spLocks noChangeArrowheads="1"/>
              </p:cNvSpPr>
              <p:nvPr/>
            </p:nvSpPr>
            <p:spPr bwMode="auto">
              <a:xfrm>
                <a:off x="2951" y="3336"/>
                <a:ext cx="63" cy="41"/>
              </a:xfrm>
              <a:prstGeom prst="roundRect">
                <a:avLst>
                  <a:gd name="adj" fmla="val 50000"/>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46209" name="AutoShape 176"/>
              <p:cNvSpPr>
                <a:spLocks noChangeArrowheads="1"/>
              </p:cNvSpPr>
              <p:nvPr/>
            </p:nvSpPr>
            <p:spPr bwMode="auto">
              <a:xfrm>
                <a:off x="3027" y="3295"/>
                <a:ext cx="63" cy="41"/>
              </a:xfrm>
              <a:prstGeom prst="roundRect">
                <a:avLst>
                  <a:gd name="adj" fmla="val 50000"/>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46210" name="AutoShape 177"/>
              <p:cNvSpPr>
                <a:spLocks noChangeArrowheads="1"/>
              </p:cNvSpPr>
              <p:nvPr/>
            </p:nvSpPr>
            <p:spPr bwMode="auto">
              <a:xfrm>
                <a:off x="2995" y="3159"/>
                <a:ext cx="63" cy="42"/>
              </a:xfrm>
              <a:prstGeom prst="roundRect">
                <a:avLst>
                  <a:gd name="adj" fmla="val 50000"/>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cxnSp>
            <p:nvCxnSpPr>
              <p:cNvPr id="46211" name="AutoShape 178"/>
              <p:cNvCxnSpPr>
                <a:cxnSpLocks noChangeShapeType="1"/>
                <a:stCxn id="46205" idx="2"/>
                <a:endCxn id="46207" idx="0"/>
              </p:cNvCxnSpPr>
              <p:nvPr/>
            </p:nvCxnSpPr>
            <p:spPr bwMode="auto">
              <a:xfrm>
                <a:off x="2838" y="3214"/>
                <a:ext cx="75" cy="23"/>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cxnSp>
            <p:nvCxnSpPr>
              <p:cNvPr id="46212" name="AutoShape 179"/>
              <p:cNvCxnSpPr>
                <a:cxnSpLocks noChangeShapeType="1"/>
                <a:stCxn id="46210" idx="2"/>
                <a:endCxn id="46207" idx="0"/>
              </p:cNvCxnSpPr>
              <p:nvPr/>
            </p:nvCxnSpPr>
            <p:spPr bwMode="auto">
              <a:xfrm flipH="1">
                <a:off x="2913" y="3201"/>
                <a:ext cx="114" cy="36"/>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cxnSp>
            <p:nvCxnSpPr>
              <p:cNvPr id="46213" name="AutoShape 180"/>
              <p:cNvCxnSpPr>
                <a:cxnSpLocks noChangeShapeType="1"/>
                <a:stCxn id="46208" idx="0"/>
                <a:endCxn id="46207" idx="2"/>
              </p:cNvCxnSpPr>
              <p:nvPr/>
            </p:nvCxnSpPr>
            <p:spPr bwMode="auto">
              <a:xfrm flipH="1" flipV="1">
                <a:off x="2913" y="3278"/>
                <a:ext cx="70" cy="58"/>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cxnSp>
            <p:nvCxnSpPr>
              <p:cNvPr id="46214" name="AutoShape 181"/>
              <p:cNvCxnSpPr>
                <a:cxnSpLocks noChangeShapeType="1"/>
                <a:stCxn id="46206" idx="0"/>
                <a:endCxn id="46205" idx="2"/>
              </p:cNvCxnSpPr>
              <p:nvPr/>
            </p:nvCxnSpPr>
            <p:spPr bwMode="auto">
              <a:xfrm flipH="1" flipV="1">
                <a:off x="2838" y="3214"/>
                <a:ext cx="57" cy="101"/>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cxnSp>
            <p:nvCxnSpPr>
              <p:cNvPr id="46215" name="AutoShape 182"/>
              <p:cNvCxnSpPr>
                <a:cxnSpLocks noChangeShapeType="1"/>
                <a:stCxn id="46208" idx="0"/>
                <a:endCxn id="46210" idx="2"/>
              </p:cNvCxnSpPr>
              <p:nvPr/>
            </p:nvCxnSpPr>
            <p:spPr bwMode="auto">
              <a:xfrm flipV="1">
                <a:off x="2983" y="3201"/>
                <a:ext cx="44" cy="135"/>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cxnSp>
            <p:nvCxnSpPr>
              <p:cNvPr id="46216" name="AutoShape 183"/>
              <p:cNvCxnSpPr>
                <a:cxnSpLocks noChangeShapeType="1"/>
                <a:stCxn id="46209" idx="0"/>
                <a:endCxn id="46210" idx="3"/>
              </p:cNvCxnSpPr>
              <p:nvPr/>
            </p:nvCxnSpPr>
            <p:spPr bwMode="auto">
              <a:xfrm flipV="1">
                <a:off x="3058" y="3180"/>
                <a:ext cx="0" cy="115"/>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sp>
            <p:nvSpPr>
              <p:cNvPr id="46217" name="AutoShape 184"/>
              <p:cNvSpPr>
                <a:spLocks noChangeArrowheads="1"/>
              </p:cNvSpPr>
              <p:nvPr/>
            </p:nvSpPr>
            <p:spPr bwMode="auto">
              <a:xfrm>
                <a:off x="2901" y="3172"/>
                <a:ext cx="63" cy="41"/>
              </a:xfrm>
              <a:prstGeom prst="roundRect">
                <a:avLst>
                  <a:gd name="adj" fmla="val 50000"/>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46218" name="AutoShape 185"/>
              <p:cNvSpPr>
                <a:spLocks noChangeArrowheads="1"/>
              </p:cNvSpPr>
              <p:nvPr/>
            </p:nvSpPr>
            <p:spPr bwMode="auto">
              <a:xfrm>
                <a:off x="2869" y="3388"/>
                <a:ext cx="63" cy="42"/>
              </a:xfrm>
              <a:prstGeom prst="roundRect">
                <a:avLst>
                  <a:gd name="adj" fmla="val 50000"/>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46219" name="AutoShape 186"/>
              <p:cNvSpPr>
                <a:spLocks noChangeArrowheads="1"/>
              </p:cNvSpPr>
              <p:nvPr/>
            </p:nvSpPr>
            <p:spPr bwMode="auto">
              <a:xfrm>
                <a:off x="2781" y="3278"/>
                <a:ext cx="63" cy="42"/>
              </a:xfrm>
              <a:prstGeom prst="roundRect">
                <a:avLst>
                  <a:gd name="adj" fmla="val 50000"/>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46220" name="AutoShape 187"/>
              <p:cNvSpPr>
                <a:spLocks noChangeArrowheads="1"/>
              </p:cNvSpPr>
              <p:nvPr/>
            </p:nvSpPr>
            <p:spPr bwMode="auto">
              <a:xfrm>
                <a:off x="2983" y="3399"/>
                <a:ext cx="63" cy="41"/>
              </a:xfrm>
              <a:prstGeom prst="roundRect">
                <a:avLst>
                  <a:gd name="adj" fmla="val 50000"/>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46221" name="AutoShape 188"/>
              <p:cNvSpPr>
                <a:spLocks noChangeArrowheads="1"/>
              </p:cNvSpPr>
              <p:nvPr/>
            </p:nvSpPr>
            <p:spPr bwMode="auto">
              <a:xfrm>
                <a:off x="3096" y="3338"/>
                <a:ext cx="63" cy="42"/>
              </a:xfrm>
              <a:prstGeom prst="roundRect">
                <a:avLst>
                  <a:gd name="adj" fmla="val 50000"/>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46222" name="AutoShape 189"/>
              <p:cNvSpPr>
                <a:spLocks noChangeArrowheads="1"/>
              </p:cNvSpPr>
              <p:nvPr/>
            </p:nvSpPr>
            <p:spPr bwMode="auto">
              <a:xfrm>
                <a:off x="3064" y="3214"/>
                <a:ext cx="64" cy="41"/>
              </a:xfrm>
              <a:prstGeom prst="roundRect">
                <a:avLst>
                  <a:gd name="adj" fmla="val 50000"/>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cxnSp>
            <p:nvCxnSpPr>
              <p:cNvPr id="46223" name="AutoShape 190"/>
              <p:cNvCxnSpPr>
                <a:cxnSpLocks noChangeShapeType="1"/>
                <a:stCxn id="46217" idx="2"/>
                <a:endCxn id="46219" idx="0"/>
              </p:cNvCxnSpPr>
              <p:nvPr/>
            </p:nvCxnSpPr>
            <p:spPr bwMode="auto">
              <a:xfrm flipH="1">
                <a:off x="2812" y="3213"/>
                <a:ext cx="120" cy="65"/>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cxnSp>
            <p:nvCxnSpPr>
              <p:cNvPr id="46224" name="AutoShape 191"/>
              <p:cNvCxnSpPr>
                <a:cxnSpLocks noChangeShapeType="1"/>
                <a:stCxn id="46222" idx="2"/>
                <a:endCxn id="46219" idx="0"/>
              </p:cNvCxnSpPr>
              <p:nvPr/>
            </p:nvCxnSpPr>
            <p:spPr bwMode="auto">
              <a:xfrm flipH="1">
                <a:off x="2812" y="3255"/>
                <a:ext cx="284" cy="23"/>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cxnSp>
            <p:nvCxnSpPr>
              <p:cNvPr id="46225" name="AutoShape 192"/>
              <p:cNvCxnSpPr>
                <a:cxnSpLocks noChangeShapeType="1"/>
                <a:stCxn id="46220" idx="0"/>
                <a:endCxn id="46219" idx="2"/>
              </p:cNvCxnSpPr>
              <p:nvPr/>
            </p:nvCxnSpPr>
            <p:spPr bwMode="auto">
              <a:xfrm flipH="1" flipV="1">
                <a:off x="2812" y="3320"/>
                <a:ext cx="202" cy="79"/>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cxnSp>
            <p:nvCxnSpPr>
              <p:cNvPr id="46226" name="AutoShape 193"/>
              <p:cNvCxnSpPr>
                <a:cxnSpLocks noChangeShapeType="1"/>
                <a:stCxn id="46218" idx="0"/>
                <a:endCxn id="46217" idx="2"/>
              </p:cNvCxnSpPr>
              <p:nvPr/>
            </p:nvCxnSpPr>
            <p:spPr bwMode="auto">
              <a:xfrm flipV="1">
                <a:off x="2901" y="3213"/>
                <a:ext cx="31" cy="175"/>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cxnSp>
            <p:nvCxnSpPr>
              <p:cNvPr id="46227" name="AutoShape 194"/>
              <p:cNvCxnSpPr>
                <a:cxnSpLocks noChangeShapeType="1"/>
                <a:stCxn id="46220" idx="0"/>
                <a:endCxn id="46222" idx="2"/>
              </p:cNvCxnSpPr>
              <p:nvPr/>
            </p:nvCxnSpPr>
            <p:spPr bwMode="auto">
              <a:xfrm flipV="1">
                <a:off x="3014" y="3255"/>
                <a:ext cx="82" cy="144"/>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cxnSp>
            <p:nvCxnSpPr>
              <p:cNvPr id="46228" name="AutoShape 195"/>
              <p:cNvCxnSpPr>
                <a:cxnSpLocks noChangeShapeType="1"/>
                <a:stCxn id="46221" idx="0"/>
                <a:endCxn id="46222" idx="3"/>
              </p:cNvCxnSpPr>
              <p:nvPr/>
            </p:nvCxnSpPr>
            <p:spPr bwMode="auto">
              <a:xfrm flipV="1">
                <a:off x="3128" y="3235"/>
                <a:ext cx="0" cy="103"/>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grpSp>
        <p:grpSp>
          <p:nvGrpSpPr>
            <p:cNvPr id="46122" name="Group 196"/>
            <p:cNvGrpSpPr>
              <a:grpSpLocks/>
            </p:cNvGrpSpPr>
            <p:nvPr/>
          </p:nvGrpSpPr>
          <p:grpSpPr bwMode="auto">
            <a:xfrm>
              <a:off x="4464" y="3563"/>
              <a:ext cx="464" cy="406"/>
              <a:chOff x="2745" y="3092"/>
              <a:chExt cx="464" cy="406"/>
            </a:xfrm>
          </p:grpSpPr>
          <p:sp>
            <p:nvSpPr>
              <p:cNvPr id="46179" name="AutoShape 197"/>
              <p:cNvSpPr>
                <a:spLocks noChangeArrowheads="1"/>
              </p:cNvSpPr>
              <p:nvPr/>
            </p:nvSpPr>
            <p:spPr bwMode="auto">
              <a:xfrm>
                <a:off x="2745" y="3092"/>
                <a:ext cx="464" cy="406"/>
              </a:xfrm>
              <a:prstGeom prst="cube">
                <a:avLst>
                  <a:gd name="adj" fmla="val 25000"/>
                </a:avLst>
              </a:prstGeom>
              <a:gradFill rotWithShape="1">
                <a:gsLst>
                  <a:gs pos="0">
                    <a:schemeClr val="accent2"/>
                  </a:gs>
                  <a:gs pos="100000">
                    <a:schemeClr val="hlink"/>
                  </a:gs>
                </a:gsLst>
                <a:lin ang="5400000" scaled="1"/>
              </a:gradFill>
              <a:ln w="9525">
                <a:solidFill>
                  <a:schemeClr val="bg1"/>
                </a:solidFill>
                <a:miter lim="800000"/>
                <a:headEnd/>
                <a:tailEnd/>
              </a:ln>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46180" name="AutoShape 198"/>
              <p:cNvSpPr>
                <a:spLocks noChangeArrowheads="1"/>
              </p:cNvSpPr>
              <p:nvPr/>
            </p:nvSpPr>
            <p:spPr bwMode="auto">
              <a:xfrm>
                <a:off x="2806" y="3173"/>
                <a:ext cx="63" cy="41"/>
              </a:xfrm>
              <a:prstGeom prst="roundRect">
                <a:avLst>
                  <a:gd name="adj" fmla="val 50000"/>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46181" name="AutoShape 199"/>
              <p:cNvSpPr>
                <a:spLocks noChangeArrowheads="1"/>
              </p:cNvSpPr>
              <p:nvPr/>
            </p:nvSpPr>
            <p:spPr bwMode="auto">
              <a:xfrm>
                <a:off x="2863" y="3315"/>
                <a:ext cx="63" cy="42"/>
              </a:xfrm>
              <a:prstGeom prst="roundRect">
                <a:avLst>
                  <a:gd name="adj" fmla="val 50000"/>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46182" name="AutoShape 200"/>
              <p:cNvSpPr>
                <a:spLocks noChangeArrowheads="1"/>
              </p:cNvSpPr>
              <p:nvPr/>
            </p:nvSpPr>
            <p:spPr bwMode="auto">
              <a:xfrm>
                <a:off x="2882" y="3237"/>
                <a:ext cx="63" cy="41"/>
              </a:xfrm>
              <a:prstGeom prst="roundRect">
                <a:avLst>
                  <a:gd name="adj" fmla="val 50000"/>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46183" name="AutoShape 201"/>
              <p:cNvSpPr>
                <a:spLocks noChangeArrowheads="1"/>
              </p:cNvSpPr>
              <p:nvPr/>
            </p:nvSpPr>
            <p:spPr bwMode="auto">
              <a:xfrm>
                <a:off x="2951" y="3336"/>
                <a:ext cx="63" cy="41"/>
              </a:xfrm>
              <a:prstGeom prst="roundRect">
                <a:avLst>
                  <a:gd name="adj" fmla="val 50000"/>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46184" name="AutoShape 202"/>
              <p:cNvSpPr>
                <a:spLocks noChangeArrowheads="1"/>
              </p:cNvSpPr>
              <p:nvPr/>
            </p:nvSpPr>
            <p:spPr bwMode="auto">
              <a:xfrm>
                <a:off x="3027" y="3295"/>
                <a:ext cx="63" cy="41"/>
              </a:xfrm>
              <a:prstGeom prst="roundRect">
                <a:avLst>
                  <a:gd name="adj" fmla="val 50000"/>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46185" name="AutoShape 203"/>
              <p:cNvSpPr>
                <a:spLocks noChangeArrowheads="1"/>
              </p:cNvSpPr>
              <p:nvPr/>
            </p:nvSpPr>
            <p:spPr bwMode="auto">
              <a:xfrm>
                <a:off x="2995" y="3159"/>
                <a:ext cx="63" cy="42"/>
              </a:xfrm>
              <a:prstGeom prst="roundRect">
                <a:avLst>
                  <a:gd name="adj" fmla="val 50000"/>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cxnSp>
            <p:nvCxnSpPr>
              <p:cNvPr id="46186" name="AutoShape 204"/>
              <p:cNvCxnSpPr>
                <a:cxnSpLocks noChangeShapeType="1"/>
                <a:stCxn id="46180" idx="2"/>
                <a:endCxn id="46182" idx="0"/>
              </p:cNvCxnSpPr>
              <p:nvPr/>
            </p:nvCxnSpPr>
            <p:spPr bwMode="auto">
              <a:xfrm>
                <a:off x="2838" y="3214"/>
                <a:ext cx="75" cy="23"/>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cxnSp>
            <p:nvCxnSpPr>
              <p:cNvPr id="46187" name="AutoShape 205"/>
              <p:cNvCxnSpPr>
                <a:cxnSpLocks noChangeShapeType="1"/>
                <a:stCxn id="46185" idx="2"/>
                <a:endCxn id="46182" idx="0"/>
              </p:cNvCxnSpPr>
              <p:nvPr/>
            </p:nvCxnSpPr>
            <p:spPr bwMode="auto">
              <a:xfrm flipH="1">
                <a:off x="2913" y="3201"/>
                <a:ext cx="114" cy="36"/>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cxnSp>
            <p:nvCxnSpPr>
              <p:cNvPr id="46188" name="AutoShape 206"/>
              <p:cNvCxnSpPr>
                <a:cxnSpLocks noChangeShapeType="1"/>
                <a:stCxn id="46183" idx="0"/>
                <a:endCxn id="46182" idx="2"/>
              </p:cNvCxnSpPr>
              <p:nvPr/>
            </p:nvCxnSpPr>
            <p:spPr bwMode="auto">
              <a:xfrm flipH="1" flipV="1">
                <a:off x="2913" y="3278"/>
                <a:ext cx="70" cy="58"/>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cxnSp>
            <p:nvCxnSpPr>
              <p:cNvPr id="46189" name="AutoShape 207"/>
              <p:cNvCxnSpPr>
                <a:cxnSpLocks noChangeShapeType="1"/>
                <a:stCxn id="46181" idx="0"/>
                <a:endCxn id="46180" idx="2"/>
              </p:cNvCxnSpPr>
              <p:nvPr/>
            </p:nvCxnSpPr>
            <p:spPr bwMode="auto">
              <a:xfrm flipH="1" flipV="1">
                <a:off x="2838" y="3214"/>
                <a:ext cx="57" cy="101"/>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cxnSp>
            <p:nvCxnSpPr>
              <p:cNvPr id="46190" name="AutoShape 208"/>
              <p:cNvCxnSpPr>
                <a:cxnSpLocks noChangeShapeType="1"/>
                <a:stCxn id="46183" idx="0"/>
                <a:endCxn id="46185" idx="2"/>
              </p:cNvCxnSpPr>
              <p:nvPr/>
            </p:nvCxnSpPr>
            <p:spPr bwMode="auto">
              <a:xfrm flipV="1">
                <a:off x="2983" y="3201"/>
                <a:ext cx="44" cy="135"/>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cxnSp>
            <p:nvCxnSpPr>
              <p:cNvPr id="46191" name="AutoShape 209"/>
              <p:cNvCxnSpPr>
                <a:cxnSpLocks noChangeShapeType="1"/>
                <a:stCxn id="46184" idx="0"/>
                <a:endCxn id="46185" idx="3"/>
              </p:cNvCxnSpPr>
              <p:nvPr/>
            </p:nvCxnSpPr>
            <p:spPr bwMode="auto">
              <a:xfrm flipV="1">
                <a:off x="3058" y="3180"/>
                <a:ext cx="0" cy="115"/>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sp>
            <p:nvSpPr>
              <p:cNvPr id="46192" name="AutoShape 210"/>
              <p:cNvSpPr>
                <a:spLocks noChangeArrowheads="1"/>
              </p:cNvSpPr>
              <p:nvPr/>
            </p:nvSpPr>
            <p:spPr bwMode="auto">
              <a:xfrm>
                <a:off x="2901" y="3172"/>
                <a:ext cx="63" cy="41"/>
              </a:xfrm>
              <a:prstGeom prst="roundRect">
                <a:avLst>
                  <a:gd name="adj" fmla="val 50000"/>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46193" name="AutoShape 211"/>
              <p:cNvSpPr>
                <a:spLocks noChangeArrowheads="1"/>
              </p:cNvSpPr>
              <p:nvPr/>
            </p:nvSpPr>
            <p:spPr bwMode="auto">
              <a:xfrm>
                <a:off x="2869" y="3388"/>
                <a:ext cx="63" cy="42"/>
              </a:xfrm>
              <a:prstGeom prst="roundRect">
                <a:avLst>
                  <a:gd name="adj" fmla="val 50000"/>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46194" name="AutoShape 212"/>
              <p:cNvSpPr>
                <a:spLocks noChangeArrowheads="1"/>
              </p:cNvSpPr>
              <p:nvPr/>
            </p:nvSpPr>
            <p:spPr bwMode="auto">
              <a:xfrm>
                <a:off x="2781" y="3278"/>
                <a:ext cx="63" cy="42"/>
              </a:xfrm>
              <a:prstGeom prst="roundRect">
                <a:avLst>
                  <a:gd name="adj" fmla="val 50000"/>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46195" name="AutoShape 213"/>
              <p:cNvSpPr>
                <a:spLocks noChangeArrowheads="1"/>
              </p:cNvSpPr>
              <p:nvPr/>
            </p:nvSpPr>
            <p:spPr bwMode="auto">
              <a:xfrm>
                <a:off x="2983" y="3399"/>
                <a:ext cx="63" cy="41"/>
              </a:xfrm>
              <a:prstGeom prst="roundRect">
                <a:avLst>
                  <a:gd name="adj" fmla="val 50000"/>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46196" name="AutoShape 214"/>
              <p:cNvSpPr>
                <a:spLocks noChangeArrowheads="1"/>
              </p:cNvSpPr>
              <p:nvPr/>
            </p:nvSpPr>
            <p:spPr bwMode="auto">
              <a:xfrm>
                <a:off x="3096" y="3338"/>
                <a:ext cx="63" cy="42"/>
              </a:xfrm>
              <a:prstGeom prst="roundRect">
                <a:avLst>
                  <a:gd name="adj" fmla="val 50000"/>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46197" name="AutoShape 215"/>
              <p:cNvSpPr>
                <a:spLocks noChangeArrowheads="1"/>
              </p:cNvSpPr>
              <p:nvPr/>
            </p:nvSpPr>
            <p:spPr bwMode="auto">
              <a:xfrm>
                <a:off x="3064" y="3214"/>
                <a:ext cx="64" cy="41"/>
              </a:xfrm>
              <a:prstGeom prst="roundRect">
                <a:avLst>
                  <a:gd name="adj" fmla="val 50000"/>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cxnSp>
            <p:nvCxnSpPr>
              <p:cNvPr id="46198" name="AutoShape 216"/>
              <p:cNvCxnSpPr>
                <a:cxnSpLocks noChangeShapeType="1"/>
                <a:stCxn id="46192" idx="2"/>
                <a:endCxn id="46194" idx="0"/>
              </p:cNvCxnSpPr>
              <p:nvPr/>
            </p:nvCxnSpPr>
            <p:spPr bwMode="auto">
              <a:xfrm flipH="1">
                <a:off x="2812" y="3213"/>
                <a:ext cx="120" cy="65"/>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cxnSp>
            <p:nvCxnSpPr>
              <p:cNvPr id="46199" name="AutoShape 217"/>
              <p:cNvCxnSpPr>
                <a:cxnSpLocks noChangeShapeType="1"/>
                <a:stCxn id="46197" idx="2"/>
                <a:endCxn id="46194" idx="0"/>
              </p:cNvCxnSpPr>
              <p:nvPr/>
            </p:nvCxnSpPr>
            <p:spPr bwMode="auto">
              <a:xfrm flipH="1">
                <a:off x="2812" y="3255"/>
                <a:ext cx="284" cy="23"/>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cxnSp>
            <p:nvCxnSpPr>
              <p:cNvPr id="46200" name="AutoShape 218"/>
              <p:cNvCxnSpPr>
                <a:cxnSpLocks noChangeShapeType="1"/>
                <a:stCxn id="46195" idx="0"/>
                <a:endCxn id="46194" idx="2"/>
              </p:cNvCxnSpPr>
              <p:nvPr/>
            </p:nvCxnSpPr>
            <p:spPr bwMode="auto">
              <a:xfrm flipH="1" flipV="1">
                <a:off x="2812" y="3320"/>
                <a:ext cx="202" cy="79"/>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cxnSp>
            <p:nvCxnSpPr>
              <p:cNvPr id="46201" name="AutoShape 219"/>
              <p:cNvCxnSpPr>
                <a:cxnSpLocks noChangeShapeType="1"/>
                <a:stCxn id="46193" idx="0"/>
                <a:endCxn id="46192" idx="2"/>
              </p:cNvCxnSpPr>
              <p:nvPr/>
            </p:nvCxnSpPr>
            <p:spPr bwMode="auto">
              <a:xfrm flipV="1">
                <a:off x="2901" y="3213"/>
                <a:ext cx="31" cy="175"/>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cxnSp>
            <p:nvCxnSpPr>
              <p:cNvPr id="46202" name="AutoShape 220"/>
              <p:cNvCxnSpPr>
                <a:cxnSpLocks noChangeShapeType="1"/>
                <a:stCxn id="46195" idx="0"/>
                <a:endCxn id="46197" idx="2"/>
              </p:cNvCxnSpPr>
              <p:nvPr/>
            </p:nvCxnSpPr>
            <p:spPr bwMode="auto">
              <a:xfrm flipV="1">
                <a:off x="3014" y="3255"/>
                <a:ext cx="82" cy="144"/>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cxnSp>
            <p:nvCxnSpPr>
              <p:cNvPr id="46203" name="AutoShape 221"/>
              <p:cNvCxnSpPr>
                <a:cxnSpLocks noChangeShapeType="1"/>
                <a:stCxn id="46196" idx="0"/>
                <a:endCxn id="46197" idx="3"/>
              </p:cNvCxnSpPr>
              <p:nvPr/>
            </p:nvCxnSpPr>
            <p:spPr bwMode="auto">
              <a:xfrm flipV="1">
                <a:off x="3128" y="3235"/>
                <a:ext cx="0" cy="103"/>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grpSp>
        <p:grpSp>
          <p:nvGrpSpPr>
            <p:cNvPr id="46123" name="Group 222"/>
            <p:cNvGrpSpPr>
              <a:grpSpLocks/>
            </p:cNvGrpSpPr>
            <p:nvPr/>
          </p:nvGrpSpPr>
          <p:grpSpPr bwMode="auto">
            <a:xfrm>
              <a:off x="4761" y="3768"/>
              <a:ext cx="464" cy="406"/>
              <a:chOff x="2745" y="3092"/>
              <a:chExt cx="464" cy="406"/>
            </a:xfrm>
          </p:grpSpPr>
          <p:sp>
            <p:nvSpPr>
              <p:cNvPr id="46154" name="AutoShape 223"/>
              <p:cNvSpPr>
                <a:spLocks noChangeArrowheads="1"/>
              </p:cNvSpPr>
              <p:nvPr/>
            </p:nvSpPr>
            <p:spPr bwMode="auto">
              <a:xfrm>
                <a:off x="2745" y="3092"/>
                <a:ext cx="464" cy="406"/>
              </a:xfrm>
              <a:prstGeom prst="cube">
                <a:avLst>
                  <a:gd name="adj" fmla="val 25000"/>
                </a:avLst>
              </a:prstGeom>
              <a:gradFill rotWithShape="1">
                <a:gsLst>
                  <a:gs pos="0">
                    <a:schemeClr val="accent2"/>
                  </a:gs>
                  <a:gs pos="100000">
                    <a:schemeClr val="hlink"/>
                  </a:gs>
                </a:gsLst>
                <a:lin ang="5400000" scaled="1"/>
              </a:gradFill>
              <a:ln w="9525">
                <a:solidFill>
                  <a:schemeClr val="bg1"/>
                </a:solidFill>
                <a:miter lim="800000"/>
                <a:headEnd/>
                <a:tailEnd/>
              </a:ln>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46155" name="AutoShape 224"/>
              <p:cNvSpPr>
                <a:spLocks noChangeArrowheads="1"/>
              </p:cNvSpPr>
              <p:nvPr/>
            </p:nvSpPr>
            <p:spPr bwMode="auto">
              <a:xfrm>
                <a:off x="2806" y="3173"/>
                <a:ext cx="63" cy="41"/>
              </a:xfrm>
              <a:prstGeom prst="roundRect">
                <a:avLst>
                  <a:gd name="adj" fmla="val 50000"/>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46156" name="AutoShape 225"/>
              <p:cNvSpPr>
                <a:spLocks noChangeArrowheads="1"/>
              </p:cNvSpPr>
              <p:nvPr/>
            </p:nvSpPr>
            <p:spPr bwMode="auto">
              <a:xfrm>
                <a:off x="2863" y="3315"/>
                <a:ext cx="63" cy="42"/>
              </a:xfrm>
              <a:prstGeom prst="roundRect">
                <a:avLst>
                  <a:gd name="adj" fmla="val 50000"/>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46157" name="AutoShape 226"/>
              <p:cNvSpPr>
                <a:spLocks noChangeArrowheads="1"/>
              </p:cNvSpPr>
              <p:nvPr/>
            </p:nvSpPr>
            <p:spPr bwMode="auto">
              <a:xfrm>
                <a:off x="2882" y="3237"/>
                <a:ext cx="63" cy="41"/>
              </a:xfrm>
              <a:prstGeom prst="roundRect">
                <a:avLst>
                  <a:gd name="adj" fmla="val 50000"/>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46158" name="AutoShape 227"/>
              <p:cNvSpPr>
                <a:spLocks noChangeArrowheads="1"/>
              </p:cNvSpPr>
              <p:nvPr/>
            </p:nvSpPr>
            <p:spPr bwMode="auto">
              <a:xfrm>
                <a:off x="2951" y="3336"/>
                <a:ext cx="63" cy="41"/>
              </a:xfrm>
              <a:prstGeom prst="roundRect">
                <a:avLst>
                  <a:gd name="adj" fmla="val 50000"/>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46159" name="AutoShape 228"/>
              <p:cNvSpPr>
                <a:spLocks noChangeArrowheads="1"/>
              </p:cNvSpPr>
              <p:nvPr/>
            </p:nvSpPr>
            <p:spPr bwMode="auto">
              <a:xfrm>
                <a:off x="3027" y="3295"/>
                <a:ext cx="63" cy="41"/>
              </a:xfrm>
              <a:prstGeom prst="roundRect">
                <a:avLst>
                  <a:gd name="adj" fmla="val 50000"/>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46160" name="AutoShape 229"/>
              <p:cNvSpPr>
                <a:spLocks noChangeArrowheads="1"/>
              </p:cNvSpPr>
              <p:nvPr/>
            </p:nvSpPr>
            <p:spPr bwMode="auto">
              <a:xfrm>
                <a:off x="2995" y="3159"/>
                <a:ext cx="63" cy="42"/>
              </a:xfrm>
              <a:prstGeom prst="roundRect">
                <a:avLst>
                  <a:gd name="adj" fmla="val 50000"/>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cxnSp>
            <p:nvCxnSpPr>
              <p:cNvPr id="46161" name="AutoShape 230"/>
              <p:cNvCxnSpPr>
                <a:cxnSpLocks noChangeShapeType="1"/>
                <a:stCxn id="46155" idx="2"/>
                <a:endCxn id="46157" idx="0"/>
              </p:cNvCxnSpPr>
              <p:nvPr/>
            </p:nvCxnSpPr>
            <p:spPr bwMode="auto">
              <a:xfrm>
                <a:off x="2838" y="3214"/>
                <a:ext cx="75" cy="23"/>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cxnSp>
            <p:nvCxnSpPr>
              <p:cNvPr id="46162" name="AutoShape 231"/>
              <p:cNvCxnSpPr>
                <a:cxnSpLocks noChangeShapeType="1"/>
                <a:stCxn id="46160" idx="2"/>
                <a:endCxn id="46157" idx="0"/>
              </p:cNvCxnSpPr>
              <p:nvPr/>
            </p:nvCxnSpPr>
            <p:spPr bwMode="auto">
              <a:xfrm flipH="1">
                <a:off x="2913" y="3201"/>
                <a:ext cx="114" cy="36"/>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cxnSp>
            <p:nvCxnSpPr>
              <p:cNvPr id="46163" name="AutoShape 232"/>
              <p:cNvCxnSpPr>
                <a:cxnSpLocks noChangeShapeType="1"/>
                <a:stCxn id="46158" idx="0"/>
                <a:endCxn id="46157" idx="2"/>
              </p:cNvCxnSpPr>
              <p:nvPr/>
            </p:nvCxnSpPr>
            <p:spPr bwMode="auto">
              <a:xfrm flipH="1" flipV="1">
                <a:off x="2913" y="3278"/>
                <a:ext cx="70" cy="58"/>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cxnSp>
            <p:nvCxnSpPr>
              <p:cNvPr id="46164" name="AutoShape 233"/>
              <p:cNvCxnSpPr>
                <a:cxnSpLocks noChangeShapeType="1"/>
                <a:stCxn id="46156" idx="0"/>
                <a:endCxn id="46155" idx="2"/>
              </p:cNvCxnSpPr>
              <p:nvPr/>
            </p:nvCxnSpPr>
            <p:spPr bwMode="auto">
              <a:xfrm flipH="1" flipV="1">
                <a:off x="2838" y="3214"/>
                <a:ext cx="57" cy="101"/>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cxnSp>
            <p:nvCxnSpPr>
              <p:cNvPr id="46165" name="AutoShape 234"/>
              <p:cNvCxnSpPr>
                <a:cxnSpLocks noChangeShapeType="1"/>
                <a:stCxn id="46158" idx="0"/>
                <a:endCxn id="46160" idx="2"/>
              </p:cNvCxnSpPr>
              <p:nvPr/>
            </p:nvCxnSpPr>
            <p:spPr bwMode="auto">
              <a:xfrm flipV="1">
                <a:off x="2983" y="3201"/>
                <a:ext cx="44" cy="135"/>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cxnSp>
            <p:nvCxnSpPr>
              <p:cNvPr id="46166" name="AutoShape 235"/>
              <p:cNvCxnSpPr>
                <a:cxnSpLocks noChangeShapeType="1"/>
                <a:stCxn id="46159" idx="0"/>
                <a:endCxn id="46160" idx="3"/>
              </p:cNvCxnSpPr>
              <p:nvPr/>
            </p:nvCxnSpPr>
            <p:spPr bwMode="auto">
              <a:xfrm flipV="1">
                <a:off x="3058" y="3180"/>
                <a:ext cx="0" cy="115"/>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sp>
            <p:nvSpPr>
              <p:cNvPr id="46167" name="AutoShape 236"/>
              <p:cNvSpPr>
                <a:spLocks noChangeArrowheads="1"/>
              </p:cNvSpPr>
              <p:nvPr/>
            </p:nvSpPr>
            <p:spPr bwMode="auto">
              <a:xfrm>
                <a:off x="2901" y="3172"/>
                <a:ext cx="63" cy="41"/>
              </a:xfrm>
              <a:prstGeom prst="roundRect">
                <a:avLst>
                  <a:gd name="adj" fmla="val 50000"/>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46168" name="AutoShape 237"/>
              <p:cNvSpPr>
                <a:spLocks noChangeArrowheads="1"/>
              </p:cNvSpPr>
              <p:nvPr/>
            </p:nvSpPr>
            <p:spPr bwMode="auto">
              <a:xfrm>
                <a:off x="2869" y="3388"/>
                <a:ext cx="63" cy="42"/>
              </a:xfrm>
              <a:prstGeom prst="roundRect">
                <a:avLst>
                  <a:gd name="adj" fmla="val 50000"/>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46169" name="AutoShape 238"/>
              <p:cNvSpPr>
                <a:spLocks noChangeArrowheads="1"/>
              </p:cNvSpPr>
              <p:nvPr/>
            </p:nvSpPr>
            <p:spPr bwMode="auto">
              <a:xfrm>
                <a:off x="2781" y="3278"/>
                <a:ext cx="63" cy="42"/>
              </a:xfrm>
              <a:prstGeom prst="roundRect">
                <a:avLst>
                  <a:gd name="adj" fmla="val 50000"/>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46170" name="AutoShape 239"/>
              <p:cNvSpPr>
                <a:spLocks noChangeArrowheads="1"/>
              </p:cNvSpPr>
              <p:nvPr/>
            </p:nvSpPr>
            <p:spPr bwMode="auto">
              <a:xfrm>
                <a:off x="2983" y="3399"/>
                <a:ext cx="63" cy="41"/>
              </a:xfrm>
              <a:prstGeom prst="roundRect">
                <a:avLst>
                  <a:gd name="adj" fmla="val 50000"/>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46171" name="AutoShape 240"/>
              <p:cNvSpPr>
                <a:spLocks noChangeArrowheads="1"/>
              </p:cNvSpPr>
              <p:nvPr/>
            </p:nvSpPr>
            <p:spPr bwMode="auto">
              <a:xfrm>
                <a:off x="3096" y="3338"/>
                <a:ext cx="63" cy="42"/>
              </a:xfrm>
              <a:prstGeom prst="roundRect">
                <a:avLst>
                  <a:gd name="adj" fmla="val 50000"/>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46172" name="AutoShape 241"/>
              <p:cNvSpPr>
                <a:spLocks noChangeArrowheads="1"/>
              </p:cNvSpPr>
              <p:nvPr/>
            </p:nvSpPr>
            <p:spPr bwMode="auto">
              <a:xfrm>
                <a:off x="3064" y="3214"/>
                <a:ext cx="64" cy="41"/>
              </a:xfrm>
              <a:prstGeom prst="roundRect">
                <a:avLst>
                  <a:gd name="adj" fmla="val 50000"/>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cxnSp>
            <p:nvCxnSpPr>
              <p:cNvPr id="46173" name="AutoShape 242"/>
              <p:cNvCxnSpPr>
                <a:cxnSpLocks noChangeShapeType="1"/>
                <a:stCxn id="46167" idx="2"/>
                <a:endCxn id="46169" idx="0"/>
              </p:cNvCxnSpPr>
              <p:nvPr/>
            </p:nvCxnSpPr>
            <p:spPr bwMode="auto">
              <a:xfrm flipH="1">
                <a:off x="2812" y="3213"/>
                <a:ext cx="120" cy="65"/>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cxnSp>
            <p:nvCxnSpPr>
              <p:cNvPr id="46174" name="AutoShape 243"/>
              <p:cNvCxnSpPr>
                <a:cxnSpLocks noChangeShapeType="1"/>
                <a:stCxn id="46172" idx="2"/>
                <a:endCxn id="46169" idx="0"/>
              </p:cNvCxnSpPr>
              <p:nvPr/>
            </p:nvCxnSpPr>
            <p:spPr bwMode="auto">
              <a:xfrm flipH="1">
                <a:off x="2812" y="3255"/>
                <a:ext cx="284" cy="23"/>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cxnSp>
            <p:nvCxnSpPr>
              <p:cNvPr id="46175" name="AutoShape 244"/>
              <p:cNvCxnSpPr>
                <a:cxnSpLocks noChangeShapeType="1"/>
                <a:stCxn id="46170" idx="0"/>
                <a:endCxn id="46169" idx="2"/>
              </p:cNvCxnSpPr>
              <p:nvPr/>
            </p:nvCxnSpPr>
            <p:spPr bwMode="auto">
              <a:xfrm flipH="1" flipV="1">
                <a:off x="2812" y="3320"/>
                <a:ext cx="202" cy="79"/>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cxnSp>
            <p:nvCxnSpPr>
              <p:cNvPr id="46176" name="AutoShape 245"/>
              <p:cNvCxnSpPr>
                <a:cxnSpLocks noChangeShapeType="1"/>
                <a:stCxn id="46168" idx="0"/>
                <a:endCxn id="46167" idx="2"/>
              </p:cNvCxnSpPr>
              <p:nvPr/>
            </p:nvCxnSpPr>
            <p:spPr bwMode="auto">
              <a:xfrm flipV="1">
                <a:off x="2901" y="3213"/>
                <a:ext cx="31" cy="175"/>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cxnSp>
            <p:nvCxnSpPr>
              <p:cNvPr id="46177" name="AutoShape 246"/>
              <p:cNvCxnSpPr>
                <a:cxnSpLocks noChangeShapeType="1"/>
                <a:stCxn id="46170" idx="0"/>
                <a:endCxn id="46172" idx="2"/>
              </p:cNvCxnSpPr>
              <p:nvPr/>
            </p:nvCxnSpPr>
            <p:spPr bwMode="auto">
              <a:xfrm flipV="1">
                <a:off x="3014" y="3255"/>
                <a:ext cx="82" cy="144"/>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cxnSp>
            <p:nvCxnSpPr>
              <p:cNvPr id="46178" name="AutoShape 247"/>
              <p:cNvCxnSpPr>
                <a:cxnSpLocks noChangeShapeType="1"/>
                <a:stCxn id="46171" idx="0"/>
                <a:endCxn id="46172" idx="3"/>
              </p:cNvCxnSpPr>
              <p:nvPr/>
            </p:nvCxnSpPr>
            <p:spPr bwMode="auto">
              <a:xfrm flipV="1">
                <a:off x="3128" y="3235"/>
                <a:ext cx="0" cy="103"/>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grpSp>
        <p:grpSp>
          <p:nvGrpSpPr>
            <p:cNvPr id="46124" name="Group 248"/>
            <p:cNvGrpSpPr>
              <a:grpSpLocks/>
            </p:cNvGrpSpPr>
            <p:nvPr/>
          </p:nvGrpSpPr>
          <p:grpSpPr bwMode="auto">
            <a:xfrm>
              <a:off x="4475" y="3901"/>
              <a:ext cx="464" cy="406"/>
              <a:chOff x="2745" y="3092"/>
              <a:chExt cx="464" cy="406"/>
            </a:xfrm>
          </p:grpSpPr>
          <p:sp>
            <p:nvSpPr>
              <p:cNvPr id="46129" name="AutoShape 249"/>
              <p:cNvSpPr>
                <a:spLocks noChangeArrowheads="1"/>
              </p:cNvSpPr>
              <p:nvPr/>
            </p:nvSpPr>
            <p:spPr bwMode="auto">
              <a:xfrm>
                <a:off x="2745" y="3092"/>
                <a:ext cx="464" cy="406"/>
              </a:xfrm>
              <a:prstGeom prst="cube">
                <a:avLst>
                  <a:gd name="adj" fmla="val 25000"/>
                </a:avLst>
              </a:prstGeom>
              <a:gradFill rotWithShape="1">
                <a:gsLst>
                  <a:gs pos="0">
                    <a:schemeClr val="accent2"/>
                  </a:gs>
                  <a:gs pos="100000">
                    <a:schemeClr val="hlink"/>
                  </a:gs>
                </a:gsLst>
                <a:lin ang="5400000" scaled="1"/>
              </a:gradFill>
              <a:ln w="9525">
                <a:solidFill>
                  <a:schemeClr val="bg1"/>
                </a:solidFill>
                <a:miter lim="800000"/>
                <a:headEnd/>
                <a:tailEnd/>
              </a:ln>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46130" name="AutoShape 250"/>
              <p:cNvSpPr>
                <a:spLocks noChangeArrowheads="1"/>
              </p:cNvSpPr>
              <p:nvPr/>
            </p:nvSpPr>
            <p:spPr bwMode="auto">
              <a:xfrm>
                <a:off x="2806" y="3173"/>
                <a:ext cx="63" cy="41"/>
              </a:xfrm>
              <a:prstGeom prst="roundRect">
                <a:avLst>
                  <a:gd name="adj" fmla="val 50000"/>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46131" name="AutoShape 251"/>
              <p:cNvSpPr>
                <a:spLocks noChangeArrowheads="1"/>
              </p:cNvSpPr>
              <p:nvPr/>
            </p:nvSpPr>
            <p:spPr bwMode="auto">
              <a:xfrm>
                <a:off x="2863" y="3315"/>
                <a:ext cx="63" cy="42"/>
              </a:xfrm>
              <a:prstGeom prst="roundRect">
                <a:avLst>
                  <a:gd name="adj" fmla="val 50000"/>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46132" name="AutoShape 252"/>
              <p:cNvSpPr>
                <a:spLocks noChangeArrowheads="1"/>
              </p:cNvSpPr>
              <p:nvPr/>
            </p:nvSpPr>
            <p:spPr bwMode="auto">
              <a:xfrm>
                <a:off x="2882" y="3237"/>
                <a:ext cx="63" cy="41"/>
              </a:xfrm>
              <a:prstGeom prst="roundRect">
                <a:avLst>
                  <a:gd name="adj" fmla="val 50000"/>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46133" name="AutoShape 253"/>
              <p:cNvSpPr>
                <a:spLocks noChangeArrowheads="1"/>
              </p:cNvSpPr>
              <p:nvPr/>
            </p:nvSpPr>
            <p:spPr bwMode="auto">
              <a:xfrm>
                <a:off x="2951" y="3336"/>
                <a:ext cx="63" cy="41"/>
              </a:xfrm>
              <a:prstGeom prst="roundRect">
                <a:avLst>
                  <a:gd name="adj" fmla="val 50000"/>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46134" name="AutoShape 254"/>
              <p:cNvSpPr>
                <a:spLocks noChangeArrowheads="1"/>
              </p:cNvSpPr>
              <p:nvPr/>
            </p:nvSpPr>
            <p:spPr bwMode="auto">
              <a:xfrm>
                <a:off x="3027" y="3295"/>
                <a:ext cx="63" cy="41"/>
              </a:xfrm>
              <a:prstGeom prst="roundRect">
                <a:avLst>
                  <a:gd name="adj" fmla="val 50000"/>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46135" name="AutoShape 255"/>
              <p:cNvSpPr>
                <a:spLocks noChangeArrowheads="1"/>
              </p:cNvSpPr>
              <p:nvPr/>
            </p:nvSpPr>
            <p:spPr bwMode="auto">
              <a:xfrm>
                <a:off x="2995" y="3159"/>
                <a:ext cx="63" cy="42"/>
              </a:xfrm>
              <a:prstGeom prst="roundRect">
                <a:avLst>
                  <a:gd name="adj" fmla="val 50000"/>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cxnSp>
            <p:nvCxnSpPr>
              <p:cNvPr id="46136" name="AutoShape 256"/>
              <p:cNvCxnSpPr>
                <a:cxnSpLocks noChangeShapeType="1"/>
                <a:stCxn id="46130" idx="2"/>
                <a:endCxn id="46132" idx="0"/>
              </p:cNvCxnSpPr>
              <p:nvPr/>
            </p:nvCxnSpPr>
            <p:spPr bwMode="auto">
              <a:xfrm>
                <a:off x="2838" y="3214"/>
                <a:ext cx="75" cy="23"/>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cxnSp>
            <p:nvCxnSpPr>
              <p:cNvPr id="46137" name="AutoShape 257"/>
              <p:cNvCxnSpPr>
                <a:cxnSpLocks noChangeShapeType="1"/>
                <a:stCxn id="46135" idx="2"/>
                <a:endCxn id="46132" idx="0"/>
              </p:cNvCxnSpPr>
              <p:nvPr/>
            </p:nvCxnSpPr>
            <p:spPr bwMode="auto">
              <a:xfrm flipH="1">
                <a:off x="2913" y="3201"/>
                <a:ext cx="114" cy="36"/>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cxnSp>
            <p:nvCxnSpPr>
              <p:cNvPr id="46138" name="AutoShape 258"/>
              <p:cNvCxnSpPr>
                <a:cxnSpLocks noChangeShapeType="1"/>
                <a:stCxn id="46133" idx="0"/>
                <a:endCxn id="46132" idx="2"/>
              </p:cNvCxnSpPr>
              <p:nvPr/>
            </p:nvCxnSpPr>
            <p:spPr bwMode="auto">
              <a:xfrm flipH="1" flipV="1">
                <a:off x="2913" y="3278"/>
                <a:ext cx="70" cy="58"/>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cxnSp>
            <p:nvCxnSpPr>
              <p:cNvPr id="46139" name="AutoShape 259"/>
              <p:cNvCxnSpPr>
                <a:cxnSpLocks noChangeShapeType="1"/>
                <a:stCxn id="46131" idx="0"/>
                <a:endCxn id="46130" idx="2"/>
              </p:cNvCxnSpPr>
              <p:nvPr/>
            </p:nvCxnSpPr>
            <p:spPr bwMode="auto">
              <a:xfrm flipH="1" flipV="1">
                <a:off x="2838" y="3214"/>
                <a:ext cx="57" cy="101"/>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cxnSp>
            <p:nvCxnSpPr>
              <p:cNvPr id="46140" name="AutoShape 260"/>
              <p:cNvCxnSpPr>
                <a:cxnSpLocks noChangeShapeType="1"/>
                <a:stCxn id="46133" idx="0"/>
                <a:endCxn id="46135" idx="2"/>
              </p:cNvCxnSpPr>
              <p:nvPr/>
            </p:nvCxnSpPr>
            <p:spPr bwMode="auto">
              <a:xfrm flipV="1">
                <a:off x="2983" y="3201"/>
                <a:ext cx="44" cy="135"/>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cxnSp>
            <p:nvCxnSpPr>
              <p:cNvPr id="46141" name="AutoShape 261"/>
              <p:cNvCxnSpPr>
                <a:cxnSpLocks noChangeShapeType="1"/>
                <a:stCxn id="46134" idx="0"/>
                <a:endCxn id="46135" idx="3"/>
              </p:cNvCxnSpPr>
              <p:nvPr/>
            </p:nvCxnSpPr>
            <p:spPr bwMode="auto">
              <a:xfrm flipV="1">
                <a:off x="3058" y="3180"/>
                <a:ext cx="0" cy="115"/>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sp>
            <p:nvSpPr>
              <p:cNvPr id="46142" name="AutoShape 262"/>
              <p:cNvSpPr>
                <a:spLocks noChangeArrowheads="1"/>
              </p:cNvSpPr>
              <p:nvPr/>
            </p:nvSpPr>
            <p:spPr bwMode="auto">
              <a:xfrm>
                <a:off x="2901" y="3172"/>
                <a:ext cx="63" cy="41"/>
              </a:xfrm>
              <a:prstGeom prst="roundRect">
                <a:avLst>
                  <a:gd name="adj" fmla="val 50000"/>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46143" name="AutoShape 263"/>
              <p:cNvSpPr>
                <a:spLocks noChangeArrowheads="1"/>
              </p:cNvSpPr>
              <p:nvPr/>
            </p:nvSpPr>
            <p:spPr bwMode="auto">
              <a:xfrm>
                <a:off x="2869" y="3388"/>
                <a:ext cx="63" cy="42"/>
              </a:xfrm>
              <a:prstGeom prst="roundRect">
                <a:avLst>
                  <a:gd name="adj" fmla="val 50000"/>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46144" name="AutoShape 264"/>
              <p:cNvSpPr>
                <a:spLocks noChangeArrowheads="1"/>
              </p:cNvSpPr>
              <p:nvPr/>
            </p:nvSpPr>
            <p:spPr bwMode="auto">
              <a:xfrm>
                <a:off x="2781" y="3278"/>
                <a:ext cx="63" cy="42"/>
              </a:xfrm>
              <a:prstGeom prst="roundRect">
                <a:avLst>
                  <a:gd name="adj" fmla="val 50000"/>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46145" name="AutoShape 265"/>
              <p:cNvSpPr>
                <a:spLocks noChangeArrowheads="1"/>
              </p:cNvSpPr>
              <p:nvPr/>
            </p:nvSpPr>
            <p:spPr bwMode="auto">
              <a:xfrm>
                <a:off x="2983" y="3399"/>
                <a:ext cx="63" cy="41"/>
              </a:xfrm>
              <a:prstGeom prst="roundRect">
                <a:avLst>
                  <a:gd name="adj" fmla="val 50000"/>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46146" name="AutoShape 266"/>
              <p:cNvSpPr>
                <a:spLocks noChangeArrowheads="1"/>
              </p:cNvSpPr>
              <p:nvPr/>
            </p:nvSpPr>
            <p:spPr bwMode="auto">
              <a:xfrm>
                <a:off x="3096" y="3338"/>
                <a:ext cx="63" cy="42"/>
              </a:xfrm>
              <a:prstGeom prst="roundRect">
                <a:avLst>
                  <a:gd name="adj" fmla="val 50000"/>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46147" name="AutoShape 267"/>
              <p:cNvSpPr>
                <a:spLocks noChangeArrowheads="1"/>
              </p:cNvSpPr>
              <p:nvPr/>
            </p:nvSpPr>
            <p:spPr bwMode="auto">
              <a:xfrm>
                <a:off x="3064" y="3214"/>
                <a:ext cx="64" cy="41"/>
              </a:xfrm>
              <a:prstGeom prst="roundRect">
                <a:avLst>
                  <a:gd name="adj" fmla="val 50000"/>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cxnSp>
            <p:nvCxnSpPr>
              <p:cNvPr id="46148" name="AutoShape 268"/>
              <p:cNvCxnSpPr>
                <a:cxnSpLocks noChangeShapeType="1"/>
                <a:stCxn id="46142" idx="2"/>
                <a:endCxn id="46144" idx="0"/>
              </p:cNvCxnSpPr>
              <p:nvPr/>
            </p:nvCxnSpPr>
            <p:spPr bwMode="auto">
              <a:xfrm flipH="1">
                <a:off x="2812" y="3213"/>
                <a:ext cx="120" cy="65"/>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cxnSp>
            <p:nvCxnSpPr>
              <p:cNvPr id="46149" name="AutoShape 269"/>
              <p:cNvCxnSpPr>
                <a:cxnSpLocks noChangeShapeType="1"/>
                <a:stCxn id="46147" idx="2"/>
                <a:endCxn id="46144" idx="0"/>
              </p:cNvCxnSpPr>
              <p:nvPr/>
            </p:nvCxnSpPr>
            <p:spPr bwMode="auto">
              <a:xfrm flipH="1">
                <a:off x="2812" y="3255"/>
                <a:ext cx="284" cy="23"/>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cxnSp>
            <p:nvCxnSpPr>
              <p:cNvPr id="46150" name="AutoShape 270"/>
              <p:cNvCxnSpPr>
                <a:cxnSpLocks noChangeShapeType="1"/>
                <a:stCxn id="46145" idx="0"/>
                <a:endCxn id="46144" idx="2"/>
              </p:cNvCxnSpPr>
              <p:nvPr/>
            </p:nvCxnSpPr>
            <p:spPr bwMode="auto">
              <a:xfrm flipH="1" flipV="1">
                <a:off x="2812" y="3320"/>
                <a:ext cx="202" cy="79"/>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cxnSp>
            <p:nvCxnSpPr>
              <p:cNvPr id="46151" name="AutoShape 271"/>
              <p:cNvCxnSpPr>
                <a:cxnSpLocks noChangeShapeType="1"/>
                <a:stCxn id="46143" idx="0"/>
                <a:endCxn id="46142" idx="2"/>
              </p:cNvCxnSpPr>
              <p:nvPr/>
            </p:nvCxnSpPr>
            <p:spPr bwMode="auto">
              <a:xfrm flipV="1">
                <a:off x="2901" y="3213"/>
                <a:ext cx="31" cy="175"/>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cxnSp>
            <p:nvCxnSpPr>
              <p:cNvPr id="46152" name="AutoShape 272"/>
              <p:cNvCxnSpPr>
                <a:cxnSpLocks noChangeShapeType="1"/>
                <a:stCxn id="46145" idx="0"/>
                <a:endCxn id="46147" idx="2"/>
              </p:cNvCxnSpPr>
              <p:nvPr/>
            </p:nvCxnSpPr>
            <p:spPr bwMode="auto">
              <a:xfrm flipV="1">
                <a:off x="3014" y="3255"/>
                <a:ext cx="82" cy="144"/>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cxnSp>
            <p:nvCxnSpPr>
              <p:cNvPr id="46153" name="AutoShape 273"/>
              <p:cNvCxnSpPr>
                <a:cxnSpLocks noChangeShapeType="1"/>
                <a:stCxn id="46146" idx="0"/>
                <a:endCxn id="46147" idx="3"/>
              </p:cNvCxnSpPr>
              <p:nvPr/>
            </p:nvCxnSpPr>
            <p:spPr bwMode="auto">
              <a:xfrm flipV="1">
                <a:off x="3128" y="3235"/>
                <a:ext cx="0" cy="103"/>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grpSp>
        <p:sp>
          <p:nvSpPr>
            <p:cNvPr id="46125" name="AutoShape 274"/>
            <p:cNvSpPr>
              <a:spLocks noChangeArrowheads="1"/>
            </p:cNvSpPr>
            <p:nvPr/>
          </p:nvSpPr>
          <p:spPr bwMode="auto">
            <a:xfrm rot="5400000">
              <a:off x="4872" y="3086"/>
              <a:ext cx="462" cy="311"/>
            </a:xfrm>
            <a:prstGeom prst="rightArrow">
              <a:avLst>
                <a:gd name="adj1" fmla="val 50000"/>
                <a:gd name="adj2" fmla="val 37138"/>
              </a:avLst>
            </a:prstGeom>
            <a:gradFill rotWithShape="1">
              <a:gsLst>
                <a:gs pos="0">
                  <a:schemeClr val="hlink"/>
                </a:gs>
                <a:gs pos="100000">
                  <a:srgbClr val="FFFF99"/>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r>
                <a:rPr lang="en-US" altLang="en-US" sz="2000">
                  <a:solidFill>
                    <a:schemeClr val="tx1"/>
                  </a:solidFill>
                </a:rPr>
                <a:t>use</a:t>
              </a:r>
            </a:p>
          </p:txBody>
        </p:sp>
        <p:sp>
          <p:nvSpPr>
            <p:cNvPr id="46126" name="AutoShape 275"/>
            <p:cNvSpPr>
              <a:spLocks noChangeArrowheads="1"/>
            </p:cNvSpPr>
            <p:nvPr/>
          </p:nvSpPr>
          <p:spPr bwMode="auto">
            <a:xfrm rot="-5400000">
              <a:off x="4258" y="3060"/>
              <a:ext cx="462" cy="311"/>
            </a:xfrm>
            <a:prstGeom prst="rightArrow">
              <a:avLst>
                <a:gd name="adj1" fmla="val 50000"/>
                <a:gd name="adj2" fmla="val 37138"/>
              </a:avLst>
            </a:prstGeom>
            <a:gradFill rotWithShape="1">
              <a:gsLst>
                <a:gs pos="0">
                  <a:srgbClr val="FFFF99"/>
                </a:gs>
                <a:gs pos="100000">
                  <a:schemeClr val="hlink"/>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r>
                <a:rPr lang="en-US" altLang="en-US" sz="2000">
                  <a:solidFill>
                    <a:schemeClr val="tx1"/>
                  </a:solidFill>
                </a:rPr>
                <a:t>add</a:t>
              </a:r>
            </a:p>
          </p:txBody>
        </p:sp>
        <p:sp>
          <p:nvSpPr>
            <p:cNvPr id="46127" name="Text Box 276"/>
            <p:cNvSpPr txBox="1">
              <a:spLocks noChangeArrowheads="1"/>
            </p:cNvSpPr>
            <p:nvPr/>
          </p:nvSpPr>
          <p:spPr bwMode="auto">
            <a:xfrm>
              <a:off x="5156" y="3413"/>
              <a:ext cx="604"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r>
                <a:rPr lang="en-US" altLang="en-US" sz="1800">
                  <a:solidFill>
                    <a:srgbClr val="FFFF99"/>
                  </a:solidFill>
                </a:rPr>
                <a:t>Generic</a:t>
              </a:r>
            </a:p>
            <a:p>
              <a:pPr algn="ctr" eaLnBrk="1" hangingPunct="1">
                <a:spcBef>
                  <a:spcPct val="0"/>
                </a:spcBef>
                <a:buFontTx/>
                <a:buNone/>
              </a:pPr>
              <a:r>
                <a:rPr lang="en-US" altLang="en-US" sz="1800">
                  <a:solidFill>
                    <a:srgbClr val="FFFF99"/>
                  </a:solidFill>
                </a:rPr>
                <a:t>beliefs</a:t>
              </a:r>
            </a:p>
          </p:txBody>
        </p:sp>
        <p:sp>
          <p:nvSpPr>
            <p:cNvPr id="46128" name="AutoShape 277"/>
            <p:cNvSpPr>
              <a:spLocks noChangeArrowheads="1"/>
            </p:cNvSpPr>
            <p:nvPr/>
          </p:nvSpPr>
          <p:spPr bwMode="auto">
            <a:xfrm rot="-5400000">
              <a:off x="4560" y="3070"/>
              <a:ext cx="481" cy="311"/>
            </a:xfrm>
            <a:prstGeom prst="leftRightArrow">
              <a:avLst>
                <a:gd name="adj1" fmla="val 49843"/>
                <a:gd name="adj2" fmla="val 35895"/>
              </a:avLst>
            </a:prstGeom>
            <a:gradFill rotWithShape="1">
              <a:gsLst>
                <a:gs pos="0">
                  <a:srgbClr val="FFFF99"/>
                </a:gs>
                <a:gs pos="100000">
                  <a:schemeClr val="hlink"/>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r>
                <a:rPr lang="en-US" altLang="en-US" sz="2000">
                  <a:solidFill>
                    <a:schemeClr val="tx1"/>
                  </a:solidFill>
                </a:rPr>
                <a:t>verify</a:t>
              </a:r>
            </a:p>
          </p:txBody>
        </p:sp>
      </p:grpSp>
      <p:grpSp>
        <p:nvGrpSpPr>
          <p:cNvPr id="15" name="Group 278"/>
          <p:cNvGrpSpPr>
            <a:grpSpLocks/>
          </p:cNvGrpSpPr>
          <p:nvPr/>
        </p:nvGrpSpPr>
        <p:grpSpPr bwMode="auto">
          <a:xfrm>
            <a:off x="3849688" y="4165600"/>
            <a:ext cx="3043237" cy="1096963"/>
            <a:chOff x="2425" y="2624"/>
            <a:chExt cx="1917" cy="691"/>
          </a:xfrm>
        </p:grpSpPr>
        <p:sp>
          <p:nvSpPr>
            <p:cNvPr id="46116" name="Text Box 279"/>
            <p:cNvSpPr txBox="1">
              <a:spLocks noChangeArrowheads="1"/>
            </p:cNvSpPr>
            <p:nvPr/>
          </p:nvSpPr>
          <p:spPr bwMode="auto">
            <a:xfrm>
              <a:off x="2905" y="2835"/>
              <a:ext cx="1018"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r>
                <a:rPr lang="en-US" altLang="en-US" sz="2000">
                  <a:solidFill>
                    <a:schemeClr val="bg1"/>
                  </a:solidFill>
                </a:rPr>
                <a:t>further R&amp;D</a:t>
              </a:r>
            </a:p>
            <a:p>
              <a:pPr algn="ctr" eaLnBrk="1" hangingPunct="1">
                <a:spcBef>
                  <a:spcPct val="0"/>
                </a:spcBef>
                <a:buFontTx/>
                <a:buNone/>
              </a:pPr>
              <a:r>
                <a:rPr lang="en-US" altLang="en-US" sz="1200">
                  <a:solidFill>
                    <a:schemeClr val="bg1"/>
                  </a:solidFill>
                </a:rPr>
                <a:t>(instrument and</a:t>
              </a:r>
            </a:p>
            <a:p>
              <a:pPr algn="ctr" eaLnBrk="1" hangingPunct="1">
                <a:spcBef>
                  <a:spcPct val="0"/>
                </a:spcBef>
                <a:buFontTx/>
                <a:buNone/>
              </a:pPr>
              <a:r>
                <a:rPr lang="en-US" altLang="en-US" sz="1200">
                  <a:solidFill>
                    <a:schemeClr val="bg1"/>
                  </a:solidFill>
                </a:rPr>
                <a:t>study optimization)</a:t>
              </a:r>
            </a:p>
          </p:txBody>
        </p:sp>
        <p:sp>
          <p:nvSpPr>
            <p:cNvPr id="46117" name="AutoShape 280"/>
            <p:cNvSpPr>
              <a:spLocks noChangeArrowheads="1"/>
            </p:cNvSpPr>
            <p:nvPr/>
          </p:nvSpPr>
          <p:spPr bwMode="auto">
            <a:xfrm rot="10800000">
              <a:off x="2425" y="2624"/>
              <a:ext cx="1917" cy="311"/>
            </a:xfrm>
            <a:prstGeom prst="rightArrow">
              <a:avLst>
                <a:gd name="adj1" fmla="val 46630"/>
                <a:gd name="adj2" fmla="val 57245"/>
              </a:avLst>
            </a:prstGeom>
            <a:gradFill rotWithShape="1">
              <a:gsLst>
                <a:gs pos="0">
                  <a:schemeClr val="hlink"/>
                </a:gs>
                <a:gs pos="100000">
                  <a:srgbClr val="000066"/>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grpSp>
      <p:grpSp>
        <p:nvGrpSpPr>
          <p:cNvPr id="16" name="Group 281"/>
          <p:cNvGrpSpPr>
            <a:grpSpLocks/>
          </p:cNvGrpSpPr>
          <p:nvPr/>
        </p:nvGrpSpPr>
        <p:grpSpPr bwMode="auto">
          <a:xfrm>
            <a:off x="2913063" y="5713413"/>
            <a:ext cx="3665537" cy="792162"/>
            <a:chOff x="1835" y="3599"/>
            <a:chExt cx="2309" cy="499"/>
          </a:xfrm>
        </p:grpSpPr>
        <p:sp>
          <p:nvSpPr>
            <p:cNvPr id="46114" name="AutoShape 282"/>
            <p:cNvSpPr>
              <a:spLocks noChangeArrowheads="1"/>
            </p:cNvSpPr>
            <p:nvPr/>
          </p:nvSpPr>
          <p:spPr bwMode="auto">
            <a:xfrm rot="10800000">
              <a:off x="1835" y="3599"/>
              <a:ext cx="2309" cy="311"/>
            </a:xfrm>
            <a:prstGeom prst="rightArrow">
              <a:avLst>
                <a:gd name="adj1" fmla="val 46630"/>
                <a:gd name="adj2" fmla="val 68951"/>
              </a:avLst>
            </a:prstGeom>
            <a:gradFill rotWithShape="1">
              <a:gsLst>
                <a:gs pos="0">
                  <a:srgbClr val="FFFF99"/>
                </a:gs>
                <a:gs pos="100000">
                  <a:schemeClr val="accent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46115" name="Text Box 283"/>
            <p:cNvSpPr txBox="1">
              <a:spLocks noChangeArrowheads="1"/>
            </p:cNvSpPr>
            <p:nvPr/>
          </p:nvSpPr>
          <p:spPr bwMode="auto">
            <a:xfrm>
              <a:off x="2682" y="3848"/>
              <a:ext cx="879"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r>
                <a:rPr lang="en-US" altLang="en-US" sz="2000">
                  <a:solidFill>
                    <a:schemeClr val="bg1"/>
                  </a:solidFill>
                </a:rPr>
                <a:t>application</a:t>
              </a:r>
            </a:p>
          </p:txBody>
        </p:sp>
      </p:grpSp>
      <p:grpSp>
        <p:nvGrpSpPr>
          <p:cNvPr id="46090" name="Group 284"/>
          <p:cNvGrpSpPr>
            <a:grpSpLocks/>
          </p:cNvGrpSpPr>
          <p:nvPr/>
        </p:nvGrpSpPr>
        <p:grpSpPr bwMode="auto">
          <a:xfrm>
            <a:off x="255588" y="3905250"/>
            <a:ext cx="2743200" cy="2743200"/>
            <a:chOff x="161" y="2460"/>
            <a:chExt cx="1728" cy="1728"/>
          </a:xfrm>
        </p:grpSpPr>
        <p:pic>
          <p:nvPicPr>
            <p:cNvPr id="46112" name="Picture 285" descr="glob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 y="2460"/>
              <a:ext cx="1728" cy="1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113" name="Oval 286"/>
            <p:cNvSpPr>
              <a:spLocks noChangeArrowheads="1"/>
            </p:cNvSpPr>
            <p:nvPr/>
          </p:nvSpPr>
          <p:spPr bwMode="auto">
            <a:xfrm>
              <a:off x="257" y="2546"/>
              <a:ext cx="1524" cy="1524"/>
            </a:xfrm>
            <a:prstGeom prst="ellipse">
              <a:avLst/>
            </a:prstGeom>
            <a:solidFill>
              <a:srgbClr val="B2B2B2">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grpSp>
      <p:grpSp>
        <p:nvGrpSpPr>
          <p:cNvPr id="18" name="Group 287"/>
          <p:cNvGrpSpPr>
            <a:grpSpLocks/>
          </p:cNvGrpSpPr>
          <p:nvPr/>
        </p:nvGrpSpPr>
        <p:grpSpPr bwMode="auto">
          <a:xfrm>
            <a:off x="254000" y="3911600"/>
            <a:ext cx="2743200" cy="2743200"/>
            <a:chOff x="1332" y="1845"/>
            <a:chExt cx="1728" cy="1728"/>
          </a:xfrm>
        </p:grpSpPr>
        <p:pic>
          <p:nvPicPr>
            <p:cNvPr id="46110" name="Picture 288" descr="glob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2" y="1845"/>
              <a:ext cx="1728" cy="1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111" name="Freeform 289"/>
            <p:cNvSpPr>
              <a:spLocks/>
            </p:cNvSpPr>
            <p:nvPr/>
          </p:nvSpPr>
          <p:spPr bwMode="auto">
            <a:xfrm>
              <a:off x="1428" y="1918"/>
              <a:ext cx="1475" cy="1579"/>
            </a:xfrm>
            <a:custGeom>
              <a:avLst/>
              <a:gdLst>
                <a:gd name="T0" fmla="*/ 1472 w 1475"/>
                <a:gd name="T1" fmla="*/ 494 h 1579"/>
                <a:gd name="T2" fmla="*/ 77 w 1475"/>
                <a:gd name="T3" fmla="*/ 1076 h 1579"/>
                <a:gd name="T4" fmla="*/ 60 w 1475"/>
                <a:gd name="T5" fmla="*/ 1032 h 1579"/>
                <a:gd name="T6" fmla="*/ 38 w 1475"/>
                <a:gd name="T7" fmla="*/ 939 h 1579"/>
                <a:gd name="T8" fmla="*/ 22 w 1475"/>
                <a:gd name="T9" fmla="*/ 890 h 1579"/>
                <a:gd name="T10" fmla="*/ 77 w 1475"/>
                <a:gd name="T11" fmla="*/ 467 h 1579"/>
                <a:gd name="T12" fmla="*/ 115 w 1475"/>
                <a:gd name="T13" fmla="*/ 407 h 1579"/>
                <a:gd name="T14" fmla="*/ 142 w 1475"/>
                <a:gd name="T15" fmla="*/ 357 h 1579"/>
                <a:gd name="T16" fmla="*/ 170 w 1475"/>
                <a:gd name="T17" fmla="*/ 324 h 1579"/>
                <a:gd name="T18" fmla="*/ 208 w 1475"/>
                <a:gd name="T19" fmla="*/ 253 h 1579"/>
                <a:gd name="T20" fmla="*/ 258 w 1475"/>
                <a:gd name="T21" fmla="*/ 220 h 1579"/>
                <a:gd name="T22" fmla="*/ 324 w 1475"/>
                <a:gd name="T23" fmla="*/ 165 h 1579"/>
                <a:gd name="T24" fmla="*/ 367 w 1475"/>
                <a:gd name="T25" fmla="*/ 122 h 1579"/>
                <a:gd name="T26" fmla="*/ 499 w 1475"/>
                <a:gd name="T27" fmla="*/ 56 h 1579"/>
                <a:gd name="T28" fmla="*/ 548 w 1475"/>
                <a:gd name="T29" fmla="*/ 34 h 1579"/>
                <a:gd name="T30" fmla="*/ 1097 w 1475"/>
                <a:gd name="T31" fmla="*/ 61 h 1579"/>
                <a:gd name="T32" fmla="*/ 1163 w 1475"/>
                <a:gd name="T33" fmla="*/ 116 h 1579"/>
                <a:gd name="T34" fmla="*/ 1174 w 1475"/>
                <a:gd name="T35" fmla="*/ 132 h 1579"/>
                <a:gd name="T36" fmla="*/ 1256 w 1475"/>
                <a:gd name="T37" fmla="*/ 165 h 1579"/>
                <a:gd name="T38" fmla="*/ 1322 w 1475"/>
                <a:gd name="T39" fmla="*/ 215 h 1579"/>
                <a:gd name="T40" fmla="*/ 1366 w 1475"/>
                <a:gd name="T41" fmla="*/ 259 h 1579"/>
                <a:gd name="T42" fmla="*/ 1410 w 1475"/>
                <a:gd name="T43" fmla="*/ 368 h 1579"/>
                <a:gd name="T44" fmla="*/ 1448 w 1475"/>
                <a:gd name="T45" fmla="*/ 445 h 1579"/>
                <a:gd name="T46" fmla="*/ 1454 w 1475"/>
                <a:gd name="T47" fmla="*/ 500 h 1579"/>
                <a:gd name="T48" fmla="*/ 1470 w 1475"/>
                <a:gd name="T49" fmla="*/ 511 h 1579"/>
                <a:gd name="T50" fmla="*/ 1472 w 1475"/>
                <a:gd name="T51" fmla="*/ 494 h 157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475"/>
                <a:gd name="T79" fmla="*/ 0 h 1579"/>
                <a:gd name="T80" fmla="*/ 1475 w 1475"/>
                <a:gd name="T81" fmla="*/ 1579 h 157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475" h="1579">
                  <a:moveTo>
                    <a:pt x="1472" y="494"/>
                  </a:moveTo>
                  <a:cubicBezTo>
                    <a:pt x="1009" y="694"/>
                    <a:pt x="57" y="1579"/>
                    <a:pt x="77" y="1076"/>
                  </a:cubicBezTo>
                  <a:cubicBezTo>
                    <a:pt x="78" y="1055"/>
                    <a:pt x="70" y="1047"/>
                    <a:pt x="60" y="1032"/>
                  </a:cubicBezTo>
                  <a:cubicBezTo>
                    <a:pt x="50" y="1000"/>
                    <a:pt x="58" y="967"/>
                    <a:pt x="38" y="939"/>
                  </a:cubicBezTo>
                  <a:cubicBezTo>
                    <a:pt x="33" y="922"/>
                    <a:pt x="27" y="906"/>
                    <a:pt x="22" y="890"/>
                  </a:cubicBezTo>
                  <a:cubicBezTo>
                    <a:pt x="25" y="759"/>
                    <a:pt x="0" y="587"/>
                    <a:pt x="77" y="467"/>
                  </a:cubicBezTo>
                  <a:cubicBezTo>
                    <a:pt x="85" y="440"/>
                    <a:pt x="91" y="423"/>
                    <a:pt x="115" y="407"/>
                  </a:cubicBezTo>
                  <a:cubicBezTo>
                    <a:pt x="125" y="391"/>
                    <a:pt x="130" y="371"/>
                    <a:pt x="142" y="357"/>
                  </a:cubicBezTo>
                  <a:cubicBezTo>
                    <a:pt x="183" y="307"/>
                    <a:pt x="138" y="373"/>
                    <a:pt x="170" y="324"/>
                  </a:cubicBezTo>
                  <a:cubicBezTo>
                    <a:pt x="176" y="297"/>
                    <a:pt x="187" y="272"/>
                    <a:pt x="208" y="253"/>
                  </a:cubicBezTo>
                  <a:cubicBezTo>
                    <a:pt x="223" y="240"/>
                    <a:pt x="244" y="234"/>
                    <a:pt x="258" y="220"/>
                  </a:cubicBezTo>
                  <a:cubicBezTo>
                    <a:pt x="300" y="178"/>
                    <a:pt x="278" y="196"/>
                    <a:pt x="324" y="165"/>
                  </a:cubicBezTo>
                  <a:cubicBezTo>
                    <a:pt x="343" y="153"/>
                    <a:pt x="348" y="134"/>
                    <a:pt x="367" y="122"/>
                  </a:cubicBezTo>
                  <a:cubicBezTo>
                    <a:pt x="393" y="81"/>
                    <a:pt x="455" y="71"/>
                    <a:pt x="499" y="56"/>
                  </a:cubicBezTo>
                  <a:cubicBezTo>
                    <a:pt x="517" y="50"/>
                    <a:pt x="530" y="40"/>
                    <a:pt x="548" y="34"/>
                  </a:cubicBezTo>
                  <a:cubicBezTo>
                    <a:pt x="892" y="38"/>
                    <a:pt x="902" y="0"/>
                    <a:pt x="1097" y="61"/>
                  </a:cubicBezTo>
                  <a:cubicBezTo>
                    <a:pt x="1123" y="78"/>
                    <a:pt x="1143" y="93"/>
                    <a:pt x="1163" y="116"/>
                  </a:cubicBezTo>
                  <a:cubicBezTo>
                    <a:pt x="1167" y="121"/>
                    <a:pt x="1169" y="128"/>
                    <a:pt x="1174" y="132"/>
                  </a:cubicBezTo>
                  <a:cubicBezTo>
                    <a:pt x="1195" y="149"/>
                    <a:pt x="1230" y="157"/>
                    <a:pt x="1256" y="165"/>
                  </a:cubicBezTo>
                  <a:cubicBezTo>
                    <a:pt x="1281" y="181"/>
                    <a:pt x="1294" y="205"/>
                    <a:pt x="1322" y="215"/>
                  </a:cubicBezTo>
                  <a:cubicBezTo>
                    <a:pt x="1335" y="234"/>
                    <a:pt x="1347" y="247"/>
                    <a:pt x="1366" y="259"/>
                  </a:cubicBezTo>
                  <a:cubicBezTo>
                    <a:pt x="1389" y="292"/>
                    <a:pt x="1387" y="335"/>
                    <a:pt x="1410" y="368"/>
                  </a:cubicBezTo>
                  <a:cubicBezTo>
                    <a:pt x="1415" y="398"/>
                    <a:pt x="1422" y="427"/>
                    <a:pt x="1448" y="445"/>
                  </a:cubicBezTo>
                  <a:cubicBezTo>
                    <a:pt x="1450" y="463"/>
                    <a:pt x="1448" y="483"/>
                    <a:pt x="1454" y="500"/>
                  </a:cubicBezTo>
                  <a:cubicBezTo>
                    <a:pt x="1456" y="506"/>
                    <a:pt x="1464" y="513"/>
                    <a:pt x="1470" y="511"/>
                  </a:cubicBezTo>
                  <a:cubicBezTo>
                    <a:pt x="1475" y="509"/>
                    <a:pt x="1471" y="500"/>
                    <a:pt x="1472" y="494"/>
                  </a:cubicBezTo>
                  <a:close/>
                </a:path>
              </a:pathLst>
            </a:custGeom>
            <a:solidFill>
              <a:srgbClr val="B2B2B2">
                <a:alpha val="50195"/>
              </a:srgbClr>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endParaRPr lang="en-US"/>
            </a:p>
          </p:txBody>
        </p:sp>
      </p:grpSp>
      <p:sp>
        <p:nvSpPr>
          <p:cNvPr id="46092" name="AutoShape 290"/>
          <p:cNvSpPr>
            <a:spLocks noChangeArrowheads="1"/>
          </p:cNvSpPr>
          <p:nvPr/>
        </p:nvSpPr>
        <p:spPr bwMode="auto">
          <a:xfrm rot="-2434525">
            <a:off x="1944688" y="3862388"/>
            <a:ext cx="1322387" cy="606425"/>
          </a:xfrm>
          <a:prstGeom prst="rightArrow">
            <a:avLst>
              <a:gd name="adj1" fmla="val 50000"/>
              <a:gd name="adj2" fmla="val 54516"/>
            </a:avLst>
          </a:prstGeom>
          <a:gradFill rotWithShape="1">
            <a:gsLst>
              <a:gs pos="0">
                <a:schemeClr val="accent1"/>
              </a:gs>
              <a:gs pos="100000">
                <a:srgbClr val="FF9933"/>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grpSp>
        <p:nvGrpSpPr>
          <p:cNvPr id="46093" name="Group 291"/>
          <p:cNvGrpSpPr>
            <a:grpSpLocks/>
          </p:cNvGrpSpPr>
          <p:nvPr/>
        </p:nvGrpSpPr>
        <p:grpSpPr bwMode="auto">
          <a:xfrm rot="-7712767">
            <a:off x="1909763" y="3219450"/>
            <a:ext cx="2590800" cy="914400"/>
            <a:chOff x="2688" y="2640"/>
            <a:chExt cx="1632" cy="576"/>
          </a:xfrm>
        </p:grpSpPr>
        <p:sp>
          <p:nvSpPr>
            <p:cNvPr id="46099" name="AutoShape 292"/>
            <p:cNvSpPr>
              <a:spLocks noChangeArrowheads="1"/>
            </p:cNvSpPr>
            <p:nvPr/>
          </p:nvSpPr>
          <p:spPr bwMode="auto">
            <a:xfrm>
              <a:off x="2688" y="2640"/>
              <a:ext cx="1632" cy="57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000066"/>
            </a:solidFill>
            <a:ln w="9525">
              <a:solidFill>
                <a:schemeClr val="bg1"/>
              </a:solidFill>
              <a:miter lim="800000"/>
              <a:headEnd/>
              <a:tailEnd/>
            </a:ln>
          </p:spPr>
          <p:txBody>
            <a:bodyPr wrap="none" anchor="ctr"/>
            <a:lstStyle/>
            <a:p>
              <a:endParaRPr lang="en-US"/>
            </a:p>
          </p:txBody>
        </p:sp>
        <p:sp>
          <p:nvSpPr>
            <p:cNvPr id="46100" name="Line 293"/>
            <p:cNvSpPr>
              <a:spLocks noChangeShapeType="1"/>
            </p:cNvSpPr>
            <p:nvPr/>
          </p:nvSpPr>
          <p:spPr bwMode="auto">
            <a:xfrm>
              <a:off x="2880" y="2640"/>
              <a:ext cx="288" cy="576"/>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46101" name="Line 294"/>
            <p:cNvSpPr>
              <a:spLocks noChangeShapeType="1"/>
            </p:cNvSpPr>
            <p:nvPr/>
          </p:nvSpPr>
          <p:spPr bwMode="auto">
            <a:xfrm>
              <a:off x="3120" y="2640"/>
              <a:ext cx="144" cy="576"/>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46102" name="Line 295"/>
            <p:cNvSpPr>
              <a:spLocks noChangeShapeType="1"/>
            </p:cNvSpPr>
            <p:nvPr/>
          </p:nvSpPr>
          <p:spPr bwMode="auto">
            <a:xfrm>
              <a:off x="3312" y="2640"/>
              <a:ext cx="48" cy="576"/>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46103" name="Line 296"/>
            <p:cNvSpPr>
              <a:spLocks noChangeShapeType="1"/>
            </p:cNvSpPr>
            <p:nvPr/>
          </p:nvSpPr>
          <p:spPr bwMode="auto">
            <a:xfrm>
              <a:off x="3456" y="2640"/>
              <a:ext cx="0" cy="576"/>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46104" name="Line 297"/>
            <p:cNvSpPr>
              <a:spLocks noChangeShapeType="1"/>
            </p:cNvSpPr>
            <p:nvPr/>
          </p:nvSpPr>
          <p:spPr bwMode="auto">
            <a:xfrm flipV="1">
              <a:off x="3552" y="2640"/>
              <a:ext cx="144" cy="576"/>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46105" name="Line 298"/>
            <p:cNvSpPr>
              <a:spLocks noChangeShapeType="1"/>
            </p:cNvSpPr>
            <p:nvPr/>
          </p:nvSpPr>
          <p:spPr bwMode="auto">
            <a:xfrm flipV="1">
              <a:off x="3648" y="2640"/>
              <a:ext cx="192" cy="576"/>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46106" name="Line 299"/>
            <p:cNvSpPr>
              <a:spLocks noChangeShapeType="1"/>
            </p:cNvSpPr>
            <p:nvPr/>
          </p:nvSpPr>
          <p:spPr bwMode="auto">
            <a:xfrm flipV="1">
              <a:off x="3792" y="2640"/>
              <a:ext cx="288" cy="576"/>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46107" name="Line 300"/>
            <p:cNvSpPr>
              <a:spLocks noChangeShapeType="1"/>
            </p:cNvSpPr>
            <p:nvPr/>
          </p:nvSpPr>
          <p:spPr bwMode="auto">
            <a:xfrm>
              <a:off x="2790" y="2784"/>
              <a:ext cx="1434"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46108" name="Line 301"/>
            <p:cNvSpPr>
              <a:spLocks noChangeShapeType="1"/>
            </p:cNvSpPr>
            <p:nvPr/>
          </p:nvSpPr>
          <p:spPr bwMode="auto">
            <a:xfrm>
              <a:off x="2892" y="2928"/>
              <a:ext cx="1236"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46109" name="Line 302"/>
            <p:cNvSpPr>
              <a:spLocks noChangeShapeType="1"/>
            </p:cNvSpPr>
            <p:nvPr/>
          </p:nvSpPr>
          <p:spPr bwMode="auto">
            <a:xfrm>
              <a:off x="2992" y="3072"/>
              <a:ext cx="1025"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grpSp>
      <p:sp>
        <p:nvSpPr>
          <p:cNvPr id="46094" name="AutoShape 303"/>
          <p:cNvSpPr>
            <a:spLocks noChangeArrowheads="1"/>
          </p:cNvSpPr>
          <p:nvPr/>
        </p:nvSpPr>
        <p:spPr bwMode="auto">
          <a:xfrm rot="-2435325">
            <a:off x="3243263" y="2963863"/>
            <a:ext cx="844550" cy="536575"/>
          </a:xfrm>
          <a:prstGeom prst="rightArrow">
            <a:avLst>
              <a:gd name="adj1" fmla="val 54574"/>
              <a:gd name="adj2" fmla="val 41222"/>
            </a:avLst>
          </a:prstGeom>
          <a:gradFill rotWithShape="1">
            <a:gsLst>
              <a:gs pos="0">
                <a:srgbClr val="FF9933"/>
              </a:gs>
              <a:gs pos="100000">
                <a:srgbClr val="764718"/>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grpSp>
        <p:nvGrpSpPr>
          <p:cNvPr id="20" name="Group 304"/>
          <p:cNvGrpSpPr>
            <a:grpSpLocks/>
          </p:cNvGrpSpPr>
          <p:nvPr/>
        </p:nvGrpSpPr>
        <p:grpSpPr bwMode="auto">
          <a:xfrm>
            <a:off x="606425" y="4727575"/>
            <a:ext cx="1836738" cy="1127125"/>
            <a:chOff x="382" y="2978"/>
            <a:chExt cx="1157" cy="710"/>
          </a:xfrm>
        </p:grpSpPr>
        <p:sp>
          <p:nvSpPr>
            <p:cNvPr id="46097" name="AutoShape 305"/>
            <p:cNvSpPr>
              <a:spLocks noChangeArrowheads="1"/>
            </p:cNvSpPr>
            <p:nvPr/>
          </p:nvSpPr>
          <p:spPr bwMode="auto">
            <a:xfrm rot="4039054">
              <a:off x="1027" y="3176"/>
              <a:ext cx="710" cy="314"/>
            </a:xfrm>
            <a:prstGeom prst="leftRightArrow">
              <a:avLst>
                <a:gd name="adj1" fmla="val 50000"/>
                <a:gd name="adj2" fmla="val 45223"/>
              </a:avLst>
            </a:prstGeom>
            <a:solidFill>
              <a:srgbClr val="000000">
                <a:alpha val="7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46098" name="AutoShape 306"/>
            <p:cNvSpPr>
              <a:spLocks noChangeArrowheads="1"/>
            </p:cNvSpPr>
            <p:nvPr/>
          </p:nvSpPr>
          <p:spPr bwMode="auto">
            <a:xfrm>
              <a:off x="382" y="3186"/>
              <a:ext cx="732" cy="479"/>
            </a:xfrm>
            <a:prstGeom prst="roundRect">
              <a:avLst>
                <a:gd name="adj" fmla="val 16667"/>
              </a:avLst>
            </a:prstGeom>
            <a:solidFill>
              <a:srgbClr val="000000">
                <a:alpha val="76862"/>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lnSpc>
                  <a:spcPct val="90000"/>
                </a:lnSpc>
                <a:spcBef>
                  <a:spcPct val="0"/>
                </a:spcBef>
                <a:buFontTx/>
                <a:buNone/>
              </a:pPr>
              <a:r>
                <a:rPr lang="el-GR" altLang="en-US" sz="2400">
                  <a:solidFill>
                    <a:schemeClr val="bg1"/>
                  </a:solidFill>
                  <a:cs typeface="Times New Roman" panose="02020603050405020304" pitchFamily="18" charset="0"/>
                </a:rPr>
                <a:t>Δ</a:t>
              </a:r>
              <a:r>
                <a:rPr lang="nl-BE" altLang="en-US" sz="2400">
                  <a:solidFill>
                    <a:schemeClr val="bg1"/>
                  </a:solidFill>
                  <a:cs typeface="Times New Roman" panose="02020603050405020304" pitchFamily="18" charset="0"/>
                </a:rPr>
                <a:t> </a:t>
              </a:r>
              <a:r>
                <a:rPr lang="en-US" altLang="en-US" sz="1800">
                  <a:solidFill>
                    <a:schemeClr val="bg1"/>
                  </a:solidFill>
                </a:rPr>
                <a:t>= outcome</a:t>
              </a:r>
            </a:p>
          </p:txBody>
        </p:sp>
      </p:grpSp>
    </p:spTree>
    <p:extLst>
      <p:ext uri="{BB962C8B-B14F-4D97-AF65-F5344CB8AC3E}">
        <p14:creationId xmlns:p14="http://schemas.microsoft.com/office/powerpoint/2010/main" val="533043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5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2"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dissolve">
                                      <p:cBhvr>
                                        <p:cTn id="27" dur="500"/>
                                        <p:tgtEl>
                                          <p:spTgt spid="18"/>
                                        </p:tgtEl>
                                      </p:cBhvr>
                                    </p:animEffect>
                                  </p:childTnLst>
                                </p:cTn>
                              </p:par>
                              <p:par>
                                <p:cTn id="28" presetID="9" presetClass="entr" presetSubtype="0" fill="hold" nodeType="with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dissolve">
                                      <p:cBhvr>
                                        <p:cTn id="30" dur="500"/>
                                        <p:tgtEl>
                                          <p:spTgt spid="20"/>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2" fill="hold"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right)">
                                      <p:cBhvr>
                                        <p:cTn id="3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AutoShape 2"/>
          <p:cNvSpPr>
            <a:spLocks noGrp="1" noChangeArrowheads="1"/>
          </p:cNvSpPr>
          <p:nvPr>
            <p:ph type="title"/>
          </p:nvPr>
        </p:nvSpPr>
        <p:spPr/>
        <p:txBody>
          <a:bodyPr/>
          <a:lstStyle/>
          <a:p>
            <a:pPr eaLnBrk="1" hangingPunct="1"/>
            <a:r>
              <a:rPr lang="en-US" altLang="en-US" smtClean="0"/>
              <a:t>Fundamental questions to answering that  </a:t>
            </a:r>
          </a:p>
        </p:txBody>
      </p:sp>
      <p:sp>
        <p:nvSpPr>
          <p:cNvPr id="15" name="Content Placeholder 14"/>
          <p:cNvSpPr>
            <a:spLocks noGrp="1"/>
          </p:cNvSpPr>
          <p:nvPr>
            <p:ph idx="1"/>
          </p:nvPr>
        </p:nvSpPr>
        <p:spPr/>
        <p:txBody>
          <a:bodyPr/>
          <a:lstStyle/>
          <a:p>
            <a:pPr marL="514350" indent="-514350">
              <a:buFont typeface="+mj-lt"/>
              <a:buAutoNum type="arabicPeriod"/>
              <a:defRPr/>
            </a:pPr>
            <a:r>
              <a:rPr lang="en-US" dirty="0" smtClean="0">
                <a:solidFill>
                  <a:schemeClr val="accent6">
                    <a:lumMod val="75000"/>
                  </a:schemeClr>
                </a:solidFill>
              </a:rPr>
              <a:t>What are data and where do they come from ?</a:t>
            </a:r>
          </a:p>
          <a:p>
            <a:pPr marL="514350" indent="-514350">
              <a:buFont typeface="+mj-lt"/>
              <a:buAutoNum type="arabicPeriod"/>
              <a:defRPr/>
            </a:pPr>
            <a:r>
              <a:rPr lang="en-US" dirty="0" smtClean="0">
                <a:solidFill>
                  <a:schemeClr val="accent6">
                    <a:lumMod val="75000"/>
                  </a:schemeClr>
                </a:solidFill>
              </a:rPr>
              <a:t>What can we do with data?</a:t>
            </a:r>
          </a:p>
          <a:p>
            <a:pPr marL="514350" indent="-514350">
              <a:buFont typeface="+mj-lt"/>
              <a:buAutoNum type="arabicPeriod"/>
              <a:defRPr/>
            </a:pPr>
            <a:r>
              <a:rPr lang="en-US" dirty="0" smtClean="0"/>
              <a:t>How do data relate to what they are data of?</a:t>
            </a:r>
          </a:p>
          <a:p>
            <a:pPr>
              <a:defRPr/>
            </a:pPr>
            <a:endParaRPr lang="en-US" dirty="0"/>
          </a:p>
        </p:txBody>
      </p:sp>
    </p:spTree>
    <p:extLst>
      <p:ext uri="{BB962C8B-B14F-4D97-AF65-F5344CB8AC3E}">
        <p14:creationId xmlns:p14="http://schemas.microsoft.com/office/powerpoint/2010/main" val="164559035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AutoShape 2"/>
          <p:cNvSpPr>
            <a:spLocks noGrp="1" noChangeArrowheads="1"/>
          </p:cNvSpPr>
          <p:nvPr>
            <p:ph type="title"/>
          </p:nvPr>
        </p:nvSpPr>
        <p:spPr/>
        <p:txBody>
          <a:bodyPr/>
          <a:lstStyle/>
          <a:p>
            <a:pPr eaLnBrk="1" hangingPunct="1"/>
            <a:r>
              <a:rPr lang="en-US" altLang="en-US" smtClean="0"/>
              <a:t>A non-trivial relation</a:t>
            </a:r>
          </a:p>
        </p:txBody>
      </p:sp>
      <p:sp>
        <p:nvSpPr>
          <p:cNvPr id="9219" name="AutoShape 6"/>
          <p:cNvSpPr>
            <a:spLocks noChangeArrowheads="1"/>
          </p:cNvSpPr>
          <p:nvPr/>
        </p:nvSpPr>
        <p:spPr bwMode="auto">
          <a:xfrm>
            <a:off x="3352800" y="3916363"/>
            <a:ext cx="2133600" cy="609600"/>
          </a:xfrm>
          <a:prstGeom prst="rightArrow">
            <a:avLst>
              <a:gd name="adj1" fmla="val 50000"/>
              <a:gd name="adj2" fmla="val 62757"/>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grpSp>
        <p:nvGrpSpPr>
          <p:cNvPr id="9220" name="Group 26"/>
          <p:cNvGrpSpPr>
            <a:grpSpLocks/>
          </p:cNvGrpSpPr>
          <p:nvPr/>
        </p:nvGrpSpPr>
        <p:grpSpPr bwMode="auto">
          <a:xfrm>
            <a:off x="3810000" y="2544763"/>
            <a:ext cx="914400" cy="3429000"/>
            <a:chOff x="2256" y="1488"/>
            <a:chExt cx="576" cy="2160"/>
          </a:xfrm>
        </p:grpSpPr>
        <p:sp>
          <p:nvSpPr>
            <p:cNvPr id="9233" name="AutoShape 15"/>
            <p:cNvSpPr>
              <a:spLocks noChangeArrowheads="1"/>
            </p:cNvSpPr>
            <p:nvPr/>
          </p:nvSpPr>
          <p:spPr bwMode="auto">
            <a:xfrm rot="5400000">
              <a:off x="1464" y="2280"/>
              <a:ext cx="2160" cy="57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000066">
                <a:alpha val="50195"/>
              </a:srgbClr>
            </a:solidFill>
            <a:ln w="9525">
              <a:solidFill>
                <a:schemeClr val="bg1"/>
              </a:solidFill>
              <a:miter lim="800000"/>
              <a:headEnd/>
              <a:tailEnd/>
            </a:ln>
          </p:spPr>
          <p:txBody>
            <a:bodyPr wrap="none" anchor="ctr"/>
            <a:lstStyle/>
            <a:p>
              <a:endParaRPr lang="en-US"/>
            </a:p>
          </p:txBody>
        </p:sp>
        <p:sp>
          <p:nvSpPr>
            <p:cNvPr id="9234" name="Line 16"/>
            <p:cNvSpPr>
              <a:spLocks noChangeShapeType="1"/>
            </p:cNvSpPr>
            <p:nvPr/>
          </p:nvSpPr>
          <p:spPr bwMode="auto">
            <a:xfrm rot="5400000">
              <a:off x="2353" y="1645"/>
              <a:ext cx="381" cy="576"/>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9235" name="Line 17"/>
            <p:cNvSpPr>
              <a:spLocks noChangeShapeType="1"/>
            </p:cNvSpPr>
            <p:nvPr/>
          </p:nvSpPr>
          <p:spPr bwMode="auto">
            <a:xfrm rot="5400000">
              <a:off x="2449" y="1867"/>
              <a:ext cx="190" cy="576"/>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9236" name="Line 18"/>
            <p:cNvSpPr>
              <a:spLocks noChangeShapeType="1"/>
            </p:cNvSpPr>
            <p:nvPr/>
          </p:nvSpPr>
          <p:spPr bwMode="auto">
            <a:xfrm rot="5400000">
              <a:off x="2512" y="2058"/>
              <a:ext cx="63" cy="576"/>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9237" name="Line 19"/>
            <p:cNvSpPr>
              <a:spLocks noChangeShapeType="1"/>
            </p:cNvSpPr>
            <p:nvPr/>
          </p:nvSpPr>
          <p:spPr bwMode="auto">
            <a:xfrm rot="5400000">
              <a:off x="2544" y="2216"/>
              <a:ext cx="0" cy="576"/>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9238" name="Line 20"/>
            <p:cNvSpPr>
              <a:spLocks noChangeShapeType="1"/>
            </p:cNvSpPr>
            <p:nvPr/>
          </p:nvSpPr>
          <p:spPr bwMode="auto">
            <a:xfrm rot="5400000" flipV="1">
              <a:off x="2449" y="2439"/>
              <a:ext cx="190" cy="576"/>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9239" name="Line 21"/>
            <p:cNvSpPr>
              <a:spLocks noChangeShapeType="1"/>
            </p:cNvSpPr>
            <p:nvPr/>
          </p:nvSpPr>
          <p:spPr bwMode="auto">
            <a:xfrm rot="5400000" flipV="1">
              <a:off x="2417" y="2598"/>
              <a:ext cx="254" cy="576"/>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9240" name="Line 22"/>
            <p:cNvSpPr>
              <a:spLocks noChangeShapeType="1"/>
            </p:cNvSpPr>
            <p:nvPr/>
          </p:nvSpPr>
          <p:spPr bwMode="auto">
            <a:xfrm rot="5400000" flipV="1">
              <a:off x="2353" y="2852"/>
              <a:ext cx="381" cy="576"/>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9241" name="Line 23"/>
            <p:cNvSpPr>
              <a:spLocks noChangeShapeType="1"/>
            </p:cNvSpPr>
            <p:nvPr/>
          </p:nvSpPr>
          <p:spPr bwMode="auto">
            <a:xfrm rot="5400000">
              <a:off x="1739" y="2572"/>
              <a:ext cx="1898"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9242" name="Line 24"/>
            <p:cNvSpPr>
              <a:spLocks noChangeShapeType="1"/>
            </p:cNvSpPr>
            <p:nvPr/>
          </p:nvSpPr>
          <p:spPr bwMode="auto">
            <a:xfrm rot="5400000">
              <a:off x="1726" y="2576"/>
              <a:ext cx="1636"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9243" name="Line 25"/>
            <p:cNvSpPr>
              <a:spLocks noChangeShapeType="1"/>
            </p:cNvSpPr>
            <p:nvPr/>
          </p:nvSpPr>
          <p:spPr bwMode="auto">
            <a:xfrm rot="5400000">
              <a:off x="1721" y="2569"/>
              <a:ext cx="1357"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grpSp>
      <p:sp>
        <p:nvSpPr>
          <p:cNvPr id="9221" name="AutoShape 27"/>
          <p:cNvSpPr>
            <a:spLocks noChangeArrowheads="1"/>
          </p:cNvSpPr>
          <p:nvPr/>
        </p:nvSpPr>
        <p:spPr bwMode="auto">
          <a:xfrm>
            <a:off x="3124200" y="3916363"/>
            <a:ext cx="914400" cy="609600"/>
          </a:xfrm>
          <a:prstGeom prst="leftArrow">
            <a:avLst>
              <a:gd name="adj1" fmla="val 50000"/>
              <a:gd name="adj2" fmla="val 61979"/>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9222" name="Text Box 39"/>
          <p:cNvSpPr txBox="1">
            <a:spLocks noChangeArrowheads="1"/>
          </p:cNvSpPr>
          <p:nvPr/>
        </p:nvSpPr>
        <p:spPr bwMode="auto">
          <a:xfrm>
            <a:off x="965200" y="6278563"/>
            <a:ext cx="14430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a:solidFill>
                  <a:srgbClr val="FFFF00"/>
                </a:solidFill>
              </a:rPr>
              <a:t>Referents</a:t>
            </a:r>
          </a:p>
        </p:txBody>
      </p:sp>
      <p:sp>
        <p:nvSpPr>
          <p:cNvPr id="9223" name="Text Box 40"/>
          <p:cNvSpPr txBox="1">
            <a:spLocks noChangeArrowheads="1"/>
          </p:cNvSpPr>
          <p:nvPr/>
        </p:nvSpPr>
        <p:spPr bwMode="auto">
          <a:xfrm>
            <a:off x="6137275" y="6278563"/>
            <a:ext cx="16129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a:solidFill>
                  <a:srgbClr val="FFFF00"/>
                </a:solidFill>
              </a:rPr>
              <a:t>References</a:t>
            </a:r>
          </a:p>
        </p:txBody>
      </p:sp>
      <p:pic>
        <p:nvPicPr>
          <p:cNvPr id="9224" name="Picture 5" descr="CT scann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544763"/>
            <a:ext cx="2219325" cy="333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225" name="Group 9"/>
          <p:cNvGrpSpPr>
            <a:grpSpLocks/>
          </p:cNvGrpSpPr>
          <p:nvPr/>
        </p:nvGrpSpPr>
        <p:grpSpPr bwMode="auto">
          <a:xfrm>
            <a:off x="5715000" y="2392363"/>
            <a:ext cx="2743200" cy="3771900"/>
            <a:chOff x="3120" y="816"/>
            <a:chExt cx="2334" cy="3048"/>
          </a:xfrm>
        </p:grpSpPr>
        <p:pic>
          <p:nvPicPr>
            <p:cNvPr id="923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0" y="864"/>
              <a:ext cx="2328" cy="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2"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0" y="816"/>
              <a:ext cx="2334" cy="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226" name="Freeform 35"/>
          <p:cNvSpPr>
            <a:spLocks/>
          </p:cNvSpPr>
          <p:nvPr/>
        </p:nvSpPr>
        <p:spPr bwMode="auto">
          <a:xfrm>
            <a:off x="2590800" y="2519363"/>
            <a:ext cx="3962400" cy="1701800"/>
          </a:xfrm>
          <a:custGeom>
            <a:avLst/>
            <a:gdLst>
              <a:gd name="T0" fmla="*/ 0 w 2496"/>
              <a:gd name="T1" fmla="*/ 2147483647 h 1072"/>
              <a:gd name="T2" fmla="*/ 2147483647 w 2496"/>
              <a:gd name="T3" fmla="*/ 2147483647 h 1072"/>
              <a:gd name="T4" fmla="*/ 2147483647 w 2496"/>
              <a:gd name="T5" fmla="*/ 2147483647 h 1072"/>
              <a:gd name="T6" fmla="*/ 0 60000 65536"/>
              <a:gd name="T7" fmla="*/ 0 60000 65536"/>
              <a:gd name="T8" fmla="*/ 0 60000 65536"/>
              <a:gd name="T9" fmla="*/ 0 w 2496"/>
              <a:gd name="T10" fmla="*/ 0 h 1072"/>
              <a:gd name="T11" fmla="*/ 2496 w 2496"/>
              <a:gd name="T12" fmla="*/ 1072 h 1072"/>
            </a:gdLst>
            <a:ahLst/>
            <a:cxnLst>
              <a:cxn ang="T6">
                <a:pos x="T0" y="T1"/>
              </a:cxn>
              <a:cxn ang="T7">
                <a:pos x="T2" y="T3"/>
              </a:cxn>
              <a:cxn ang="T8">
                <a:pos x="T4" y="T5"/>
              </a:cxn>
            </a:cxnLst>
            <a:rect l="T9" t="T10" r="T11" b="T12"/>
            <a:pathLst>
              <a:path w="2496" h="1072">
                <a:moveTo>
                  <a:pt x="0" y="1072"/>
                </a:moveTo>
                <a:cubicBezTo>
                  <a:pt x="224" y="600"/>
                  <a:pt x="448" y="128"/>
                  <a:pt x="864" y="64"/>
                </a:cubicBezTo>
                <a:cubicBezTo>
                  <a:pt x="1280" y="0"/>
                  <a:pt x="1888" y="344"/>
                  <a:pt x="2496" y="688"/>
                </a:cubicBezTo>
              </a:path>
            </a:pathLst>
          </a:custGeom>
          <a:noFill/>
          <a:ln w="57150" cap="flat" cmpd="sng">
            <a:solidFill>
              <a:srgbClr val="FF5050"/>
            </a:solidFill>
            <a:prstDash val="solid"/>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nchor="ctr"/>
          <a:lstStyle/>
          <a:p>
            <a:endParaRPr lang="en-US"/>
          </a:p>
        </p:txBody>
      </p:sp>
      <p:sp>
        <p:nvSpPr>
          <p:cNvPr id="9227" name="Freeform 37"/>
          <p:cNvSpPr>
            <a:spLocks/>
          </p:cNvSpPr>
          <p:nvPr/>
        </p:nvSpPr>
        <p:spPr bwMode="auto">
          <a:xfrm rot="20395306" flipV="1">
            <a:off x="2362200" y="4525963"/>
            <a:ext cx="4343400" cy="1473200"/>
          </a:xfrm>
          <a:custGeom>
            <a:avLst/>
            <a:gdLst>
              <a:gd name="T0" fmla="*/ 0 w 2496"/>
              <a:gd name="T1" fmla="*/ 2147483647 h 1072"/>
              <a:gd name="T2" fmla="*/ 2147483647 w 2496"/>
              <a:gd name="T3" fmla="*/ 2147483647 h 1072"/>
              <a:gd name="T4" fmla="*/ 2147483647 w 2496"/>
              <a:gd name="T5" fmla="*/ 2147483647 h 1072"/>
              <a:gd name="T6" fmla="*/ 0 60000 65536"/>
              <a:gd name="T7" fmla="*/ 0 60000 65536"/>
              <a:gd name="T8" fmla="*/ 0 60000 65536"/>
              <a:gd name="T9" fmla="*/ 0 w 2496"/>
              <a:gd name="T10" fmla="*/ 0 h 1072"/>
              <a:gd name="T11" fmla="*/ 2496 w 2496"/>
              <a:gd name="T12" fmla="*/ 1072 h 1072"/>
            </a:gdLst>
            <a:ahLst/>
            <a:cxnLst>
              <a:cxn ang="T6">
                <a:pos x="T0" y="T1"/>
              </a:cxn>
              <a:cxn ang="T7">
                <a:pos x="T2" y="T3"/>
              </a:cxn>
              <a:cxn ang="T8">
                <a:pos x="T4" y="T5"/>
              </a:cxn>
            </a:cxnLst>
            <a:rect l="T9" t="T10" r="T11" b="T12"/>
            <a:pathLst>
              <a:path w="2496" h="1072">
                <a:moveTo>
                  <a:pt x="0" y="1072"/>
                </a:moveTo>
                <a:cubicBezTo>
                  <a:pt x="224" y="600"/>
                  <a:pt x="448" y="128"/>
                  <a:pt x="864" y="64"/>
                </a:cubicBezTo>
                <a:cubicBezTo>
                  <a:pt x="1280" y="0"/>
                  <a:pt x="1888" y="344"/>
                  <a:pt x="2496" y="688"/>
                </a:cubicBezTo>
              </a:path>
            </a:pathLst>
          </a:custGeom>
          <a:noFill/>
          <a:ln w="57150" cap="flat" cmpd="sng">
            <a:solidFill>
              <a:schemeClr val="accent1"/>
            </a:solidFill>
            <a:prstDash val="solid"/>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nchor="ctr"/>
          <a:lstStyle/>
          <a:p>
            <a:endParaRPr lang="en-US"/>
          </a:p>
        </p:txBody>
      </p:sp>
      <p:sp>
        <p:nvSpPr>
          <p:cNvPr id="9228" name="Rectangle 36"/>
          <p:cNvSpPr>
            <a:spLocks noChangeArrowheads="1"/>
          </p:cNvSpPr>
          <p:nvPr/>
        </p:nvSpPr>
        <p:spPr bwMode="auto">
          <a:xfrm>
            <a:off x="6484938" y="3582988"/>
            <a:ext cx="1524000" cy="152400"/>
          </a:xfrm>
          <a:prstGeom prst="rect">
            <a:avLst/>
          </a:prstGeom>
          <a:solidFill>
            <a:srgbClr val="FF505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9229" name="Rectangle 38"/>
          <p:cNvSpPr>
            <a:spLocks noChangeArrowheads="1"/>
          </p:cNvSpPr>
          <p:nvPr/>
        </p:nvSpPr>
        <p:spPr bwMode="auto">
          <a:xfrm>
            <a:off x="6510338" y="4225925"/>
            <a:ext cx="1524000" cy="152400"/>
          </a:xfrm>
          <a:prstGeom prst="rect">
            <a:avLst/>
          </a:prstGeom>
          <a:solidFill>
            <a:srgbClr val="00CC99">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Tree>
    <p:extLst>
      <p:ext uri="{BB962C8B-B14F-4D97-AF65-F5344CB8AC3E}">
        <p14:creationId xmlns:p14="http://schemas.microsoft.com/office/powerpoint/2010/main" val="425333518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r>
              <a:rPr lang="en-US" altLang="en-US" smtClean="0"/>
              <a:t>For instance: meaning and impact of changes</a:t>
            </a:r>
          </a:p>
        </p:txBody>
      </p:sp>
      <p:sp>
        <p:nvSpPr>
          <p:cNvPr id="3" name="Content Placeholder 2"/>
          <p:cNvSpPr>
            <a:spLocks noGrp="1"/>
          </p:cNvSpPr>
          <p:nvPr>
            <p:ph idx="1"/>
          </p:nvPr>
        </p:nvSpPr>
        <p:spPr>
          <a:xfrm>
            <a:off x="228600" y="3527484"/>
            <a:ext cx="8686800" cy="3101915"/>
          </a:xfrm>
        </p:spPr>
        <p:txBody>
          <a:bodyPr>
            <a:normAutofit/>
          </a:bodyPr>
          <a:lstStyle/>
          <a:p>
            <a:pPr>
              <a:defRPr/>
            </a:pPr>
            <a:r>
              <a:rPr lang="en-US" dirty="0" smtClean="0"/>
              <a:t>Are differences in data about the same entities in reality at different points in time due to:</a:t>
            </a:r>
          </a:p>
          <a:p>
            <a:pPr lvl="1">
              <a:defRPr/>
            </a:pPr>
            <a:r>
              <a:rPr lang="en-US" dirty="0" smtClean="0"/>
              <a:t>changes in first-order reality ?</a:t>
            </a:r>
          </a:p>
          <a:p>
            <a:pPr lvl="1">
              <a:defRPr/>
            </a:pPr>
            <a:r>
              <a:rPr lang="en-US" dirty="0" smtClean="0"/>
              <a:t>changes in our understanding of reality ?</a:t>
            </a:r>
          </a:p>
          <a:p>
            <a:pPr lvl="1">
              <a:defRPr/>
            </a:pPr>
            <a:r>
              <a:rPr lang="en-US" dirty="0" smtClean="0"/>
              <a:t>inaccurate observations ?</a:t>
            </a:r>
          </a:p>
          <a:p>
            <a:pPr lvl="1">
              <a:defRPr/>
            </a:pPr>
            <a:r>
              <a:rPr lang="en-US" dirty="0" smtClean="0"/>
              <a:t>registration mistakes ?</a:t>
            </a:r>
            <a:endParaRPr lang="en-US" dirty="0"/>
          </a:p>
        </p:txBody>
      </p:sp>
      <p:sp>
        <p:nvSpPr>
          <p:cNvPr id="52228" name="Rectangle 5"/>
          <p:cNvSpPr>
            <a:spLocks noChangeArrowheads="1"/>
          </p:cNvSpPr>
          <p:nvPr/>
        </p:nvSpPr>
        <p:spPr bwMode="auto">
          <a:xfrm>
            <a:off x="0" y="6381750"/>
            <a:ext cx="914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r" eaLnBrk="1" hangingPunct="1">
              <a:spcBef>
                <a:spcPct val="0"/>
              </a:spcBef>
              <a:buFontTx/>
              <a:buNone/>
            </a:pPr>
            <a:r>
              <a:rPr lang="en-US" altLang="en-US" sz="1200" b="0">
                <a:solidFill>
                  <a:schemeClr val="bg1"/>
                </a:solidFill>
              </a:rPr>
              <a:t>Ceusters W, Smith B. A Realism-Based Approach to the Evolution of Biomedical Ontologies. </a:t>
            </a:r>
            <a:r>
              <a:rPr lang="en-US" altLang="en-US" sz="1200" b="0">
                <a:solidFill>
                  <a:schemeClr val="bg1"/>
                </a:solidFill>
                <a:hlinkClick r:id="rId2"/>
              </a:rPr>
              <a:t>AMIA 2006</a:t>
            </a:r>
            <a:r>
              <a:rPr lang="en-US" altLang="en-US" sz="1200" b="0">
                <a:solidFill>
                  <a:schemeClr val="bg1"/>
                </a:solidFill>
              </a:rPr>
              <a:t> Proceedings, Washington DC, 2006;:121-125. </a:t>
            </a:r>
            <a:r>
              <a:rPr lang="en-US" altLang="en-US" sz="1200" b="0">
                <a:solidFill>
                  <a:schemeClr val="bg1"/>
                </a:solidFill>
                <a:hlinkClick r:id="rId3"/>
              </a:rPr>
              <a:t>http://www.referent-tracking.com/RTU/sendfile/?file=CeustersAMIA2006FINAL.pdf</a:t>
            </a:r>
            <a:endParaRPr lang="en-US" altLang="en-US" sz="1200" b="0">
              <a:solidFill>
                <a:schemeClr val="bg1"/>
              </a:solidFill>
            </a:endParaRPr>
          </a:p>
        </p:txBody>
      </p:sp>
      <p:grpSp>
        <p:nvGrpSpPr>
          <p:cNvPr id="52229" name="Group 7"/>
          <p:cNvGrpSpPr>
            <a:grpSpLocks/>
          </p:cNvGrpSpPr>
          <p:nvPr/>
        </p:nvGrpSpPr>
        <p:grpSpPr bwMode="auto">
          <a:xfrm>
            <a:off x="177800" y="2057400"/>
            <a:ext cx="8742363" cy="1366838"/>
            <a:chOff x="177283" y="2057400"/>
            <a:chExt cx="8742782" cy="1366935"/>
          </a:xfrm>
        </p:grpSpPr>
        <p:pic>
          <p:nvPicPr>
            <p:cNvPr id="52230" name="Picture 29" descr="skew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7283" y="2057400"/>
              <a:ext cx="8742782" cy="1366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1" name="Picture 4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30818" y="2326428"/>
              <a:ext cx="1316631" cy="820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32" name="Line 60"/>
            <p:cNvSpPr>
              <a:spLocks noChangeShapeType="1"/>
            </p:cNvSpPr>
            <p:nvPr/>
          </p:nvSpPr>
          <p:spPr bwMode="auto">
            <a:xfrm flipH="1">
              <a:off x="7051813" y="2438400"/>
              <a:ext cx="448851" cy="136693"/>
            </a:xfrm>
            <a:prstGeom prst="line">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p>
          </p:txBody>
        </p:sp>
      </p:grpSp>
    </p:spTree>
    <p:extLst>
      <p:ext uri="{BB962C8B-B14F-4D97-AF65-F5344CB8AC3E}">
        <p14:creationId xmlns:p14="http://schemas.microsoft.com/office/powerpoint/2010/main" val="26732329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AutoShape 2"/>
          <p:cNvSpPr>
            <a:spLocks noGrp="1" noChangeArrowheads="1"/>
          </p:cNvSpPr>
          <p:nvPr>
            <p:ph type="title"/>
          </p:nvPr>
        </p:nvSpPr>
        <p:spPr/>
        <p:txBody>
          <a:bodyPr/>
          <a:lstStyle/>
          <a:p>
            <a:pPr eaLnBrk="1" hangingPunct="1"/>
            <a:r>
              <a:rPr lang="en-US" altLang="en-US" smtClean="0"/>
              <a:t>What makes it non-trivial?</a:t>
            </a:r>
          </a:p>
        </p:txBody>
      </p:sp>
      <p:sp>
        <p:nvSpPr>
          <p:cNvPr id="11267" name="Content Placeholder 23"/>
          <p:cNvSpPr>
            <a:spLocks noGrp="1"/>
          </p:cNvSpPr>
          <p:nvPr>
            <p:ph idx="1"/>
          </p:nvPr>
        </p:nvSpPr>
        <p:spPr>
          <a:xfrm>
            <a:off x="228600" y="3200400"/>
            <a:ext cx="2667000" cy="3167062"/>
          </a:xfrm>
        </p:spPr>
        <p:txBody>
          <a:bodyPr/>
          <a:lstStyle/>
          <a:p>
            <a:pPr marL="233363" indent="-233363"/>
            <a:r>
              <a:rPr lang="en-US" altLang="en-US" sz="2400" dirty="0" smtClean="0">
                <a:solidFill>
                  <a:srgbClr val="FFFF00"/>
                </a:solidFill>
              </a:rPr>
              <a:t>Referents</a:t>
            </a:r>
          </a:p>
          <a:p>
            <a:pPr marL="401638" lvl="1" indent="-233363"/>
            <a:r>
              <a:rPr lang="en-US" altLang="en-US" sz="1600" dirty="0" smtClean="0"/>
              <a:t>are (meta-) physically the way they are,</a:t>
            </a:r>
          </a:p>
          <a:p>
            <a:pPr marL="401638" lvl="1" indent="-233363"/>
            <a:r>
              <a:rPr lang="en-US" altLang="en-US" sz="1600" dirty="0" smtClean="0"/>
              <a:t>relate to each other in an objective way,</a:t>
            </a:r>
          </a:p>
          <a:p>
            <a:pPr marL="401638" lvl="1" indent="-233363"/>
            <a:r>
              <a:rPr lang="en-US" altLang="en-US" sz="1600" dirty="0" smtClean="0"/>
              <a:t>follow laws of nature.</a:t>
            </a:r>
          </a:p>
        </p:txBody>
      </p:sp>
      <p:sp>
        <p:nvSpPr>
          <p:cNvPr id="25" name="Content Placeholder 24"/>
          <p:cNvSpPr>
            <a:spLocks noGrp="1"/>
          </p:cNvSpPr>
          <p:nvPr>
            <p:ph sz="half" idx="4294967295"/>
          </p:nvPr>
        </p:nvSpPr>
        <p:spPr>
          <a:xfrm>
            <a:off x="5775325" y="3200400"/>
            <a:ext cx="3368675" cy="3282950"/>
          </a:xfrm>
          <a:prstGeom prst="rect">
            <a:avLst/>
          </a:prstGeom>
        </p:spPr>
        <p:txBody>
          <a:bodyPr/>
          <a:lstStyle/>
          <a:p>
            <a:pPr marL="569913" indent="-280988"/>
            <a:r>
              <a:rPr lang="en-US" altLang="en-US" sz="2400" dirty="0" smtClean="0">
                <a:solidFill>
                  <a:srgbClr val="FFFF00"/>
                </a:solidFill>
              </a:rPr>
              <a:t>References</a:t>
            </a:r>
          </a:p>
          <a:p>
            <a:pPr marL="457200" lvl="1" indent="-223838"/>
            <a:r>
              <a:rPr lang="en-US" altLang="en-US" sz="1600" dirty="0" smtClean="0"/>
              <a:t>follow, ideally, the syntactic-semantic conventions of some representation language,</a:t>
            </a:r>
          </a:p>
          <a:p>
            <a:pPr marL="457200" lvl="1" indent="-223838"/>
            <a:r>
              <a:rPr lang="en-US" altLang="en-US" sz="1600" dirty="0" smtClean="0"/>
              <a:t>are restricted by the expressivity of that language,</a:t>
            </a:r>
          </a:p>
          <a:p>
            <a:pPr marL="457200" lvl="1" indent="-223838"/>
            <a:r>
              <a:rPr lang="en-US" altLang="en-US" sz="1600" dirty="0" smtClean="0"/>
              <a:t>to </a:t>
            </a:r>
            <a:r>
              <a:rPr lang="en-US" altLang="en-US" sz="1600" dirty="0"/>
              <a:t>be interpreted correctly, reference collections need external documentation.</a:t>
            </a:r>
          </a:p>
        </p:txBody>
      </p:sp>
      <p:grpSp>
        <p:nvGrpSpPr>
          <p:cNvPr id="11269" name="Group 28"/>
          <p:cNvGrpSpPr>
            <a:grpSpLocks/>
          </p:cNvGrpSpPr>
          <p:nvPr/>
        </p:nvGrpSpPr>
        <p:grpSpPr bwMode="auto">
          <a:xfrm>
            <a:off x="177800" y="1752600"/>
            <a:ext cx="8742363" cy="1366838"/>
            <a:chOff x="177283" y="2057400"/>
            <a:chExt cx="8742782" cy="1366935"/>
          </a:xfrm>
        </p:grpSpPr>
        <p:pic>
          <p:nvPicPr>
            <p:cNvPr id="11272" name="Picture 29" descr="skew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283" y="2057400"/>
              <a:ext cx="8742782" cy="1366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3" name="Picture 4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30818" y="2326428"/>
              <a:ext cx="1316631" cy="820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4" name="Line 60"/>
            <p:cNvSpPr>
              <a:spLocks noChangeShapeType="1"/>
            </p:cNvSpPr>
            <p:nvPr/>
          </p:nvSpPr>
          <p:spPr bwMode="auto">
            <a:xfrm flipH="1">
              <a:off x="7051813" y="2438400"/>
              <a:ext cx="448851" cy="136693"/>
            </a:xfrm>
            <a:prstGeom prst="line">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p>
          </p:txBody>
        </p:sp>
      </p:grpSp>
      <p:sp>
        <p:nvSpPr>
          <p:cNvPr id="26" name="Content Placeholder 24"/>
          <p:cNvSpPr txBox="1">
            <a:spLocks/>
          </p:cNvSpPr>
          <p:nvPr/>
        </p:nvSpPr>
        <p:spPr bwMode="auto">
          <a:xfrm>
            <a:off x="2827338" y="3200400"/>
            <a:ext cx="3051175" cy="3282950"/>
          </a:xfrm>
          <a:prstGeom prst="rect">
            <a:avLst/>
          </a:prstGeom>
          <a:noFill/>
          <a:ln w="9525">
            <a:noFill/>
            <a:miter lim="800000"/>
            <a:headEnd/>
            <a:tailEnd/>
          </a:ln>
        </p:spPr>
        <p:txBody>
          <a:bodyPr/>
          <a:lstStyle/>
          <a:p>
            <a:pPr algn="l" eaLnBrk="0" hangingPunct="0">
              <a:spcBef>
                <a:spcPct val="20000"/>
              </a:spcBef>
              <a:defRPr/>
            </a:pPr>
            <a:r>
              <a:rPr lang="en-US" b="0" kern="0" dirty="0">
                <a:solidFill>
                  <a:srgbClr val="FFFF00"/>
                </a:solidFill>
                <a:latin typeface="+mn-lt"/>
              </a:rPr>
              <a:t>Window on reality</a:t>
            </a:r>
          </a:p>
          <a:p>
            <a:pPr marL="401638" lvl="1" indent="-233363" algn="l" eaLnBrk="0" hangingPunct="0">
              <a:spcBef>
                <a:spcPct val="20000"/>
              </a:spcBef>
              <a:defRPr/>
            </a:pPr>
            <a:r>
              <a:rPr lang="en-US" sz="1600" b="0" kern="0" dirty="0">
                <a:solidFill>
                  <a:srgbClr val="EBE6FC"/>
                </a:solidFill>
                <a:latin typeface="+mn-lt"/>
              </a:rPr>
              <a:t>restricted by:</a:t>
            </a:r>
          </a:p>
          <a:p>
            <a:pPr marL="401638" lvl="1" indent="-233363" algn="l" eaLnBrk="0" hangingPunct="0">
              <a:spcBef>
                <a:spcPct val="20000"/>
              </a:spcBef>
              <a:buFont typeface="Times New Roman" pitchFamily="18" charset="0"/>
              <a:buChar char="−"/>
              <a:defRPr/>
            </a:pPr>
            <a:r>
              <a:rPr lang="en-US" sz="1600" b="0" kern="0" dirty="0">
                <a:solidFill>
                  <a:srgbClr val="EBE6FC"/>
                </a:solidFill>
                <a:latin typeface="+mn-lt"/>
              </a:rPr>
              <a:t>what is physically and technically observable,</a:t>
            </a:r>
          </a:p>
          <a:p>
            <a:pPr marL="401638" lvl="1" indent="-233363" algn="l" eaLnBrk="0" hangingPunct="0">
              <a:spcBef>
                <a:spcPct val="20000"/>
              </a:spcBef>
              <a:buFont typeface="Times New Roman" pitchFamily="18" charset="0"/>
              <a:buChar char="−"/>
              <a:defRPr/>
            </a:pPr>
            <a:r>
              <a:rPr lang="en-US" sz="1600" b="0" kern="0" dirty="0">
                <a:solidFill>
                  <a:srgbClr val="EBE6FC"/>
                </a:solidFill>
                <a:latin typeface="+mn-lt"/>
              </a:rPr>
              <a:t>fit between what is measured and what we think is measured,</a:t>
            </a:r>
          </a:p>
          <a:p>
            <a:pPr marL="401638" lvl="1" indent="-233363" algn="l" eaLnBrk="0" hangingPunct="0">
              <a:spcBef>
                <a:spcPct val="20000"/>
              </a:spcBef>
              <a:buFont typeface="Times New Roman" pitchFamily="18" charset="0"/>
              <a:buChar char="−"/>
              <a:defRPr/>
            </a:pPr>
            <a:r>
              <a:rPr lang="en-US" sz="1600" b="0" kern="0" dirty="0">
                <a:solidFill>
                  <a:srgbClr val="EBE6FC"/>
                </a:solidFill>
                <a:latin typeface="+mn-lt"/>
              </a:rPr>
              <a:t>fit between established knowledge and </a:t>
            </a:r>
            <a:r>
              <a:rPr lang="en-US" sz="1600" b="0" kern="0" dirty="0" smtClean="0">
                <a:solidFill>
                  <a:srgbClr val="EBE6FC"/>
                </a:solidFill>
                <a:latin typeface="+mn-lt"/>
              </a:rPr>
              <a:t>laws </a:t>
            </a:r>
            <a:r>
              <a:rPr lang="en-US" sz="1600" b="0" kern="0" dirty="0">
                <a:solidFill>
                  <a:srgbClr val="EBE6FC"/>
                </a:solidFill>
                <a:latin typeface="+mn-lt"/>
              </a:rPr>
              <a:t>of </a:t>
            </a:r>
            <a:r>
              <a:rPr lang="en-US" sz="1600" b="0" kern="0" dirty="0" smtClean="0">
                <a:solidFill>
                  <a:srgbClr val="EBE6FC"/>
                </a:solidFill>
                <a:latin typeface="+mn-lt"/>
              </a:rPr>
              <a:t>nature.</a:t>
            </a:r>
            <a:endParaRPr lang="en-US" sz="1600" b="0" kern="0" dirty="0">
              <a:solidFill>
                <a:srgbClr val="EBE6FC"/>
              </a:solidFill>
              <a:latin typeface="+mn-lt"/>
            </a:endParaRPr>
          </a:p>
        </p:txBody>
      </p:sp>
    </p:spTree>
    <p:extLst>
      <p:ext uri="{BB962C8B-B14F-4D97-AF65-F5344CB8AC3E}">
        <p14:creationId xmlns:p14="http://schemas.microsoft.com/office/powerpoint/2010/main" val="37388613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5">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uild="p"/>
      <p:bldP spid="2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altLang="en-US" smtClean="0"/>
              <a:t>Key topics for this talk</a:t>
            </a:r>
          </a:p>
        </p:txBody>
      </p:sp>
      <p:sp>
        <p:nvSpPr>
          <p:cNvPr id="10243" name="Content Placeholder 3"/>
          <p:cNvSpPr>
            <a:spLocks noGrp="1"/>
          </p:cNvSpPr>
          <p:nvPr>
            <p:ph idx="1"/>
          </p:nvPr>
        </p:nvSpPr>
        <p:spPr/>
        <p:txBody>
          <a:bodyPr/>
          <a:lstStyle/>
          <a:p>
            <a:pPr marL="514350" indent="-514350">
              <a:buFont typeface="Times New Roman" panose="02020603050405020304" pitchFamily="18" charset="0"/>
              <a:buAutoNum type="arabicPeriod"/>
            </a:pPr>
            <a:r>
              <a:rPr lang="en-US" altLang="en-US" smtClean="0"/>
              <a:t>Ontology </a:t>
            </a:r>
          </a:p>
          <a:p>
            <a:pPr marL="514350" indent="-514350">
              <a:buFont typeface="Times New Roman" panose="02020603050405020304" pitchFamily="18" charset="0"/>
              <a:buAutoNum type="arabicPeriod"/>
            </a:pPr>
            <a:r>
              <a:rPr lang="en-US" altLang="en-US" smtClean="0"/>
              <a:t>Pharmacogenomics </a:t>
            </a:r>
          </a:p>
          <a:p>
            <a:pPr marL="514350" indent="-514350">
              <a:buFont typeface="Times New Roman" panose="02020603050405020304" pitchFamily="18" charset="0"/>
              <a:buAutoNum type="arabicPeriod"/>
            </a:pPr>
            <a:r>
              <a:rPr lang="en-US" altLang="en-US" smtClean="0"/>
              <a:t>Research Data Collection</a:t>
            </a:r>
          </a:p>
        </p:txBody>
      </p:sp>
      <p:sp>
        <p:nvSpPr>
          <p:cNvPr id="10244" name="Slide Number Placeholder 2"/>
          <p:cNvSpPr>
            <a:spLocks noGrp="1"/>
          </p:cNvSpPr>
          <p:nvPr>
            <p:ph type="sldNum" sz="quarter" idx="4294967295"/>
          </p:nvPr>
        </p:nvSpPr>
        <p:spPr>
          <a:xfrm>
            <a:off x="0" y="6553200"/>
            <a:ext cx="614363"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spcBef>
                <a:spcPct val="0"/>
              </a:spcBef>
              <a:buFontTx/>
              <a:buNone/>
            </a:pPr>
            <a:fld id="{368BBF64-BF68-493E-9ABF-A2950405BB5F}" type="slidenum">
              <a:rPr lang="en-US" altLang="en-US" sz="1400" smtClean="0">
                <a:solidFill>
                  <a:schemeClr val="bg1"/>
                </a:solidFill>
              </a:rPr>
              <a:pPr>
                <a:spcBef>
                  <a:spcPct val="0"/>
                </a:spcBef>
                <a:buFontTx/>
                <a:buNone/>
              </a:pPr>
              <a:t>3</a:t>
            </a:fld>
            <a:endParaRPr lang="en-US" altLang="en-US" sz="1400" smtClean="0">
              <a:solidFill>
                <a:schemeClr val="bg1"/>
              </a:solidFill>
            </a:endParaRPr>
          </a:p>
        </p:txBody>
      </p:sp>
    </p:spTree>
    <p:extLst>
      <p:ext uri="{BB962C8B-B14F-4D97-AF65-F5344CB8AC3E}">
        <p14:creationId xmlns:p14="http://schemas.microsoft.com/office/powerpoint/2010/main" val="366382113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UDF-77786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9600"/>
            <a:ext cx="91440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7" name="AutoShape 5"/>
          <p:cNvSpPr>
            <a:spLocks noGrp="1" noChangeArrowheads="1"/>
          </p:cNvSpPr>
          <p:nvPr>
            <p:ph type="title"/>
          </p:nvPr>
        </p:nvSpPr>
        <p:spPr/>
        <p:txBody>
          <a:bodyPr/>
          <a:lstStyle/>
          <a:p>
            <a:r>
              <a:rPr lang="en-US" altLang="en-US" dirty="0" smtClean="0"/>
              <a:t>The basis of Ontological Realism (O.R.)</a:t>
            </a:r>
          </a:p>
        </p:txBody>
      </p:sp>
      <p:sp>
        <p:nvSpPr>
          <p:cNvPr id="30723" name="Rectangle 3"/>
          <p:cNvSpPr>
            <a:spLocks noGrp="1" noChangeArrowheads="1"/>
          </p:cNvSpPr>
          <p:nvPr>
            <p:ph idx="1"/>
          </p:nvPr>
        </p:nvSpPr>
        <p:spPr>
          <a:xfrm>
            <a:off x="3124200" y="1676400"/>
            <a:ext cx="5791200" cy="4953000"/>
          </a:xfrm>
          <a:solidFill>
            <a:srgbClr val="000000">
              <a:alpha val="50195"/>
            </a:srgbClr>
          </a:solidFill>
          <a:ln>
            <a:solidFill>
              <a:schemeClr val="tx1"/>
            </a:solidFill>
            <a:miter lim="800000"/>
            <a:headEnd/>
            <a:tailEnd/>
          </a:ln>
        </p:spPr>
        <p:txBody>
          <a:bodyPr/>
          <a:lstStyle/>
          <a:p>
            <a:pPr marL="533400" indent="-533400">
              <a:buFontTx/>
              <a:buAutoNum type="arabicPeriod"/>
            </a:pPr>
            <a:r>
              <a:rPr lang="en-US" altLang="en-US" sz="2800" dirty="0" smtClean="0"/>
              <a:t>There is an external reality which is ‘objectively’ the way it is;</a:t>
            </a:r>
          </a:p>
          <a:p>
            <a:pPr marL="533400" indent="-533400">
              <a:buFontTx/>
              <a:buAutoNum type="arabicPeriod"/>
            </a:pPr>
            <a:r>
              <a:rPr lang="en-US" altLang="en-US" sz="2800" dirty="0" smtClean="0"/>
              <a:t>That reality is accessible to us;</a:t>
            </a:r>
          </a:p>
          <a:p>
            <a:pPr marL="533400" indent="-533400">
              <a:buFontTx/>
              <a:buAutoNum type="arabicPeriod"/>
            </a:pPr>
            <a:r>
              <a:rPr lang="en-US" altLang="en-US" sz="2800" dirty="0" smtClean="0"/>
              <a:t>We build in our brains cognitive representations of  reality; </a:t>
            </a:r>
          </a:p>
          <a:p>
            <a:pPr marL="533400" indent="-533400">
              <a:buFontTx/>
              <a:buAutoNum type="arabicPeriod"/>
            </a:pPr>
            <a:r>
              <a:rPr lang="en-US" altLang="en-US" sz="2800" dirty="0" smtClean="0"/>
              <a:t>We communicate with others about what is there, and what we believe there is there.</a:t>
            </a:r>
          </a:p>
        </p:txBody>
      </p:sp>
      <p:pic>
        <p:nvPicPr>
          <p:cNvPr id="23556" name="Picture 4" descr="glob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350" y="2438400"/>
            <a:ext cx="28575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8" name="Rectangle 6"/>
          <p:cNvSpPr>
            <a:spLocks noChangeArrowheads="1"/>
          </p:cNvSpPr>
          <p:nvPr/>
        </p:nvSpPr>
        <p:spPr bwMode="auto">
          <a:xfrm>
            <a:off x="388938" y="6400800"/>
            <a:ext cx="87550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r" eaLnBrk="1" hangingPunct="1"/>
            <a:r>
              <a:rPr lang="en-US" altLang="en-US" sz="1200" b="0">
                <a:solidFill>
                  <a:schemeClr val="bg1"/>
                </a:solidFill>
              </a:rPr>
              <a:t>Smith B, Kusnierczyk W, Schober D, Ceusters W. Towards a Reference Terminology for Ontology Research and Development in the Biomedical Domain. Proceedings of KR-MED 2006, Biomedical Ontology in Action, November 8, 2006, Baltimore MD, USA</a:t>
            </a:r>
            <a:r>
              <a:rPr lang="en-US" altLang="en-US" sz="1200">
                <a:solidFill>
                  <a:schemeClr val="bg1"/>
                </a:solidFill>
              </a:rPr>
              <a:t> </a:t>
            </a:r>
          </a:p>
        </p:txBody>
      </p:sp>
    </p:spTree>
    <p:extLst>
      <p:ext uri="{BB962C8B-B14F-4D97-AF65-F5344CB8AC3E}">
        <p14:creationId xmlns:p14="http://schemas.microsoft.com/office/powerpoint/2010/main" val="2314427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30723">
                                            <p:bg/>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723">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723">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723">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072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2"/>
          <p:cNvSpPr>
            <a:spLocks noGrp="1"/>
          </p:cNvSpPr>
          <p:nvPr>
            <p:ph idx="1"/>
          </p:nvPr>
        </p:nvSpPr>
        <p:spPr/>
        <p:txBody>
          <a:bodyPr/>
          <a:lstStyle/>
          <a:p>
            <a:pPr eaLnBrk="1" hangingPunct="1"/>
            <a:endParaRPr lang="en-US" altLang="en-US" smtClean="0"/>
          </a:p>
        </p:txBody>
      </p:sp>
      <p:pic>
        <p:nvPicPr>
          <p:cNvPr id="26627" name="Picture 2" descr="http://3.bp.blogspot.com/_2cxvSmlPoaM/Ss-JdUAcxwI/AAAAAAAADM4/fOmasxsNiCg/s800/rembrand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43000"/>
            <a:ext cx="9144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8" name="Rectangle 28"/>
          <p:cNvSpPr>
            <a:spLocks noChangeArrowheads="1"/>
          </p:cNvSpPr>
          <p:nvPr/>
        </p:nvSpPr>
        <p:spPr bwMode="auto">
          <a:xfrm>
            <a:off x="0" y="4724400"/>
            <a:ext cx="9144000" cy="1524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type="triangle" w="med" len="med"/>
              </a14:hiddenLine>
            </a:ext>
          </a:extLst>
        </p:spPr>
        <p:txBody>
          <a:bodyPr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grpSp>
        <p:nvGrpSpPr>
          <p:cNvPr id="26629" name="Group 22"/>
          <p:cNvGrpSpPr>
            <a:grpSpLocks/>
          </p:cNvGrpSpPr>
          <p:nvPr/>
        </p:nvGrpSpPr>
        <p:grpSpPr bwMode="auto">
          <a:xfrm>
            <a:off x="0" y="0"/>
            <a:ext cx="9144000" cy="1143000"/>
            <a:chOff x="-1" y="0"/>
            <a:chExt cx="9144001" cy="1143000"/>
          </a:xfrm>
        </p:grpSpPr>
        <p:pic>
          <p:nvPicPr>
            <p:cNvPr id="2663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9144001"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40" name="Rectangle 21"/>
            <p:cNvSpPr>
              <a:spLocks noChangeArrowheads="1"/>
            </p:cNvSpPr>
            <p:nvPr/>
          </p:nvSpPr>
          <p:spPr bwMode="auto">
            <a:xfrm>
              <a:off x="0" y="990600"/>
              <a:ext cx="9144000" cy="1524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type="triangle" w="med" len="med"/>
                </a14:hiddenLine>
              </a:ext>
            </a:extLst>
          </p:spPr>
          <p:txBody>
            <a:bodyPr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grpSp>
      <p:sp>
        <p:nvSpPr>
          <p:cNvPr id="26630" name="TextBox 24"/>
          <p:cNvSpPr txBox="1">
            <a:spLocks noChangeArrowheads="1"/>
          </p:cNvSpPr>
          <p:nvPr/>
        </p:nvSpPr>
        <p:spPr bwMode="auto">
          <a:xfrm>
            <a:off x="106363" y="6096000"/>
            <a:ext cx="7556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a:solidFill>
                  <a:schemeClr val="bg1"/>
                </a:solidFill>
              </a:rPr>
              <a:t>L1</a:t>
            </a:r>
            <a:r>
              <a:rPr lang="en-US" altLang="en-US" baseline="30000">
                <a:solidFill>
                  <a:schemeClr val="bg1"/>
                </a:solidFill>
              </a:rPr>
              <a:t>-</a:t>
            </a:r>
          </a:p>
        </p:txBody>
      </p:sp>
      <p:sp>
        <p:nvSpPr>
          <p:cNvPr id="26631" name="TextBox 25"/>
          <p:cNvSpPr txBox="1">
            <a:spLocks noChangeArrowheads="1"/>
          </p:cNvSpPr>
          <p:nvPr/>
        </p:nvSpPr>
        <p:spPr bwMode="auto">
          <a:xfrm>
            <a:off x="152400" y="1371600"/>
            <a:ext cx="6635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a:solidFill>
                  <a:schemeClr val="bg1"/>
                </a:solidFill>
              </a:rPr>
              <a:t>L2</a:t>
            </a:r>
          </a:p>
        </p:txBody>
      </p:sp>
      <p:sp>
        <p:nvSpPr>
          <p:cNvPr id="26632" name="TextBox 27"/>
          <p:cNvSpPr txBox="1">
            <a:spLocks noChangeArrowheads="1"/>
          </p:cNvSpPr>
          <p:nvPr/>
        </p:nvSpPr>
        <p:spPr bwMode="auto">
          <a:xfrm>
            <a:off x="152400" y="152400"/>
            <a:ext cx="663575" cy="5842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a:solidFill>
                  <a:schemeClr val="bg1"/>
                </a:solidFill>
              </a:rPr>
              <a:t>L3</a:t>
            </a:r>
          </a:p>
        </p:txBody>
      </p:sp>
      <p:sp>
        <p:nvSpPr>
          <p:cNvPr id="26633" name="Slide Number Placeholder 10"/>
          <p:cNvSpPr>
            <a:spLocks noGrp="1"/>
          </p:cNvSpPr>
          <p:nvPr>
            <p:ph type="sldNum" sz="quarter" idx="4294967295"/>
          </p:nvPr>
        </p:nvSpPr>
        <p:spPr>
          <a:xfrm>
            <a:off x="-225425" y="6553200"/>
            <a:ext cx="614363"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C0121FBA-3C66-4326-891E-798A141C34E2}" type="slidenum">
              <a:rPr lang="en-US" altLang="en-US" sz="1400" b="0">
                <a:solidFill>
                  <a:schemeClr val="bg1"/>
                </a:solidFill>
              </a:rPr>
              <a:pPr eaLnBrk="1" hangingPunct="1"/>
              <a:t>31</a:t>
            </a:fld>
            <a:endParaRPr lang="en-US" altLang="en-US" sz="1400" b="0">
              <a:solidFill>
                <a:schemeClr val="bg1"/>
              </a:solidFill>
            </a:endParaRPr>
          </a:p>
        </p:txBody>
      </p:sp>
      <p:sp>
        <p:nvSpPr>
          <p:cNvPr id="26634" name="Rectangle 11"/>
          <p:cNvSpPr>
            <a:spLocks noChangeArrowheads="1"/>
          </p:cNvSpPr>
          <p:nvPr/>
        </p:nvSpPr>
        <p:spPr bwMode="auto">
          <a:xfrm>
            <a:off x="914400" y="152400"/>
            <a:ext cx="8229600" cy="4619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a:t>Linguistic representations </a:t>
            </a:r>
            <a:r>
              <a:rPr lang="en-US" altLang="en-US" i="1"/>
              <a:t>about</a:t>
            </a:r>
            <a:r>
              <a:rPr lang="en-US" altLang="en-US"/>
              <a:t> (L1</a:t>
            </a:r>
            <a:r>
              <a:rPr lang="en-US" altLang="en-US" baseline="30000"/>
              <a:t>-</a:t>
            </a:r>
            <a:r>
              <a:rPr lang="en-US" altLang="en-US"/>
              <a:t>), (L2) or (L3) </a:t>
            </a:r>
          </a:p>
        </p:txBody>
      </p:sp>
      <p:sp>
        <p:nvSpPr>
          <p:cNvPr id="26635" name="Rectangle 12"/>
          <p:cNvSpPr>
            <a:spLocks noChangeArrowheads="1"/>
          </p:cNvSpPr>
          <p:nvPr/>
        </p:nvSpPr>
        <p:spPr bwMode="auto">
          <a:xfrm>
            <a:off x="914400" y="1371600"/>
            <a:ext cx="5029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a:solidFill>
                  <a:srgbClr val="FFFFFF"/>
                </a:solidFill>
              </a:rPr>
              <a:t>Beliefs </a:t>
            </a:r>
            <a:r>
              <a:rPr lang="en-US" altLang="en-US" i="1">
                <a:solidFill>
                  <a:srgbClr val="FFFFFF"/>
                </a:solidFill>
              </a:rPr>
              <a:t>about</a:t>
            </a:r>
            <a:r>
              <a:rPr lang="en-US" altLang="en-US">
                <a:solidFill>
                  <a:srgbClr val="FFFFFF"/>
                </a:solidFill>
              </a:rPr>
              <a:t> (1) </a:t>
            </a:r>
            <a:endParaRPr lang="en-US" altLang="en-US"/>
          </a:p>
        </p:txBody>
      </p:sp>
      <p:sp>
        <p:nvSpPr>
          <p:cNvPr id="26636" name="Rectangle 13"/>
          <p:cNvSpPr>
            <a:spLocks noChangeArrowheads="1"/>
          </p:cNvSpPr>
          <p:nvPr/>
        </p:nvSpPr>
        <p:spPr bwMode="auto">
          <a:xfrm>
            <a:off x="1066800" y="5562600"/>
            <a:ext cx="8077200" cy="1077913"/>
          </a:xfrm>
          <a:prstGeom prst="rect">
            <a:avLst/>
          </a:prstGeom>
          <a:solidFill>
            <a:srgbClr val="000000">
              <a:alpha val="5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l" eaLnBrk="1" hangingPunct="1"/>
            <a:r>
              <a:rPr lang="en-US" altLang="en-US">
                <a:solidFill>
                  <a:srgbClr val="FFFFFF"/>
                </a:solidFill>
              </a:rPr>
              <a:t>Entities (particular or generic) with objective existence which are </a:t>
            </a:r>
            <a:r>
              <a:rPr lang="en-US" altLang="en-US" i="1">
                <a:solidFill>
                  <a:srgbClr val="FFFFFF"/>
                </a:solidFill>
              </a:rPr>
              <a:t>not about anything</a:t>
            </a:r>
            <a:endParaRPr lang="en-US" altLang="en-US"/>
          </a:p>
        </p:txBody>
      </p:sp>
      <p:sp>
        <p:nvSpPr>
          <p:cNvPr id="26637" name="Text Box 4"/>
          <p:cNvSpPr txBox="1">
            <a:spLocks noChangeArrowheads="1"/>
          </p:cNvSpPr>
          <p:nvPr/>
        </p:nvSpPr>
        <p:spPr bwMode="auto">
          <a:xfrm rot="2140383">
            <a:off x="5680075" y="1354138"/>
            <a:ext cx="30051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a:solidFill>
                  <a:srgbClr val="00CC99"/>
                </a:solidFill>
              </a:rPr>
              <a:t>Representations</a:t>
            </a:r>
          </a:p>
        </p:txBody>
      </p:sp>
      <p:sp>
        <p:nvSpPr>
          <p:cNvPr id="26638" name="Text Box 5"/>
          <p:cNvSpPr txBox="1">
            <a:spLocks noChangeArrowheads="1"/>
          </p:cNvSpPr>
          <p:nvPr/>
        </p:nvSpPr>
        <p:spPr bwMode="auto">
          <a:xfrm>
            <a:off x="5486400" y="4953000"/>
            <a:ext cx="354806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a:solidFill>
                  <a:srgbClr val="00CC99"/>
                </a:solidFill>
              </a:rPr>
              <a:t>First Order Reality</a:t>
            </a:r>
          </a:p>
        </p:txBody>
      </p:sp>
    </p:spTree>
    <p:extLst>
      <p:ext uri="{BB962C8B-B14F-4D97-AF65-F5344CB8AC3E}">
        <p14:creationId xmlns:p14="http://schemas.microsoft.com/office/powerpoint/2010/main" val="302332928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 Box 319"/>
          <p:cNvSpPr txBox="1">
            <a:spLocks noChangeArrowheads="1"/>
          </p:cNvSpPr>
          <p:nvPr/>
        </p:nvSpPr>
        <p:spPr bwMode="auto">
          <a:xfrm>
            <a:off x="685800" y="3413125"/>
            <a:ext cx="1727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r>
              <a:rPr lang="en-US" altLang="en-US" sz="2000">
                <a:solidFill>
                  <a:schemeClr val="bg1"/>
                </a:solidFill>
              </a:rPr>
              <a:t>observation &amp;</a:t>
            </a:r>
          </a:p>
          <a:p>
            <a:pPr algn="ctr" eaLnBrk="1" hangingPunct="1">
              <a:spcBef>
                <a:spcPct val="0"/>
              </a:spcBef>
              <a:buFontTx/>
              <a:buNone/>
            </a:pPr>
            <a:r>
              <a:rPr lang="en-US" altLang="en-US" sz="2000">
                <a:solidFill>
                  <a:schemeClr val="bg1"/>
                </a:solidFill>
              </a:rPr>
              <a:t>measurement</a:t>
            </a:r>
          </a:p>
        </p:txBody>
      </p:sp>
      <p:sp>
        <p:nvSpPr>
          <p:cNvPr id="60419" name="AutoShape 2"/>
          <p:cNvSpPr>
            <a:spLocks noGrp="1" noChangeArrowheads="1"/>
          </p:cNvSpPr>
          <p:nvPr>
            <p:ph type="title"/>
          </p:nvPr>
        </p:nvSpPr>
        <p:spPr/>
        <p:txBody>
          <a:bodyPr/>
          <a:lstStyle/>
          <a:p>
            <a:pPr eaLnBrk="1" hangingPunct="1"/>
            <a:r>
              <a:rPr lang="en-US" altLang="en-US" sz="2800" smtClean="0"/>
              <a:t>A crucial distinction: data and what they are </a:t>
            </a:r>
            <a:r>
              <a:rPr lang="en-US" altLang="en-US" sz="2800" i="1" u="sng" smtClean="0"/>
              <a:t>about</a:t>
            </a:r>
          </a:p>
        </p:txBody>
      </p:sp>
      <p:grpSp>
        <p:nvGrpSpPr>
          <p:cNvPr id="60420" name="Group 3"/>
          <p:cNvGrpSpPr>
            <a:grpSpLocks/>
          </p:cNvGrpSpPr>
          <p:nvPr/>
        </p:nvGrpSpPr>
        <p:grpSpPr bwMode="auto">
          <a:xfrm>
            <a:off x="4006850" y="2090738"/>
            <a:ext cx="1077913" cy="1262062"/>
            <a:chOff x="3170" y="2938"/>
            <a:chExt cx="679" cy="795"/>
          </a:xfrm>
        </p:grpSpPr>
        <p:sp>
          <p:nvSpPr>
            <p:cNvPr id="60702" name="Oval 4"/>
            <p:cNvSpPr>
              <a:spLocks noChangeArrowheads="1"/>
            </p:cNvSpPr>
            <p:nvPr/>
          </p:nvSpPr>
          <p:spPr bwMode="auto">
            <a:xfrm flipH="1">
              <a:off x="3170" y="3006"/>
              <a:ext cx="97" cy="97"/>
            </a:xfrm>
            <a:prstGeom prst="ellipse">
              <a:avLst/>
            </a:prstGeom>
            <a:solidFill>
              <a:srgbClr val="FF9933"/>
            </a:solidFill>
            <a:ln w="9525">
              <a:solidFill>
                <a:schemeClr val="bg1"/>
              </a:solidFill>
              <a:round/>
              <a:headEnd/>
              <a:tailEnd/>
            </a:ln>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60703" name="Oval 5"/>
            <p:cNvSpPr>
              <a:spLocks noChangeArrowheads="1"/>
            </p:cNvSpPr>
            <p:nvPr/>
          </p:nvSpPr>
          <p:spPr bwMode="auto">
            <a:xfrm flipH="1">
              <a:off x="3267" y="3103"/>
              <a:ext cx="97" cy="97"/>
            </a:xfrm>
            <a:prstGeom prst="ellipse">
              <a:avLst/>
            </a:prstGeom>
            <a:solidFill>
              <a:srgbClr val="FF9933"/>
            </a:solidFill>
            <a:ln w="9525">
              <a:solidFill>
                <a:schemeClr val="bg1"/>
              </a:solidFill>
              <a:round/>
              <a:headEnd/>
              <a:tailEnd/>
            </a:ln>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60704" name="Oval 6"/>
            <p:cNvSpPr>
              <a:spLocks noChangeArrowheads="1"/>
            </p:cNvSpPr>
            <p:nvPr/>
          </p:nvSpPr>
          <p:spPr bwMode="auto">
            <a:xfrm flipH="1">
              <a:off x="3412" y="3151"/>
              <a:ext cx="97" cy="97"/>
            </a:xfrm>
            <a:prstGeom prst="ellipse">
              <a:avLst/>
            </a:prstGeom>
            <a:solidFill>
              <a:srgbClr val="FF9933"/>
            </a:solidFill>
            <a:ln w="9525">
              <a:solidFill>
                <a:schemeClr val="bg1"/>
              </a:solidFill>
              <a:round/>
              <a:headEnd/>
              <a:tailEnd/>
            </a:ln>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60705" name="Oval 7"/>
            <p:cNvSpPr>
              <a:spLocks noChangeArrowheads="1"/>
            </p:cNvSpPr>
            <p:nvPr/>
          </p:nvSpPr>
          <p:spPr bwMode="auto">
            <a:xfrm flipH="1">
              <a:off x="3218" y="3297"/>
              <a:ext cx="97" cy="97"/>
            </a:xfrm>
            <a:prstGeom prst="ellipse">
              <a:avLst/>
            </a:prstGeom>
            <a:solidFill>
              <a:srgbClr val="FF9933"/>
            </a:solidFill>
            <a:ln w="9525">
              <a:solidFill>
                <a:schemeClr val="bg1"/>
              </a:solidFill>
              <a:round/>
              <a:headEnd/>
              <a:tailEnd/>
            </a:ln>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60706" name="Oval 8"/>
            <p:cNvSpPr>
              <a:spLocks noChangeArrowheads="1"/>
            </p:cNvSpPr>
            <p:nvPr/>
          </p:nvSpPr>
          <p:spPr bwMode="auto">
            <a:xfrm flipH="1">
              <a:off x="3558" y="3442"/>
              <a:ext cx="97" cy="97"/>
            </a:xfrm>
            <a:prstGeom prst="ellipse">
              <a:avLst/>
            </a:prstGeom>
            <a:solidFill>
              <a:srgbClr val="FF9933"/>
            </a:solidFill>
            <a:ln w="9525">
              <a:solidFill>
                <a:schemeClr val="bg1"/>
              </a:solidFill>
              <a:round/>
              <a:headEnd/>
              <a:tailEnd/>
            </a:ln>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60707" name="Oval 9"/>
            <p:cNvSpPr>
              <a:spLocks noChangeArrowheads="1"/>
            </p:cNvSpPr>
            <p:nvPr/>
          </p:nvSpPr>
          <p:spPr bwMode="auto">
            <a:xfrm flipH="1">
              <a:off x="3655" y="3248"/>
              <a:ext cx="97" cy="97"/>
            </a:xfrm>
            <a:prstGeom prst="ellipse">
              <a:avLst/>
            </a:prstGeom>
            <a:solidFill>
              <a:srgbClr val="FF9933"/>
            </a:solidFill>
            <a:ln w="9525">
              <a:solidFill>
                <a:schemeClr val="bg1"/>
              </a:solidFill>
              <a:round/>
              <a:headEnd/>
              <a:tailEnd/>
            </a:ln>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60708" name="Oval 10"/>
            <p:cNvSpPr>
              <a:spLocks noChangeArrowheads="1"/>
            </p:cNvSpPr>
            <p:nvPr/>
          </p:nvSpPr>
          <p:spPr bwMode="auto">
            <a:xfrm flipH="1">
              <a:off x="3461" y="3394"/>
              <a:ext cx="97" cy="97"/>
            </a:xfrm>
            <a:prstGeom prst="ellipse">
              <a:avLst/>
            </a:prstGeom>
            <a:solidFill>
              <a:srgbClr val="FF9933"/>
            </a:solidFill>
            <a:ln w="9525">
              <a:solidFill>
                <a:schemeClr val="bg1"/>
              </a:solidFill>
              <a:round/>
              <a:headEnd/>
              <a:tailEnd/>
            </a:ln>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60709" name="Oval 11"/>
            <p:cNvSpPr>
              <a:spLocks noChangeArrowheads="1"/>
            </p:cNvSpPr>
            <p:nvPr/>
          </p:nvSpPr>
          <p:spPr bwMode="auto">
            <a:xfrm flipH="1">
              <a:off x="3558" y="3054"/>
              <a:ext cx="97" cy="97"/>
            </a:xfrm>
            <a:prstGeom prst="ellipse">
              <a:avLst/>
            </a:prstGeom>
            <a:solidFill>
              <a:srgbClr val="FF9933"/>
            </a:solidFill>
            <a:ln w="9525">
              <a:solidFill>
                <a:schemeClr val="bg1"/>
              </a:solidFill>
              <a:round/>
              <a:headEnd/>
              <a:tailEnd/>
            </a:ln>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60710" name="Oval 12"/>
            <p:cNvSpPr>
              <a:spLocks noChangeArrowheads="1"/>
            </p:cNvSpPr>
            <p:nvPr/>
          </p:nvSpPr>
          <p:spPr bwMode="auto">
            <a:xfrm flipH="1">
              <a:off x="3267" y="3103"/>
              <a:ext cx="97" cy="97"/>
            </a:xfrm>
            <a:prstGeom prst="ellipse">
              <a:avLst/>
            </a:prstGeom>
            <a:solidFill>
              <a:srgbClr val="FF9933"/>
            </a:solidFill>
            <a:ln w="9525">
              <a:solidFill>
                <a:schemeClr val="bg1"/>
              </a:solidFill>
              <a:round/>
              <a:headEnd/>
              <a:tailEnd/>
            </a:ln>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60711" name="Oval 13"/>
            <p:cNvSpPr>
              <a:spLocks noChangeArrowheads="1"/>
            </p:cNvSpPr>
            <p:nvPr/>
          </p:nvSpPr>
          <p:spPr bwMode="auto">
            <a:xfrm flipH="1">
              <a:off x="3364" y="3200"/>
              <a:ext cx="97" cy="97"/>
            </a:xfrm>
            <a:prstGeom prst="ellipse">
              <a:avLst/>
            </a:prstGeom>
            <a:solidFill>
              <a:srgbClr val="FF9933"/>
            </a:solidFill>
            <a:ln w="9525">
              <a:solidFill>
                <a:schemeClr val="bg1"/>
              </a:solidFill>
              <a:round/>
              <a:headEnd/>
              <a:tailEnd/>
            </a:ln>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60712" name="Oval 14"/>
            <p:cNvSpPr>
              <a:spLocks noChangeArrowheads="1"/>
            </p:cNvSpPr>
            <p:nvPr/>
          </p:nvSpPr>
          <p:spPr bwMode="auto">
            <a:xfrm flipH="1">
              <a:off x="3509" y="3248"/>
              <a:ext cx="97" cy="97"/>
            </a:xfrm>
            <a:prstGeom prst="ellipse">
              <a:avLst/>
            </a:prstGeom>
            <a:solidFill>
              <a:srgbClr val="FF9933"/>
            </a:solidFill>
            <a:ln w="9525">
              <a:solidFill>
                <a:schemeClr val="bg1"/>
              </a:solidFill>
              <a:round/>
              <a:headEnd/>
              <a:tailEnd/>
            </a:ln>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60713" name="Oval 15"/>
            <p:cNvSpPr>
              <a:spLocks noChangeArrowheads="1"/>
            </p:cNvSpPr>
            <p:nvPr/>
          </p:nvSpPr>
          <p:spPr bwMode="auto">
            <a:xfrm flipH="1">
              <a:off x="3315" y="3394"/>
              <a:ext cx="97" cy="97"/>
            </a:xfrm>
            <a:prstGeom prst="ellipse">
              <a:avLst/>
            </a:prstGeom>
            <a:solidFill>
              <a:srgbClr val="FF9933"/>
            </a:solidFill>
            <a:ln w="9525">
              <a:solidFill>
                <a:schemeClr val="bg1"/>
              </a:solidFill>
              <a:round/>
              <a:headEnd/>
              <a:tailEnd/>
            </a:ln>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60714" name="Oval 16"/>
            <p:cNvSpPr>
              <a:spLocks noChangeArrowheads="1"/>
            </p:cNvSpPr>
            <p:nvPr/>
          </p:nvSpPr>
          <p:spPr bwMode="auto">
            <a:xfrm flipH="1">
              <a:off x="3655" y="3539"/>
              <a:ext cx="97" cy="97"/>
            </a:xfrm>
            <a:prstGeom prst="ellipse">
              <a:avLst/>
            </a:prstGeom>
            <a:solidFill>
              <a:srgbClr val="FF9933"/>
            </a:solidFill>
            <a:ln w="9525">
              <a:solidFill>
                <a:schemeClr val="bg1"/>
              </a:solidFill>
              <a:round/>
              <a:headEnd/>
              <a:tailEnd/>
            </a:ln>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60715" name="Oval 17"/>
            <p:cNvSpPr>
              <a:spLocks noChangeArrowheads="1"/>
            </p:cNvSpPr>
            <p:nvPr/>
          </p:nvSpPr>
          <p:spPr bwMode="auto">
            <a:xfrm flipH="1">
              <a:off x="3655" y="3442"/>
              <a:ext cx="97" cy="97"/>
            </a:xfrm>
            <a:prstGeom prst="ellipse">
              <a:avLst/>
            </a:prstGeom>
            <a:solidFill>
              <a:srgbClr val="FF9933"/>
            </a:solidFill>
            <a:ln w="9525">
              <a:solidFill>
                <a:schemeClr val="bg1"/>
              </a:solidFill>
              <a:round/>
              <a:headEnd/>
              <a:tailEnd/>
            </a:ln>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60716" name="Oval 18"/>
            <p:cNvSpPr>
              <a:spLocks noChangeArrowheads="1"/>
            </p:cNvSpPr>
            <p:nvPr/>
          </p:nvSpPr>
          <p:spPr bwMode="auto">
            <a:xfrm flipH="1">
              <a:off x="3266" y="3539"/>
              <a:ext cx="97" cy="97"/>
            </a:xfrm>
            <a:prstGeom prst="ellipse">
              <a:avLst/>
            </a:prstGeom>
            <a:solidFill>
              <a:srgbClr val="FF9933"/>
            </a:solidFill>
            <a:ln w="9525">
              <a:solidFill>
                <a:schemeClr val="bg1"/>
              </a:solidFill>
              <a:round/>
              <a:headEnd/>
              <a:tailEnd/>
            </a:ln>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60717" name="Oval 19"/>
            <p:cNvSpPr>
              <a:spLocks noChangeArrowheads="1"/>
            </p:cNvSpPr>
            <p:nvPr/>
          </p:nvSpPr>
          <p:spPr bwMode="auto">
            <a:xfrm flipH="1">
              <a:off x="3655" y="3151"/>
              <a:ext cx="97" cy="97"/>
            </a:xfrm>
            <a:prstGeom prst="ellipse">
              <a:avLst/>
            </a:prstGeom>
            <a:solidFill>
              <a:srgbClr val="FF9933"/>
            </a:solidFill>
            <a:ln w="9525">
              <a:solidFill>
                <a:schemeClr val="bg1"/>
              </a:solidFill>
              <a:round/>
              <a:headEnd/>
              <a:tailEnd/>
            </a:ln>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60718" name="Oval 20"/>
            <p:cNvSpPr>
              <a:spLocks noChangeArrowheads="1"/>
            </p:cNvSpPr>
            <p:nvPr/>
          </p:nvSpPr>
          <p:spPr bwMode="auto">
            <a:xfrm flipH="1">
              <a:off x="3364" y="3200"/>
              <a:ext cx="97" cy="97"/>
            </a:xfrm>
            <a:prstGeom prst="ellipse">
              <a:avLst/>
            </a:prstGeom>
            <a:solidFill>
              <a:srgbClr val="FF9933"/>
            </a:solidFill>
            <a:ln w="9525">
              <a:solidFill>
                <a:schemeClr val="bg1"/>
              </a:solidFill>
              <a:round/>
              <a:headEnd/>
              <a:tailEnd/>
            </a:ln>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60719" name="Oval 21"/>
            <p:cNvSpPr>
              <a:spLocks noChangeArrowheads="1"/>
            </p:cNvSpPr>
            <p:nvPr/>
          </p:nvSpPr>
          <p:spPr bwMode="auto">
            <a:xfrm flipH="1">
              <a:off x="3461" y="3297"/>
              <a:ext cx="97" cy="97"/>
            </a:xfrm>
            <a:prstGeom prst="ellipse">
              <a:avLst/>
            </a:prstGeom>
            <a:solidFill>
              <a:srgbClr val="FF9933"/>
            </a:solidFill>
            <a:ln w="9525">
              <a:solidFill>
                <a:schemeClr val="bg1"/>
              </a:solidFill>
              <a:round/>
              <a:headEnd/>
              <a:tailEnd/>
            </a:ln>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60720" name="Oval 22"/>
            <p:cNvSpPr>
              <a:spLocks noChangeArrowheads="1"/>
            </p:cNvSpPr>
            <p:nvPr/>
          </p:nvSpPr>
          <p:spPr bwMode="auto">
            <a:xfrm flipH="1">
              <a:off x="3606" y="3345"/>
              <a:ext cx="97" cy="97"/>
            </a:xfrm>
            <a:prstGeom prst="ellipse">
              <a:avLst/>
            </a:prstGeom>
            <a:solidFill>
              <a:srgbClr val="FF9933"/>
            </a:solidFill>
            <a:ln w="9525">
              <a:solidFill>
                <a:schemeClr val="bg1"/>
              </a:solidFill>
              <a:round/>
              <a:headEnd/>
              <a:tailEnd/>
            </a:ln>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60721" name="Oval 23"/>
            <p:cNvSpPr>
              <a:spLocks noChangeArrowheads="1"/>
            </p:cNvSpPr>
            <p:nvPr/>
          </p:nvSpPr>
          <p:spPr bwMode="auto">
            <a:xfrm flipH="1">
              <a:off x="3412" y="3491"/>
              <a:ext cx="97" cy="97"/>
            </a:xfrm>
            <a:prstGeom prst="ellipse">
              <a:avLst/>
            </a:prstGeom>
            <a:solidFill>
              <a:srgbClr val="FF9933"/>
            </a:solidFill>
            <a:ln w="9525">
              <a:solidFill>
                <a:schemeClr val="bg1"/>
              </a:solidFill>
              <a:round/>
              <a:headEnd/>
              <a:tailEnd/>
            </a:ln>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60722" name="Oval 24"/>
            <p:cNvSpPr>
              <a:spLocks noChangeArrowheads="1"/>
            </p:cNvSpPr>
            <p:nvPr/>
          </p:nvSpPr>
          <p:spPr bwMode="auto">
            <a:xfrm flipH="1">
              <a:off x="3752" y="3636"/>
              <a:ext cx="97" cy="97"/>
            </a:xfrm>
            <a:prstGeom prst="ellipse">
              <a:avLst/>
            </a:prstGeom>
            <a:solidFill>
              <a:srgbClr val="FF9933"/>
            </a:solidFill>
            <a:ln w="9525">
              <a:solidFill>
                <a:schemeClr val="bg1"/>
              </a:solidFill>
              <a:round/>
              <a:headEnd/>
              <a:tailEnd/>
            </a:ln>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60723" name="Oval 25"/>
            <p:cNvSpPr>
              <a:spLocks noChangeArrowheads="1"/>
            </p:cNvSpPr>
            <p:nvPr/>
          </p:nvSpPr>
          <p:spPr bwMode="auto">
            <a:xfrm flipH="1">
              <a:off x="3752" y="3539"/>
              <a:ext cx="97" cy="97"/>
            </a:xfrm>
            <a:prstGeom prst="ellipse">
              <a:avLst/>
            </a:prstGeom>
            <a:solidFill>
              <a:srgbClr val="FF9933"/>
            </a:solidFill>
            <a:ln w="9525">
              <a:solidFill>
                <a:schemeClr val="bg1"/>
              </a:solidFill>
              <a:round/>
              <a:headEnd/>
              <a:tailEnd/>
            </a:ln>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60724" name="Oval 26"/>
            <p:cNvSpPr>
              <a:spLocks noChangeArrowheads="1"/>
            </p:cNvSpPr>
            <p:nvPr/>
          </p:nvSpPr>
          <p:spPr bwMode="auto">
            <a:xfrm flipH="1">
              <a:off x="3655" y="3588"/>
              <a:ext cx="97" cy="97"/>
            </a:xfrm>
            <a:prstGeom prst="ellipse">
              <a:avLst/>
            </a:prstGeom>
            <a:solidFill>
              <a:srgbClr val="FF9933"/>
            </a:solidFill>
            <a:ln w="9525">
              <a:solidFill>
                <a:schemeClr val="bg1"/>
              </a:solidFill>
              <a:round/>
              <a:headEnd/>
              <a:tailEnd/>
            </a:ln>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60725" name="Oval 27"/>
            <p:cNvSpPr>
              <a:spLocks noChangeArrowheads="1"/>
            </p:cNvSpPr>
            <p:nvPr/>
          </p:nvSpPr>
          <p:spPr bwMode="auto">
            <a:xfrm flipH="1">
              <a:off x="3752" y="3248"/>
              <a:ext cx="97" cy="97"/>
            </a:xfrm>
            <a:prstGeom prst="ellipse">
              <a:avLst/>
            </a:prstGeom>
            <a:solidFill>
              <a:srgbClr val="FF9933"/>
            </a:solidFill>
            <a:ln w="9525">
              <a:solidFill>
                <a:schemeClr val="bg1"/>
              </a:solidFill>
              <a:round/>
              <a:headEnd/>
              <a:tailEnd/>
            </a:ln>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60726" name="Oval 28"/>
            <p:cNvSpPr>
              <a:spLocks noChangeArrowheads="1"/>
            </p:cNvSpPr>
            <p:nvPr/>
          </p:nvSpPr>
          <p:spPr bwMode="auto">
            <a:xfrm flipH="1">
              <a:off x="3315" y="2938"/>
              <a:ext cx="97" cy="97"/>
            </a:xfrm>
            <a:prstGeom prst="ellipse">
              <a:avLst/>
            </a:prstGeom>
            <a:solidFill>
              <a:srgbClr val="FF9933"/>
            </a:solidFill>
            <a:ln w="9525">
              <a:solidFill>
                <a:schemeClr val="bg1"/>
              </a:solidFill>
              <a:round/>
              <a:headEnd/>
              <a:tailEnd/>
            </a:ln>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60727" name="Oval 29"/>
            <p:cNvSpPr>
              <a:spLocks noChangeArrowheads="1"/>
            </p:cNvSpPr>
            <p:nvPr/>
          </p:nvSpPr>
          <p:spPr bwMode="auto">
            <a:xfrm flipH="1">
              <a:off x="3412" y="3035"/>
              <a:ext cx="97" cy="97"/>
            </a:xfrm>
            <a:prstGeom prst="ellipse">
              <a:avLst/>
            </a:prstGeom>
            <a:solidFill>
              <a:srgbClr val="FF9933"/>
            </a:solidFill>
            <a:ln w="9525">
              <a:solidFill>
                <a:schemeClr val="bg1"/>
              </a:solidFill>
              <a:round/>
              <a:headEnd/>
              <a:tailEnd/>
            </a:ln>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60728" name="Oval 30"/>
            <p:cNvSpPr>
              <a:spLocks noChangeArrowheads="1"/>
            </p:cNvSpPr>
            <p:nvPr/>
          </p:nvSpPr>
          <p:spPr bwMode="auto">
            <a:xfrm flipH="1">
              <a:off x="3557" y="3083"/>
              <a:ext cx="97" cy="97"/>
            </a:xfrm>
            <a:prstGeom prst="ellipse">
              <a:avLst/>
            </a:prstGeom>
            <a:solidFill>
              <a:srgbClr val="FF9933"/>
            </a:solidFill>
            <a:ln w="9525">
              <a:solidFill>
                <a:schemeClr val="bg1"/>
              </a:solidFill>
              <a:round/>
              <a:headEnd/>
              <a:tailEnd/>
            </a:ln>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60729" name="Oval 31"/>
            <p:cNvSpPr>
              <a:spLocks noChangeArrowheads="1"/>
            </p:cNvSpPr>
            <p:nvPr/>
          </p:nvSpPr>
          <p:spPr bwMode="auto">
            <a:xfrm flipH="1">
              <a:off x="3363" y="3229"/>
              <a:ext cx="97" cy="97"/>
            </a:xfrm>
            <a:prstGeom prst="ellipse">
              <a:avLst/>
            </a:prstGeom>
            <a:solidFill>
              <a:srgbClr val="FF9933"/>
            </a:solidFill>
            <a:ln w="9525">
              <a:solidFill>
                <a:schemeClr val="bg1"/>
              </a:solidFill>
              <a:round/>
              <a:headEnd/>
              <a:tailEnd/>
            </a:ln>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60730" name="Oval 32"/>
            <p:cNvSpPr>
              <a:spLocks noChangeArrowheads="1"/>
            </p:cNvSpPr>
            <p:nvPr/>
          </p:nvSpPr>
          <p:spPr bwMode="auto">
            <a:xfrm flipH="1">
              <a:off x="3703" y="3374"/>
              <a:ext cx="97" cy="97"/>
            </a:xfrm>
            <a:prstGeom prst="ellipse">
              <a:avLst/>
            </a:prstGeom>
            <a:solidFill>
              <a:srgbClr val="FF9933"/>
            </a:solidFill>
            <a:ln w="9525">
              <a:solidFill>
                <a:schemeClr val="bg1"/>
              </a:solidFill>
              <a:round/>
              <a:headEnd/>
              <a:tailEnd/>
            </a:ln>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60731" name="Oval 33"/>
            <p:cNvSpPr>
              <a:spLocks noChangeArrowheads="1"/>
            </p:cNvSpPr>
            <p:nvPr/>
          </p:nvSpPr>
          <p:spPr bwMode="auto">
            <a:xfrm flipH="1">
              <a:off x="3703" y="3277"/>
              <a:ext cx="97" cy="97"/>
            </a:xfrm>
            <a:prstGeom prst="ellipse">
              <a:avLst/>
            </a:prstGeom>
            <a:solidFill>
              <a:srgbClr val="FF9933"/>
            </a:solidFill>
            <a:ln w="9525">
              <a:solidFill>
                <a:schemeClr val="bg1"/>
              </a:solidFill>
              <a:round/>
              <a:headEnd/>
              <a:tailEnd/>
            </a:ln>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60732" name="Oval 34"/>
            <p:cNvSpPr>
              <a:spLocks noChangeArrowheads="1"/>
            </p:cNvSpPr>
            <p:nvPr/>
          </p:nvSpPr>
          <p:spPr bwMode="auto">
            <a:xfrm flipH="1">
              <a:off x="3606" y="3326"/>
              <a:ext cx="97" cy="97"/>
            </a:xfrm>
            <a:prstGeom prst="ellipse">
              <a:avLst/>
            </a:prstGeom>
            <a:solidFill>
              <a:srgbClr val="FF9933"/>
            </a:solidFill>
            <a:ln w="9525">
              <a:solidFill>
                <a:schemeClr val="bg1"/>
              </a:solidFill>
              <a:round/>
              <a:headEnd/>
              <a:tailEnd/>
            </a:ln>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60733" name="Oval 35"/>
            <p:cNvSpPr>
              <a:spLocks noChangeArrowheads="1"/>
            </p:cNvSpPr>
            <p:nvPr/>
          </p:nvSpPr>
          <p:spPr bwMode="auto">
            <a:xfrm flipH="1">
              <a:off x="3703" y="2986"/>
              <a:ext cx="97" cy="97"/>
            </a:xfrm>
            <a:prstGeom prst="ellipse">
              <a:avLst/>
            </a:prstGeom>
            <a:solidFill>
              <a:srgbClr val="FF9933"/>
            </a:solidFill>
            <a:ln w="9525">
              <a:solidFill>
                <a:schemeClr val="bg1"/>
              </a:solidFill>
              <a:round/>
              <a:headEnd/>
              <a:tailEnd/>
            </a:ln>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grpSp>
      <p:grpSp>
        <p:nvGrpSpPr>
          <p:cNvPr id="60421" name="Group 37"/>
          <p:cNvGrpSpPr>
            <a:grpSpLocks/>
          </p:cNvGrpSpPr>
          <p:nvPr/>
        </p:nvGrpSpPr>
        <p:grpSpPr bwMode="auto">
          <a:xfrm>
            <a:off x="5057775" y="1916113"/>
            <a:ext cx="3849688" cy="1187450"/>
            <a:chOff x="3186" y="1207"/>
            <a:chExt cx="2425" cy="748"/>
          </a:xfrm>
        </p:grpSpPr>
        <p:sp>
          <p:nvSpPr>
            <p:cNvPr id="60666" name="AutoShape 38"/>
            <p:cNvSpPr>
              <a:spLocks noChangeArrowheads="1"/>
            </p:cNvSpPr>
            <p:nvPr/>
          </p:nvSpPr>
          <p:spPr bwMode="auto">
            <a:xfrm>
              <a:off x="4136" y="1301"/>
              <a:ext cx="1475" cy="654"/>
            </a:xfrm>
            <a:prstGeom prst="cube">
              <a:avLst>
                <a:gd name="adj" fmla="val 75843"/>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grpSp>
          <p:nvGrpSpPr>
            <p:cNvPr id="60667" name="Group 39"/>
            <p:cNvGrpSpPr>
              <a:grpSpLocks/>
            </p:cNvGrpSpPr>
            <p:nvPr/>
          </p:nvGrpSpPr>
          <p:grpSpPr bwMode="auto">
            <a:xfrm>
              <a:off x="4308" y="1360"/>
              <a:ext cx="1233" cy="468"/>
              <a:chOff x="3968" y="1662"/>
              <a:chExt cx="1233" cy="748"/>
            </a:xfrm>
          </p:grpSpPr>
          <p:sp>
            <p:nvSpPr>
              <p:cNvPr id="60670" name="Oval 40"/>
              <p:cNvSpPr>
                <a:spLocks noChangeArrowheads="1"/>
              </p:cNvSpPr>
              <p:nvPr/>
            </p:nvSpPr>
            <p:spPr bwMode="auto">
              <a:xfrm flipH="1">
                <a:off x="4017" y="1857"/>
                <a:ext cx="97" cy="97"/>
              </a:xfrm>
              <a:prstGeom prst="ellipse">
                <a:avLst/>
              </a:prstGeom>
              <a:solidFill>
                <a:srgbClr val="FF3300"/>
              </a:solidFill>
              <a:ln w="9525">
                <a:solidFill>
                  <a:schemeClr val="bg1"/>
                </a:solidFill>
                <a:round/>
                <a:headEnd/>
                <a:tailEnd/>
              </a:ln>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60671" name="Oval 41"/>
              <p:cNvSpPr>
                <a:spLocks noChangeArrowheads="1"/>
              </p:cNvSpPr>
              <p:nvPr/>
            </p:nvSpPr>
            <p:spPr bwMode="auto">
              <a:xfrm flipH="1">
                <a:off x="4211" y="1828"/>
                <a:ext cx="97" cy="97"/>
              </a:xfrm>
              <a:prstGeom prst="ellipse">
                <a:avLst/>
              </a:prstGeom>
              <a:solidFill>
                <a:srgbClr val="FF3300"/>
              </a:solidFill>
              <a:ln w="9525">
                <a:solidFill>
                  <a:schemeClr val="bg1"/>
                </a:solidFill>
                <a:round/>
                <a:headEnd/>
                <a:tailEnd/>
              </a:ln>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60672" name="Oval 42"/>
              <p:cNvSpPr>
                <a:spLocks noChangeArrowheads="1"/>
              </p:cNvSpPr>
              <p:nvPr/>
            </p:nvSpPr>
            <p:spPr bwMode="auto">
              <a:xfrm flipH="1">
                <a:off x="4356" y="1876"/>
                <a:ext cx="97" cy="97"/>
              </a:xfrm>
              <a:prstGeom prst="ellipse">
                <a:avLst/>
              </a:prstGeom>
              <a:solidFill>
                <a:srgbClr val="FF3300"/>
              </a:solidFill>
              <a:ln w="9525">
                <a:solidFill>
                  <a:schemeClr val="bg1"/>
                </a:solidFill>
                <a:round/>
                <a:headEnd/>
                <a:tailEnd/>
              </a:ln>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60673" name="Oval 43"/>
              <p:cNvSpPr>
                <a:spLocks noChangeArrowheads="1"/>
              </p:cNvSpPr>
              <p:nvPr/>
            </p:nvSpPr>
            <p:spPr bwMode="auto">
              <a:xfrm flipH="1">
                <a:off x="4162" y="1983"/>
                <a:ext cx="97" cy="97"/>
              </a:xfrm>
              <a:prstGeom prst="ellipse">
                <a:avLst/>
              </a:prstGeom>
              <a:solidFill>
                <a:srgbClr val="FF3300"/>
              </a:solidFill>
              <a:ln w="9525">
                <a:solidFill>
                  <a:schemeClr val="bg1"/>
                </a:solidFill>
                <a:round/>
                <a:headEnd/>
                <a:tailEnd/>
              </a:ln>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60674" name="Oval 44"/>
              <p:cNvSpPr>
                <a:spLocks noChangeArrowheads="1"/>
              </p:cNvSpPr>
              <p:nvPr/>
            </p:nvSpPr>
            <p:spPr bwMode="auto">
              <a:xfrm flipH="1">
                <a:off x="4355" y="2196"/>
                <a:ext cx="97" cy="97"/>
              </a:xfrm>
              <a:prstGeom prst="ellipse">
                <a:avLst/>
              </a:prstGeom>
              <a:solidFill>
                <a:srgbClr val="FF3300"/>
              </a:solidFill>
              <a:ln w="9525">
                <a:solidFill>
                  <a:schemeClr val="bg1"/>
                </a:solidFill>
                <a:round/>
                <a:headEnd/>
                <a:tailEnd/>
              </a:ln>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60675" name="Oval 45"/>
              <p:cNvSpPr>
                <a:spLocks noChangeArrowheads="1"/>
              </p:cNvSpPr>
              <p:nvPr/>
            </p:nvSpPr>
            <p:spPr bwMode="auto">
              <a:xfrm flipH="1">
                <a:off x="4599" y="1973"/>
                <a:ext cx="97" cy="97"/>
              </a:xfrm>
              <a:prstGeom prst="ellipse">
                <a:avLst/>
              </a:prstGeom>
              <a:solidFill>
                <a:srgbClr val="FF3300"/>
              </a:solidFill>
              <a:ln w="9525">
                <a:solidFill>
                  <a:schemeClr val="bg1"/>
                </a:solidFill>
                <a:round/>
                <a:headEnd/>
                <a:tailEnd/>
              </a:ln>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60676" name="Oval 46"/>
              <p:cNvSpPr>
                <a:spLocks noChangeArrowheads="1"/>
              </p:cNvSpPr>
              <p:nvPr/>
            </p:nvSpPr>
            <p:spPr bwMode="auto">
              <a:xfrm flipH="1">
                <a:off x="4405" y="2119"/>
                <a:ext cx="97" cy="97"/>
              </a:xfrm>
              <a:prstGeom prst="ellipse">
                <a:avLst/>
              </a:prstGeom>
              <a:solidFill>
                <a:srgbClr val="FF3300"/>
              </a:solidFill>
              <a:ln w="9525">
                <a:solidFill>
                  <a:schemeClr val="bg1"/>
                </a:solidFill>
                <a:round/>
                <a:headEnd/>
                <a:tailEnd/>
              </a:ln>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60677" name="Oval 47"/>
              <p:cNvSpPr>
                <a:spLocks noChangeArrowheads="1"/>
              </p:cNvSpPr>
              <p:nvPr/>
            </p:nvSpPr>
            <p:spPr bwMode="auto">
              <a:xfrm flipH="1">
                <a:off x="4550" y="1722"/>
                <a:ext cx="97" cy="97"/>
              </a:xfrm>
              <a:prstGeom prst="ellipse">
                <a:avLst/>
              </a:prstGeom>
              <a:solidFill>
                <a:srgbClr val="FF3300"/>
              </a:solidFill>
              <a:ln w="9525">
                <a:solidFill>
                  <a:schemeClr val="bg1"/>
                </a:solidFill>
                <a:round/>
                <a:headEnd/>
                <a:tailEnd/>
              </a:ln>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60678" name="Oval 48"/>
              <p:cNvSpPr>
                <a:spLocks noChangeArrowheads="1"/>
              </p:cNvSpPr>
              <p:nvPr/>
            </p:nvSpPr>
            <p:spPr bwMode="auto">
              <a:xfrm flipH="1">
                <a:off x="4211" y="1828"/>
                <a:ext cx="97" cy="97"/>
              </a:xfrm>
              <a:prstGeom prst="ellipse">
                <a:avLst/>
              </a:prstGeom>
              <a:solidFill>
                <a:srgbClr val="FF3300"/>
              </a:solidFill>
              <a:ln w="9525">
                <a:solidFill>
                  <a:schemeClr val="bg1"/>
                </a:solidFill>
                <a:round/>
                <a:headEnd/>
                <a:tailEnd/>
              </a:ln>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60679" name="Oval 49"/>
              <p:cNvSpPr>
                <a:spLocks noChangeArrowheads="1"/>
              </p:cNvSpPr>
              <p:nvPr/>
            </p:nvSpPr>
            <p:spPr bwMode="auto">
              <a:xfrm flipH="1">
                <a:off x="4308" y="1925"/>
                <a:ext cx="97" cy="97"/>
              </a:xfrm>
              <a:prstGeom prst="ellipse">
                <a:avLst/>
              </a:prstGeom>
              <a:solidFill>
                <a:srgbClr val="FF3300"/>
              </a:solidFill>
              <a:ln w="9525">
                <a:solidFill>
                  <a:schemeClr val="bg1"/>
                </a:solidFill>
                <a:round/>
                <a:headEnd/>
                <a:tailEnd/>
              </a:ln>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60680" name="Oval 50"/>
              <p:cNvSpPr>
                <a:spLocks noChangeArrowheads="1"/>
              </p:cNvSpPr>
              <p:nvPr/>
            </p:nvSpPr>
            <p:spPr bwMode="auto">
              <a:xfrm flipH="1">
                <a:off x="4453" y="1973"/>
                <a:ext cx="97" cy="97"/>
              </a:xfrm>
              <a:prstGeom prst="ellipse">
                <a:avLst/>
              </a:prstGeom>
              <a:solidFill>
                <a:srgbClr val="FF3300"/>
              </a:solidFill>
              <a:ln w="9525">
                <a:solidFill>
                  <a:schemeClr val="bg1"/>
                </a:solidFill>
                <a:round/>
                <a:headEnd/>
                <a:tailEnd/>
              </a:ln>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60681" name="Oval 51"/>
              <p:cNvSpPr>
                <a:spLocks noChangeArrowheads="1"/>
              </p:cNvSpPr>
              <p:nvPr/>
            </p:nvSpPr>
            <p:spPr bwMode="auto">
              <a:xfrm flipH="1">
                <a:off x="4259" y="2119"/>
                <a:ext cx="97" cy="97"/>
              </a:xfrm>
              <a:prstGeom prst="ellipse">
                <a:avLst/>
              </a:prstGeom>
              <a:solidFill>
                <a:srgbClr val="FF3300"/>
              </a:solidFill>
              <a:ln w="9525">
                <a:solidFill>
                  <a:schemeClr val="bg1"/>
                </a:solidFill>
                <a:round/>
                <a:headEnd/>
                <a:tailEnd/>
              </a:ln>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60682" name="Oval 52"/>
              <p:cNvSpPr>
                <a:spLocks noChangeArrowheads="1"/>
              </p:cNvSpPr>
              <p:nvPr/>
            </p:nvSpPr>
            <p:spPr bwMode="auto">
              <a:xfrm flipH="1">
                <a:off x="4599" y="2264"/>
                <a:ext cx="97" cy="97"/>
              </a:xfrm>
              <a:prstGeom prst="ellipse">
                <a:avLst/>
              </a:prstGeom>
              <a:solidFill>
                <a:srgbClr val="FF3300"/>
              </a:solidFill>
              <a:ln w="9525">
                <a:solidFill>
                  <a:schemeClr val="bg1"/>
                </a:solidFill>
                <a:round/>
                <a:headEnd/>
                <a:tailEnd/>
              </a:ln>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60683" name="Oval 53"/>
              <p:cNvSpPr>
                <a:spLocks noChangeArrowheads="1"/>
              </p:cNvSpPr>
              <p:nvPr/>
            </p:nvSpPr>
            <p:spPr bwMode="auto">
              <a:xfrm flipH="1">
                <a:off x="4550" y="2196"/>
                <a:ext cx="97" cy="97"/>
              </a:xfrm>
              <a:prstGeom prst="ellipse">
                <a:avLst/>
              </a:prstGeom>
              <a:solidFill>
                <a:srgbClr val="FF3300"/>
              </a:solidFill>
              <a:ln w="9525">
                <a:solidFill>
                  <a:schemeClr val="bg1"/>
                </a:solidFill>
                <a:round/>
                <a:headEnd/>
                <a:tailEnd/>
              </a:ln>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60684" name="Oval 54"/>
              <p:cNvSpPr>
                <a:spLocks noChangeArrowheads="1"/>
              </p:cNvSpPr>
              <p:nvPr/>
            </p:nvSpPr>
            <p:spPr bwMode="auto">
              <a:xfrm flipH="1">
                <a:off x="3968" y="2178"/>
                <a:ext cx="97" cy="97"/>
              </a:xfrm>
              <a:prstGeom prst="ellipse">
                <a:avLst/>
              </a:prstGeom>
              <a:solidFill>
                <a:srgbClr val="FF3300"/>
              </a:solidFill>
              <a:ln w="9525">
                <a:solidFill>
                  <a:schemeClr val="bg1"/>
                </a:solidFill>
                <a:round/>
                <a:headEnd/>
                <a:tailEnd/>
              </a:ln>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60685" name="Oval 55"/>
              <p:cNvSpPr>
                <a:spLocks noChangeArrowheads="1"/>
              </p:cNvSpPr>
              <p:nvPr/>
            </p:nvSpPr>
            <p:spPr bwMode="auto">
              <a:xfrm flipH="1">
                <a:off x="4599" y="1876"/>
                <a:ext cx="97" cy="97"/>
              </a:xfrm>
              <a:prstGeom prst="ellipse">
                <a:avLst/>
              </a:prstGeom>
              <a:solidFill>
                <a:srgbClr val="FF3300"/>
              </a:solidFill>
              <a:ln w="9525">
                <a:solidFill>
                  <a:schemeClr val="bg1"/>
                </a:solidFill>
                <a:round/>
                <a:headEnd/>
                <a:tailEnd/>
              </a:ln>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60686" name="Oval 56"/>
              <p:cNvSpPr>
                <a:spLocks noChangeArrowheads="1"/>
              </p:cNvSpPr>
              <p:nvPr/>
            </p:nvSpPr>
            <p:spPr bwMode="auto">
              <a:xfrm flipH="1">
                <a:off x="4308" y="1925"/>
                <a:ext cx="97" cy="97"/>
              </a:xfrm>
              <a:prstGeom prst="ellipse">
                <a:avLst/>
              </a:prstGeom>
              <a:solidFill>
                <a:srgbClr val="FF3300"/>
              </a:solidFill>
              <a:ln w="9525">
                <a:solidFill>
                  <a:schemeClr val="bg1"/>
                </a:solidFill>
                <a:round/>
                <a:headEnd/>
                <a:tailEnd/>
              </a:ln>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60687" name="Oval 57"/>
              <p:cNvSpPr>
                <a:spLocks noChangeArrowheads="1"/>
              </p:cNvSpPr>
              <p:nvPr/>
            </p:nvSpPr>
            <p:spPr bwMode="auto">
              <a:xfrm flipH="1">
                <a:off x="4405" y="2022"/>
                <a:ext cx="97" cy="97"/>
              </a:xfrm>
              <a:prstGeom prst="ellipse">
                <a:avLst/>
              </a:prstGeom>
              <a:solidFill>
                <a:srgbClr val="FF3300"/>
              </a:solidFill>
              <a:ln w="9525">
                <a:solidFill>
                  <a:schemeClr val="bg1"/>
                </a:solidFill>
                <a:round/>
                <a:headEnd/>
                <a:tailEnd/>
              </a:ln>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60688" name="Oval 58"/>
              <p:cNvSpPr>
                <a:spLocks noChangeArrowheads="1"/>
              </p:cNvSpPr>
              <p:nvPr/>
            </p:nvSpPr>
            <p:spPr bwMode="auto">
              <a:xfrm flipH="1">
                <a:off x="4550" y="2070"/>
                <a:ext cx="97" cy="97"/>
              </a:xfrm>
              <a:prstGeom prst="ellipse">
                <a:avLst/>
              </a:prstGeom>
              <a:solidFill>
                <a:srgbClr val="FF3300"/>
              </a:solidFill>
              <a:ln w="9525">
                <a:solidFill>
                  <a:schemeClr val="bg1"/>
                </a:solidFill>
                <a:round/>
                <a:headEnd/>
                <a:tailEnd/>
              </a:ln>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60689" name="Oval 59"/>
              <p:cNvSpPr>
                <a:spLocks noChangeArrowheads="1"/>
              </p:cNvSpPr>
              <p:nvPr/>
            </p:nvSpPr>
            <p:spPr bwMode="auto">
              <a:xfrm flipH="1">
                <a:off x="4162" y="2226"/>
                <a:ext cx="97" cy="97"/>
              </a:xfrm>
              <a:prstGeom prst="ellipse">
                <a:avLst/>
              </a:prstGeom>
              <a:solidFill>
                <a:srgbClr val="FF3300"/>
              </a:solidFill>
              <a:ln w="9525">
                <a:solidFill>
                  <a:schemeClr val="bg1"/>
                </a:solidFill>
                <a:round/>
                <a:headEnd/>
                <a:tailEnd/>
              </a:ln>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60690" name="Oval 60"/>
              <p:cNvSpPr>
                <a:spLocks noChangeArrowheads="1"/>
              </p:cNvSpPr>
              <p:nvPr/>
            </p:nvSpPr>
            <p:spPr bwMode="auto">
              <a:xfrm flipH="1">
                <a:off x="5104" y="1886"/>
                <a:ext cx="97" cy="97"/>
              </a:xfrm>
              <a:prstGeom prst="ellipse">
                <a:avLst/>
              </a:prstGeom>
              <a:solidFill>
                <a:srgbClr val="FF3300"/>
              </a:solidFill>
              <a:ln w="9525">
                <a:solidFill>
                  <a:schemeClr val="bg1"/>
                </a:solidFill>
                <a:round/>
                <a:headEnd/>
                <a:tailEnd/>
              </a:ln>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60691" name="Oval 61"/>
              <p:cNvSpPr>
                <a:spLocks noChangeArrowheads="1"/>
              </p:cNvSpPr>
              <p:nvPr/>
            </p:nvSpPr>
            <p:spPr bwMode="auto">
              <a:xfrm flipH="1">
                <a:off x="4890" y="2129"/>
                <a:ext cx="97" cy="97"/>
              </a:xfrm>
              <a:prstGeom prst="ellipse">
                <a:avLst/>
              </a:prstGeom>
              <a:solidFill>
                <a:srgbClr val="FF3300"/>
              </a:solidFill>
              <a:ln w="9525">
                <a:solidFill>
                  <a:schemeClr val="bg1"/>
                </a:solidFill>
                <a:round/>
                <a:headEnd/>
                <a:tailEnd/>
              </a:ln>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60692" name="Oval 62"/>
              <p:cNvSpPr>
                <a:spLocks noChangeArrowheads="1"/>
              </p:cNvSpPr>
              <p:nvPr/>
            </p:nvSpPr>
            <p:spPr bwMode="auto">
              <a:xfrm flipH="1">
                <a:off x="4599" y="2313"/>
                <a:ext cx="97" cy="97"/>
              </a:xfrm>
              <a:prstGeom prst="ellipse">
                <a:avLst/>
              </a:prstGeom>
              <a:solidFill>
                <a:srgbClr val="FF3300"/>
              </a:solidFill>
              <a:ln w="9525">
                <a:solidFill>
                  <a:schemeClr val="bg1"/>
                </a:solidFill>
                <a:round/>
                <a:headEnd/>
                <a:tailEnd/>
              </a:ln>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60693" name="Oval 63"/>
              <p:cNvSpPr>
                <a:spLocks noChangeArrowheads="1"/>
              </p:cNvSpPr>
              <p:nvPr/>
            </p:nvSpPr>
            <p:spPr bwMode="auto">
              <a:xfrm flipH="1">
                <a:off x="4890" y="1838"/>
                <a:ext cx="97" cy="97"/>
              </a:xfrm>
              <a:prstGeom prst="ellipse">
                <a:avLst/>
              </a:prstGeom>
              <a:solidFill>
                <a:srgbClr val="FF3300"/>
              </a:solidFill>
              <a:ln w="9525">
                <a:solidFill>
                  <a:schemeClr val="bg1"/>
                </a:solidFill>
                <a:round/>
                <a:headEnd/>
                <a:tailEnd/>
              </a:ln>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60694" name="Oval 64"/>
              <p:cNvSpPr>
                <a:spLocks noChangeArrowheads="1"/>
              </p:cNvSpPr>
              <p:nvPr/>
            </p:nvSpPr>
            <p:spPr bwMode="auto">
              <a:xfrm flipH="1">
                <a:off x="4259" y="1692"/>
                <a:ext cx="97" cy="97"/>
              </a:xfrm>
              <a:prstGeom prst="ellipse">
                <a:avLst/>
              </a:prstGeom>
              <a:solidFill>
                <a:srgbClr val="FF3300"/>
              </a:solidFill>
              <a:ln w="9525">
                <a:solidFill>
                  <a:schemeClr val="bg1"/>
                </a:solidFill>
                <a:round/>
                <a:headEnd/>
                <a:tailEnd/>
              </a:ln>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60695" name="Oval 65"/>
              <p:cNvSpPr>
                <a:spLocks noChangeArrowheads="1"/>
              </p:cNvSpPr>
              <p:nvPr/>
            </p:nvSpPr>
            <p:spPr bwMode="auto">
              <a:xfrm flipH="1">
                <a:off x="4452" y="1770"/>
                <a:ext cx="97" cy="97"/>
              </a:xfrm>
              <a:prstGeom prst="ellipse">
                <a:avLst/>
              </a:prstGeom>
              <a:solidFill>
                <a:srgbClr val="FF3300"/>
              </a:solidFill>
              <a:ln w="9525">
                <a:solidFill>
                  <a:schemeClr val="bg1"/>
                </a:solidFill>
                <a:round/>
                <a:headEnd/>
                <a:tailEnd/>
              </a:ln>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60696" name="Oval 66"/>
              <p:cNvSpPr>
                <a:spLocks noChangeArrowheads="1"/>
              </p:cNvSpPr>
              <p:nvPr/>
            </p:nvSpPr>
            <p:spPr bwMode="auto">
              <a:xfrm flipH="1">
                <a:off x="4744" y="1769"/>
                <a:ext cx="97" cy="97"/>
              </a:xfrm>
              <a:prstGeom prst="ellipse">
                <a:avLst/>
              </a:prstGeom>
              <a:solidFill>
                <a:srgbClr val="FF3300"/>
              </a:solidFill>
              <a:ln w="9525">
                <a:solidFill>
                  <a:schemeClr val="bg1"/>
                </a:solidFill>
                <a:round/>
                <a:headEnd/>
                <a:tailEnd/>
              </a:ln>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60697" name="Oval 67"/>
              <p:cNvSpPr>
                <a:spLocks noChangeArrowheads="1"/>
              </p:cNvSpPr>
              <p:nvPr/>
            </p:nvSpPr>
            <p:spPr bwMode="auto">
              <a:xfrm flipH="1">
                <a:off x="4017" y="2012"/>
                <a:ext cx="97" cy="97"/>
              </a:xfrm>
              <a:prstGeom prst="ellipse">
                <a:avLst/>
              </a:prstGeom>
              <a:solidFill>
                <a:srgbClr val="FF3300"/>
              </a:solidFill>
              <a:ln w="9525">
                <a:solidFill>
                  <a:schemeClr val="bg1"/>
                </a:solidFill>
                <a:round/>
                <a:headEnd/>
                <a:tailEnd/>
              </a:ln>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60698" name="Oval 68"/>
              <p:cNvSpPr>
                <a:spLocks noChangeArrowheads="1"/>
              </p:cNvSpPr>
              <p:nvPr/>
            </p:nvSpPr>
            <p:spPr bwMode="auto">
              <a:xfrm flipH="1">
                <a:off x="4647" y="2099"/>
                <a:ext cx="97" cy="97"/>
              </a:xfrm>
              <a:prstGeom prst="ellipse">
                <a:avLst/>
              </a:prstGeom>
              <a:solidFill>
                <a:srgbClr val="FF3300"/>
              </a:solidFill>
              <a:ln w="9525">
                <a:solidFill>
                  <a:schemeClr val="bg1"/>
                </a:solidFill>
                <a:round/>
                <a:headEnd/>
                <a:tailEnd/>
              </a:ln>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60699" name="Oval 69"/>
              <p:cNvSpPr>
                <a:spLocks noChangeArrowheads="1"/>
              </p:cNvSpPr>
              <p:nvPr/>
            </p:nvSpPr>
            <p:spPr bwMode="auto">
              <a:xfrm flipH="1">
                <a:off x="4793" y="1916"/>
                <a:ext cx="97" cy="97"/>
              </a:xfrm>
              <a:prstGeom prst="ellipse">
                <a:avLst/>
              </a:prstGeom>
              <a:solidFill>
                <a:srgbClr val="FF3300"/>
              </a:solidFill>
              <a:ln w="9525">
                <a:solidFill>
                  <a:schemeClr val="bg1"/>
                </a:solidFill>
                <a:round/>
                <a:headEnd/>
                <a:tailEnd/>
              </a:ln>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60700" name="Oval 70"/>
              <p:cNvSpPr>
                <a:spLocks noChangeArrowheads="1"/>
              </p:cNvSpPr>
              <p:nvPr/>
            </p:nvSpPr>
            <p:spPr bwMode="auto">
              <a:xfrm flipH="1">
                <a:off x="4550" y="2051"/>
                <a:ext cx="97" cy="97"/>
              </a:xfrm>
              <a:prstGeom prst="ellipse">
                <a:avLst/>
              </a:prstGeom>
              <a:solidFill>
                <a:srgbClr val="FF3300"/>
              </a:solidFill>
              <a:ln w="9525">
                <a:solidFill>
                  <a:schemeClr val="bg1"/>
                </a:solidFill>
                <a:round/>
                <a:headEnd/>
                <a:tailEnd/>
              </a:ln>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60701" name="Oval 71"/>
              <p:cNvSpPr>
                <a:spLocks noChangeArrowheads="1"/>
              </p:cNvSpPr>
              <p:nvPr/>
            </p:nvSpPr>
            <p:spPr bwMode="auto">
              <a:xfrm flipH="1">
                <a:off x="4696" y="1662"/>
                <a:ext cx="97" cy="97"/>
              </a:xfrm>
              <a:prstGeom prst="ellipse">
                <a:avLst/>
              </a:prstGeom>
              <a:solidFill>
                <a:srgbClr val="FF3300"/>
              </a:solidFill>
              <a:ln w="9525">
                <a:solidFill>
                  <a:schemeClr val="bg1"/>
                </a:solidFill>
                <a:round/>
                <a:headEnd/>
                <a:tailEnd/>
              </a:ln>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grpSp>
        <p:sp>
          <p:nvSpPr>
            <p:cNvPr id="60668" name="AutoShape 72"/>
            <p:cNvSpPr>
              <a:spLocks noChangeArrowheads="1"/>
            </p:cNvSpPr>
            <p:nvPr/>
          </p:nvSpPr>
          <p:spPr bwMode="auto">
            <a:xfrm>
              <a:off x="3411" y="1635"/>
              <a:ext cx="629" cy="311"/>
            </a:xfrm>
            <a:prstGeom prst="rightArrow">
              <a:avLst>
                <a:gd name="adj1" fmla="val 50000"/>
                <a:gd name="adj2" fmla="val 50563"/>
              </a:avLst>
            </a:prstGeom>
            <a:gradFill rotWithShape="1">
              <a:gsLst>
                <a:gs pos="0">
                  <a:srgbClr val="FF9933"/>
                </a:gs>
                <a:gs pos="100000">
                  <a:srgbClr val="FF33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60669" name="Text Box 73"/>
            <p:cNvSpPr txBox="1">
              <a:spLocks noChangeArrowheads="1"/>
            </p:cNvSpPr>
            <p:nvPr/>
          </p:nvSpPr>
          <p:spPr bwMode="auto">
            <a:xfrm>
              <a:off x="3186" y="1207"/>
              <a:ext cx="977"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r>
                <a:rPr lang="en-US" altLang="en-US" sz="2000">
                  <a:solidFill>
                    <a:schemeClr val="bg1"/>
                  </a:solidFill>
                </a:rPr>
                <a:t>data</a:t>
              </a:r>
            </a:p>
            <a:p>
              <a:pPr algn="ctr" eaLnBrk="1" hangingPunct="1">
                <a:spcBef>
                  <a:spcPct val="0"/>
                </a:spcBef>
                <a:buFontTx/>
                <a:buNone/>
              </a:pPr>
              <a:r>
                <a:rPr lang="en-US" altLang="en-US" sz="2000">
                  <a:solidFill>
                    <a:schemeClr val="bg1"/>
                  </a:solidFill>
                </a:rPr>
                <a:t>organization</a:t>
              </a:r>
            </a:p>
          </p:txBody>
        </p:sp>
      </p:grpSp>
      <p:grpSp>
        <p:nvGrpSpPr>
          <p:cNvPr id="60422" name="Group 74"/>
          <p:cNvGrpSpPr>
            <a:grpSpLocks/>
          </p:cNvGrpSpPr>
          <p:nvPr/>
        </p:nvGrpSpPr>
        <p:grpSpPr bwMode="auto">
          <a:xfrm>
            <a:off x="6992938" y="3044825"/>
            <a:ext cx="2149475" cy="1670050"/>
            <a:chOff x="4405" y="1918"/>
            <a:chExt cx="1354" cy="1052"/>
          </a:xfrm>
        </p:grpSpPr>
        <p:grpSp>
          <p:nvGrpSpPr>
            <p:cNvPr id="60650" name="Group 75"/>
            <p:cNvGrpSpPr>
              <a:grpSpLocks/>
            </p:cNvGrpSpPr>
            <p:nvPr/>
          </p:nvGrpSpPr>
          <p:grpSpPr bwMode="auto">
            <a:xfrm>
              <a:off x="4405" y="2498"/>
              <a:ext cx="746" cy="472"/>
              <a:chOff x="4136" y="2679"/>
              <a:chExt cx="1191" cy="943"/>
            </a:xfrm>
          </p:grpSpPr>
          <p:sp>
            <p:nvSpPr>
              <p:cNvPr id="60653" name="AutoShape 76"/>
              <p:cNvSpPr>
                <a:spLocks noChangeArrowheads="1"/>
              </p:cNvSpPr>
              <p:nvPr/>
            </p:nvSpPr>
            <p:spPr bwMode="auto">
              <a:xfrm>
                <a:off x="4226" y="2955"/>
                <a:ext cx="162" cy="96"/>
              </a:xfrm>
              <a:prstGeom prst="roundRect">
                <a:avLst>
                  <a:gd name="adj" fmla="val 50000"/>
                </a:avLst>
              </a:pr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60654" name="AutoShape 77"/>
              <p:cNvSpPr>
                <a:spLocks noChangeArrowheads="1"/>
              </p:cNvSpPr>
              <p:nvPr/>
            </p:nvSpPr>
            <p:spPr bwMode="auto">
              <a:xfrm>
                <a:off x="4307" y="3456"/>
                <a:ext cx="162" cy="96"/>
              </a:xfrm>
              <a:prstGeom prst="roundRect">
                <a:avLst>
                  <a:gd name="adj" fmla="val 50000"/>
                </a:avLst>
              </a:pr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60655" name="AutoShape 78"/>
              <p:cNvSpPr>
                <a:spLocks noChangeArrowheads="1"/>
              </p:cNvSpPr>
              <p:nvPr/>
            </p:nvSpPr>
            <p:spPr bwMode="auto">
              <a:xfrm>
                <a:off x="4436" y="3201"/>
                <a:ext cx="162" cy="96"/>
              </a:xfrm>
              <a:prstGeom prst="roundRect">
                <a:avLst>
                  <a:gd name="adj" fmla="val 50000"/>
                </a:avLst>
              </a:pr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60656" name="AutoShape 79"/>
              <p:cNvSpPr>
                <a:spLocks noChangeArrowheads="1"/>
              </p:cNvSpPr>
              <p:nvPr/>
            </p:nvSpPr>
            <p:spPr bwMode="auto">
              <a:xfrm>
                <a:off x="4711" y="3456"/>
                <a:ext cx="162" cy="96"/>
              </a:xfrm>
              <a:prstGeom prst="roundRect">
                <a:avLst>
                  <a:gd name="adj" fmla="val 50000"/>
                </a:avLst>
              </a:pr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60657" name="AutoShape 80"/>
              <p:cNvSpPr>
                <a:spLocks noChangeArrowheads="1"/>
              </p:cNvSpPr>
              <p:nvPr/>
            </p:nvSpPr>
            <p:spPr bwMode="auto">
              <a:xfrm>
                <a:off x="4889" y="3201"/>
                <a:ext cx="162" cy="96"/>
              </a:xfrm>
              <a:prstGeom prst="roundRect">
                <a:avLst>
                  <a:gd name="adj" fmla="val 50000"/>
                </a:avLst>
              </a:pr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60658" name="AutoShape 81"/>
              <p:cNvSpPr>
                <a:spLocks noChangeArrowheads="1"/>
              </p:cNvSpPr>
              <p:nvPr/>
            </p:nvSpPr>
            <p:spPr bwMode="auto">
              <a:xfrm>
                <a:off x="4645" y="3021"/>
                <a:ext cx="162" cy="96"/>
              </a:xfrm>
              <a:prstGeom prst="roundRect">
                <a:avLst>
                  <a:gd name="adj" fmla="val 50000"/>
                </a:avLst>
              </a:pr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cxnSp>
            <p:nvCxnSpPr>
              <p:cNvPr id="60659" name="AutoShape 82"/>
              <p:cNvCxnSpPr>
                <a:cxnSpLocks noChangeShapeType="1"/>
                <a:stCxn id="60653" idx="2"/>
                <a:endCxn id="60655" idx="0"/>
              </p:cNvCxnSpPr>
              <p:nvPr/>
            </p:nvCxnSpPr>
            <p:spPr bwMode="auto">
              <a:xfrm>
                <a:off x="4307" y="3051"/>
                <a:ext cx="210" cy="150"/>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cxnSp>
            <p:nvCxnSpPr>
              <p:cNvPr id="60660" name="AutoShape 83"/>
              <p:cNvCxnSpPr>
                <a:cxnSpLocks noChangeShapeType="1"/>
                <a:stCxn id="60658" idx="2"/>
                <a:endCxn id="60655" idx="0"/>
              </p:cNvCxnSpPr>
              <p:nvPr/>
            </p:nvCxnSpPr>
            <p:spPr bwMode="auto">
              <a:xfrm flipH="1">
                <a:off x="4517" y="3117"/>
                <a:ext cx="209" cy="84"/>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cxnSp>
            <p:nvCxnSpPr>
              <p:cNvPr id="60661" name="AutoShape 84"/>
              <p:cNvCxnSpPr>
                <a:cxnSpLocks noChangeShapeType="1"/>
                <a:stCxn id="60656" idx="0"/>
                <a:endCxn id="60655" idx="2"/>
              </p:cNvCxnSpPr>
              <p:nvPr/>
            </p:nvCxnSpPr>
            <p:spPr bwMode="auto">
              <a:xfrm flipH="1" flipV="1">
                <a:off x="4517" y="3297"/>
                <a:ext cx="275" cy="159"/>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cxnSp>
            <p:nvCxnSpPr>
              <p:cNvPr id="60662" name="AutoShape 85"/>
              <p:cNvCxnSpPr>
                <a:cxnSpLocks noChangeShapeType="1"/>
                <a:stCxn id="60654" idx="0"/>
                <a:endCxn id="60653" idx="2"/>
              </p:cNvCxnSpPr>
              <p:nvPr/>
            </p:nvCxnSpPr>
            <p:spPr bwMode="auto">
              <a:xfrm flipH="1" flipV="1">
                <a:off x="4307" y="3051"/>
                <a:ext cx="81" cy="405"/>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cxnSp>
            <p:nvCxnSpPr>
              <p:cNvPr id="60663" name="AutoShape 86"/>
              <p:cNvCxnSpPr>
                <a:cxnSpLocks noChangeShapeType="1"/>
                <a:stCxn id="60656" idx="0"/>
                <a:endCxn id="60658" idx="2"/>
              </p:cNvCxnSpPr>
              <p:nvPr/>
            </p:nvCxnSpPr>
            <p:spPr bwMode="auto">
              <a:xfrm flipH="1" flipV="1">
                <a:off x="4726" y="3117"/>
                <a:ext cx="66" cy="339"/>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cxnSp>
            <p:nvCxnSpPr>
              <p:cNvPr id="60664" name="AutoShape 87"/>
              <p:cNvCxnSpPr>
                <a:cxnSpLocks noChangeShapeType="1"/>
                <a:stCxn id="60657" idx="0"/>
                <a:endCxn id="60658" idx="3"/>
              </p:cNvCxnSpPr>
              <p:nvPr/>
            </p:nvCxnSpPr>
            <p:spPr bwMode="auto">
              <a:xfrm flipH="1" flipV="1">
                <a:off x="4807" y="3069"/>
                <a:ext cx="163" cy="132"/>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sp>
            <p:nvSpPr>
              <p:cNvPr id="60665" name="AutoShape 88"/>
              <p:cNvSpPr>
                <a:spLocks noChangeArrowheads="1"/>
              </p:cNvSpPr>
              <p:nvPr/>
            </p:nvSpPr>
            <p:spPr bwMode="auto">
              <a:xfrm>
                <a:off x="4136" y="2679"/>
                <a:ext cx="1191" cy="943"/>
              </a:xfrm>
              <a:prstGeom prst="cube">
                <a:avLst>
                  <a:gd name="adj" fmla="val 25000"/>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grpSp>
        <p:sp>
          <p:nvSpPr>
            <p:cNvPr id="60651" name="AutoShape 89"/>
            <p:cNvSpPr>
              <a:spLocks noChangeArrowheads="1"/>
            </p:cNvSpPr>
            <p:nvPr/>
          </p:nvSpPr>
          <p:spPr bwMode="auto">
            <a:xfrm rot="5400000">
              <a:off x="4499" y="2087"/>
              <a:ext cx="455" cy="311"/>
            </a:xfrm>
            <a:prstGeom prst="rightArrow">
              <a:avLst>
                <a:gd name="adj1" fmla="val 50000"/>
                <a:gd name="adj2" fmla="val 36576"/>
              </a:avLst>
            </a:prstGeom>
            <a:gradFill rotWithShape="1">
              <a:gsLst>
                <a:gs pos="0">
                  <a:srgbClr val="FF3300"/>
                </a:gs>
                <a:gs pos="100000">
                  <a:schemeClr val="hlink"/>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60652" name="Text Box 90"/>
            <p:cNvSpPr txBox="1">
              <a:spLocks noChangeArrowheads="1"/>
            </p:cNvSpPr>
            <p:nvPr/>
          </p:nvSpPr>
          <p:spPr bwMode="auto">
            <a:xfrm>
              <a:off x="4770" y="1918"/>
              <a:ext cx="989"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r>
                <a:rPr lang="en-US" altLang="en-US" sz="2000">
                  <a:solidFill>
                    <a:schemeClr val="bg1"/>
                  </a:solidFill>
                </a:rPr>
                <a:t>model development</a:t>
              </a:r>
            </a:p>
          </p:txBody>
        </p:sp>
      </p:grpSp>
      <p:grpSp>
        <p:nvGrpSpPr>
          <p:cNvPr id="60423" name="Group 91"/>
          <p:cNvGrpSpPr>
            <a:grpSpLocks/>
          </p:cNvGrpSpPr>
          <p:nvPr/>
        </p:nvGrpSpPr>
        <p:grpSpPr bwMode="auto">
          <a:xfrm>
            <a:off x="6661150" y="4738688"/>
            <a:ext cx="2482850" cy="2098675"/>
            <a:chOff x="4196" y="2985"/>
            <a:chExt cx="1564" cy="1322"/>
          </a:xfrm>
        </p:grpSpPr>
        <p:grpSp>
          <p:nvGrpSpPr>
            <p:cNvPr id="60464" name="Group 92"/>
            <p:cNvGrpSpPr>
              <a:grpSpLocks/>
            </p:cNvGrpSpPr>
            <p:nvPr/>
          </p:nvGrpSpPr>
          <p:grpSpPr bwMode="auto">
            <a:xfrm>
              <a:off x="4739" y="3600"/>
              <a:ext cx="464" cy="406"/>
              <a:chOff x="2745" y="3092"/>
              <a:chExt cx="464" cy="406"/>
            </a:xfrm>
          </p:grpSpPr>
          <p:sp>
            <p:nvSpPr>
              <p:cNvPr id="60625" name="AutoShape 93"/>
              <p:cNvSpPr>
                <a:spLocks noChangeArrowheads="1"/>
              </p:cNvSpPr>
              <p:nvPr/>
            </p:nvSpPr>
            <p:spPr bwMode="auto">
              <a:xfrm>
                <a:off x="2745" y="3092"/>
                <a:ext cx="464" cy="406"/>
              </a:xfrm>
              <a:prstGeom prst="cube">
                <a:avLst>
                  <a:gd name="adj" fmla="val 25000"/>
                </a:avLst>
              </a:prstGeom>
              <a:gradFill rotWithShape="1">
                <a:gsLst>
                  <a:gs pos="0">
                    <a:schemeClr val="accent2"/>
                  </a:gs>
                  <a:gs pos="100000">
                    <a:schemeClr val="hlink"/>
                  </a:gs>
                </a:gsLst>
                <a:lin ang="5400000" scaled="1"/>
              </a:gradFill>
              <a:ln w="9525">
                <a:solidFill>
                  <a:schemeClr val="bg1"/>
                </a:solidFill>
                <a:miter lim="800000"/>
                <a:headEnd/>
                <a:tailEnd/>
              </a:ln>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60626" name="AutoShape 94"/>
              <p:cNvSpPr>
                <a:spLocks noChangeArrowheads="1"/>
              </p:cNvSpPr>
              <p:nvPr/>
            </p:nvSpPr>
            <p:spPr bwMode="auto">
              <a:xfrm>
                <a:off x="2806" y="3173"/>
                <a:ext cx="63" cy="41"/>
              </a:xfrm>
              <a:prstGeom prst="roundRect">
                <a:avLst>
                  <a:gd name="adj" fmla="val 50000"/>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60627" name="AutoShape 95"/>
              <p:cNvSpPr>
                <a:spLocks noChangeArrowheads="1"/>
              </p:cNvSpPr>
              <p:nvPr/>
            </p:nvSpPr>
            <p:spPr bwMode="auto">
              <a:xfrm>
                <a:off x="2863" y="3315"/>
                <a:ext cx="63" cy="42"/>
              </a:xfrm>
              <a:prstGeom prst="roundRect">
                <a:avLst>
                  <a:gd name="adj" fmla="val 50000"/>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60628" name="AutoShape 96"/>
              <p:cNvSpPr>
                <a:spLocks noChangeArrowheads="1"/>
              </p:cNvSpPr>
              <p:nvPr/>
            </p:nvSpPr>
            <p:spPr bwMode="auto">
              <a:xfrm>
                <a:off x="2882" y="3237"/>
                <a:ext cx="63" cy="41"/>
              </a:xfrm>
              <a:prstGeom prst="roundRect">
                <a:avLst>
                  <a:gd name="adj" fmla="val 50000"/>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60629" name="AutoShape 97"/>
              <p:cNvSpPr>
                <a:spLocks noChangeArrowheads="1"/>
              </p:cNvSpPr>
              <p:nvPr/>
            </p:nvSpPr>
            <p:spPr bwMode="auto">
              <a:xfrm>
                <a:off x="2951" y="3336"/>
                <a:ext cx="63" cy="41"/>
              </a:xfrm>
              <a:prstGeom prst="roundRect">
                <a:avLst>
                  <a:gd name="adj" fmla="val 50000"/>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60630" name="AutoShape 98"/>
              <p:cNvSpPr>
                <a:spLocks noChangeArrowheads="1"/>
              </p:cNvSpPr>
              <p:nvPr/>
            </p:nvSpPr>
            <p:spPr bwMode="auto">
              <a:xfrm>
                <a:off x="3027" y="3295"/>
                <a:ext cx="63" cy="41"/>
              </a:xfrm>
              <a:prstGeom prst="roundRect">
                <a:avLst>
                  <a:gd name="adj" fmla="val 50000"/>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60631" name="AutoShape 99"/>
              <p:cNvSpPr>
                <a:spLocks noChangeArrowheads="1"/>
              </p:cNvSpPr>
              <p:nvPr/>
            </p:nvSpPr>
            <p:spPr bwMode="auto">
              <a:xfrm>
                <a:off x="2995" y="3159"/>
                <a:ext cx="63" cy="42"/>
              </a:xfrm>
              <a:prstGeom prst="roundRect">
                <a:avLst>
                  <a:gd name="adj" fmla="val 50000"/>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cxnSp>
            <p:nvCxnSpPr>
              <p:cNvPr id="60632" name="AutoShape 100"/>
              <p:cNvCxnSpPr>
                <a:cxnSpLocks noChangeShapeType="1"/>
                <a:stCxn id="60626" idx="2"/>
                <a:endCxn id="60628" idx="0"/>
              </p:cNvCxnSpPr>
              <p:nvPr/>
            </p:nvCxnSpPr>
            <p:spPr bwMode="auto">
              <a:xfrm>
                <a:off x="2838" y="3214"/>
                <a:ext cx="75" cy="23"/>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cxnSp>
            <p:nvCxnSpPr>
              <p:cNvPr id="60633" name="AutoShape 101"/>
              <p:cNvCxnSpPr>
                <a:cxnSpLocks noChangeShapeType="1"/>
                <a:stCxn id="60631" idx="2"/>
                <a:endCxn id="60628" idx="0"/>
              </p:cNvCxnSpPr>
              <p:nvPr/>
            </p:nvCxnSpPr>
            <p:spPr bwMode="auto">
              <a:xfrm flipH="1">
                <a:off x="2913" y="3201"/>
                <a:ext cx="114" cy="36"/>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cxnSp>
            <p:nvCxnSpPr>
              <p:cNvPr id="60634" name="AutoShape 102"/>
              <p:cNvCxnSpPr>
                <a:cxnSpLocks noChangeShapeType="1"/>
                <a:stCxn id="60629" idx="0"/>
                <a:endCxn id="60628" idx="2"/>
              </p:cNvCxnSpPr>
              <p:nvPr/>
            </p:nvCxnSpPr>
            <p:spPr bwMode="auto">
              <a:xfrm flipH="1" flipV="1">
                <a:off x="2913" y="3278"/>
                <a:ext cx="70" cy="58"/>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cxnSp>
            <p:nvCxnSpPr>
              <p:cNvPr id="60635" name="AutoShape 103"/>
              <p:cNvCxnSpPr>
                <a:cxnSpLocks noChangeShapeType="1"/>
                <a:stCxn id="60627" idx="0"/>
                <a:endCxn id="60626" idx="2"/>
              </p:cNvCxnSpPr>
              <p:nvPr/>
            </p:nvCxnSpPr>
            <p:spPr bwMode="auto">
              <a:xfrm flipH="1" flipV="1">
                <a:off x="2838" y="3214"/>
                <a:ext cx="57" cy="101"/>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cxnSp>
            <p:nvCxnSpPr>
              <p:cNvPr id="60636" name="AutoShape 104"/>
              <p:cNvCxnSpPr>
                <a:cxnSpLocks noChangeShapeType="1"/>
                <a:stCxn id="60629" idx="0"/>
                <a:endCxn id="60631" idx="2"/>
              </p:cNvCxnSpPr>
              <p:nvPr/>
            </p:nvCxnSpPr>
            <p:spPr bwMode="auto">
              <a:xfrm flipV="1">
                <a:off x="2983" y="3201"/>
                <a:ext cx="44" cy="135"/>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cxnSp>
            <p:nvCxnSpPr>
              <p:cNvPr id="60637" name="AutoShape 105"/>
              <p:cNvCxnSpPr>
                <a:cxnSpLocks noChangeShapeType="1"/>
                <a:stCxn id="60630" idx="0"/>
                <a:endCxn id="60631" idx="3"/>
              </p:cNvCxnSpPr>
              <p:nvPr/>
            </p:nvCxnSpPr>
            <p:spPr bwMode="auto">
              <a:xfrm flipV="1">
                <a:off x="3058" y="3180"/>
                <a:ext cx="0" cy="115"/>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sp>
            <p:nvSpPr>
              <p:cNvPr id="60638" name="AutoShape 106"/>
              <p:cNvSpPr>
                <a:spLocks noChangeArrowheads="1"/>
              </p:cNvSpPr>
              <p:nvPr/>
            </p:nvSpPr>
            <p:spPr bwMode="auto">
              <a:xfrm>
                <a:off x="2901" y="3172"/>
                <a:ext cx="63" cy="41"/>
              </a:xfrm>
              <a:prstGeom prst="roundRect">
                <a:avLst>
                  <a:gd name="adj" fmla="val 50000"/>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60639" name="AutoShape 107"/>
              <p:cNvSpPr>
                <a:spLocks noChangeArrowheads="1"/>
              </p:cNvSpPr>
              <p:nvPr/>
            </p:nvSpPr>
            <p:spPr bwMode="auto">
              <a:xfrm>
                <a:off x="2869" y="3388"/>
                <a:ext cx="63" cy="42"/>
              </a:xfrm>
              <a:prstGeom prst="roundRect">
                <a:avLst>
                  <a:gd name="adj" fmla="val 50000"/>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60640" name="AutoShape 108"/>
              <p:cNvSpPr>
                <a:spLocks noChangeArrowheads="1"/>
              </p:cNvSpPr>
              <p:nvPr/>
            </p:nvSpPr>
            <p:spPr bwMode="auto">
              <a:xfrm>
                <a:off x="2781" y="3278"/>
                <a:ext cx="63" cy="42"/>
              </a:xfrm>
              <a:prstGeom prst="roundRect">
                <a:avLst>
                  <a:gd name="adj" fmla="val 50000"/>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60641" name="AutoShape 109"/>
              <p:cNvSpPr>
                <a:spLocks noChangeArrowheads="1"/>
              </p:cNvSpPr>
              <p:nvPr/>
            </p:nvSpPr>
            <p:spPr bwMode="auto">
              <a:xfrm>
                <a:off x="2983" y="3399"/>
                <a:ext cx="63" cy="41"/>
              </a:xfrm>
              <a:prstGeom prst="roundRect">
                <a:avLst>
                  <a:gd name="adj" fmla="val 50000"/>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60642" name="AutoShape 110"/>
              <p:cNvSpPr>
                <a:spLocks noChangeArrowheads="1"/>
              </p:cNvSpPr>
              <p:nvPr/>
            </p:nvSpPr>
            <p:spPr bwMode="auto">
              <a:xfrm>
                <a:off x="3096" y="3338"/>
                <a:ext cx="63" cy="42"/>
              </a:xfrm>
              <a:prstGeom prst="roundRect">
                <a:avLst>
                  <a:gd name="adj" fmla="val 50000"/>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60643" name="AutoShape 111"/>
              <p:cNvSpPr>
                <a:spLocks noChangeArrowheads="1"/>
              </p:cNvSpPr>
              <p:nvPr/>
            </p:nvSpPr>
            <p:spPr bwMode="auto">
              <a:xfrm>
                <a:off x="3064" y="3214"/>
                <a:ext cx="64" cy="41"/>
              </a:xfrm>
              <a:prstGeom prst="roundRect">
                <a:avLst>
                  <a:gd name="adj" fmla="val 50000"/>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cxnSp>
            <p:nvCxnSpPr>
              <p:cNvPr id="60644" name="AutoShape 112"/>
              <p:cNvCxnSpPr>
                <a:cxnSpLocks noChangeShapeType="1"/>
                <a:stCxn id="60638" idx="2"/>
                <a:endCxn id="60640" idx="0"/>
              </p:cNvCxnSpPr>
              <p:nvPr/>
            </p:nvCxnSpPr>
            <p:spPr bwMode="auto">
              <a:xfrm flipH="1">
                <a:off x="2812" y="3213"/>
                <a:ext cx="120" cy="65"/>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cxnSp>
            <p:nvCxnSpPr>
              <p:cNvPr id="60645" name="AutoShape 113"/>
              <p:cNvCxnSpPr>
                <a:cxnSpLocks noChangeShapeType="1"/>
                <a:stCxn id="60643" idx="2"/>
                <a:endCxn id="60640" idx="0"/>
              </p:cNvCxnSpPr>
              <p:nvPr/>
            </p:nvCxnSpPr>
            <p:spPr bwMode="auto">
              <a:xfrm flipH="1">
                <a:off x="2812" y="3255"/>
                <a:ext cx="284" cy="23"/>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cxnSp>
            <p:nvCxnSpPr>
              <p:cNvPr id="60646" name="AutoShape 114"/>
              <p:cNvCxnSpPr>
                <a:cxnSpLocks noChangeShapeType="1"/>
                <a:stCxn id="60641" idx="0"/>
                <a:endCxn id="60640" idx="2"/>
              </p:cNvCxnSpPr>
              <p:nvPr/>
            </p:nvCxnSpPr>
            <p:spPr bwMode="auto">
              <a:xfrm flipH="1" flipV="1">
                <a:off x="2812" y="3320"/>
                <a:ext cx="202" cy="79"/>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cxnSp>
            <p:nvCxnSpPr>
              <p:cNvPr id="60647" name="AutoShape 115"/>
              <p:cNvCxnSpPr>
                <a:cxnSpLocks noChangeShapeType="1"/>
                <a:stCxn id="60639" idx="0"/>
                <a:endCxn id="60638" idx="2"/>
              </p:cNvCxnSpPr>
              <p:nvPr/>
            </p:nvCxnSpPr>
            <p:spPr bwMode="auto">
              <a:xfrm flipV="1">
                <a:off x="2901" y="3213"/>
                <a:ext cx="31" cy="175"/>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cxnSp>
            <p:nvCxnSpPr>
              <p:cNvPr id="60648" name="AutoShape 116"/>
              <p:cNvCxnSpPr>
                <a:cxnSpLocks noChangeShapeType="1"/>
                <a:stCxn id="60641" idx="0"/>
                <a:endCxn id="60643" idx="2"/>
              </p:cNvCxnSpPr>
              <p:nvPr/>
            </p:nvCxnSpPr>
            <p:spPr bwMode="auto">
              <a:xfrm flipV="1">
                <a:off x="3014" y="3255"/>
                <a:ext cx="82" cy="144"/>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cxnSp>
            <p:nvCxnSpPr>
              <p:cNvPr id="60649" name="AutoShape 117"/>
              <p:cNvCxnSpPr>
                <a:cxnSpLocks noChangeShapeType="1"/>
                <a:stCxn id="60642" idx="0"/>
                <a:endCxn id="60643" idx="3"/>
              </p:cNvCxnSpPr>
              <p:nvPr/>
            </p:nvCxnSpPr>
            <p:spPr bwMode="auto">
              <a:xfrm flipV="1">
                <a:off x="3128" y="3235"/>
                <a:ext cx="0" cy="103"/>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grpSp>
        <p:grpSp>
          <p:nvGrpSpPr>
            <p:cNvPr id="60465" name="Group 118"/>
            <p:cNvGrpSpPr>
              <a:grpSpLocks/>
            </p:cNvGrpSpPr>
            <p:nvPr/>
          </p:nvGrpSpPr>
          <p:grpSpPr bwMode="auto">
            <a:xfrm>
              <a:off x="4410" y="3522"/>
              <a:ext cx="464" cy="406"/>
              <a:chOff x="2745" y="3092"/>
              <a:chExt cx="464" cy="406"/>
            </a:xfrm>
          </p:grpSpPr>
          <p:sp>
            <p:nvSpPr>
              <p:cNvPr id="60600" name="AutoShape 119"/>
              <p:cNvSpPr>
                <a:spLocks noChangeArrowheads="1"/>
              </p:cNvSpPr>
              <p:nvPr/>
            </p:nvSpPr>
            <p:spPr bwMode="auto">
              <a:xfrm>
                <a:off x="2745" y="3092"/>
                <a:ext cx="464" cy="406"/>
              </a:xfrm>
              <a:prstGeom prst="cube">
                <a:avLst>
                  <a:gd name="adj" fmla="val 25000"/>
                </a:avLst>
              </a:prstGeom>
              <a:gradFill rotWithShape="1">
                <a:gsLst>
                  <a:gs pos="0">
                    <a:schemeClr val="accent2"/>
                  </a:gs>
                  <a:gs pos="100000">
                    <a:schemeClr val="hlink"/>
                  </a:gs>
                </a:gsLst>
                <a:lin ang="5400000" scaled="1"/>
              </a:gradFill>
              <a:ln w="9525">
                <a:solidFill>
                  <a:schemeClr val="bg1"/>
                </a:solidFill>
                <a:miter lim="800000"/>
                <a:headEnd/>
                <a:tailEnd/>
              </a:ln>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60601" name="AutoShape 120"/>
              <p:cNvSpPr>
                <a:spLocks noChangeArrowheads="1"/>
              </p:cNvSpPr>
              <p:nvPr/>
            </p:nvSpPr>
            <p:spPr bwMode="auto">
              <a:xfrm>
                <a:off x="2806" y="3173"/>
                <a:ext cx="63" cy="41"/>
              </a:xfrm>
              <a:prstGeom prst="roundRect">
                <a:avLst>
                  <a:gd name="adj" fmla="val 50000"/>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60602" name="AutoShape 121"/>
              <p:cNvSpPr>
                <a:spLocks noChangeArrowheads="1"/>
              </p:cNvSpPr>
              <p:nvPr/>
            </p:nvSpPr>
            <p:spPr bwMode="auto">
              <a:xfrm>
                <a:off x="2863" y="3315"/>
                <a:ext cx="63" cy="42"/>
              </a:xfrm>
              <a:prstGeom prst="roundRect">
                <a:avLst>
                  <a:gd name="adj" fmla="val 50000"/>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60603" name="AutoShape 122"/>
              <p:cNvSpPr>
                <a:spLocks noChangeArrowheads="1"/>
              </p:cNvSpPr>
              <p:nvPr/>
            </p:nvSpPr>
            <p:spPr bwMode="auto">
              <a:xfrm>
                <a:off x="2882" y="3237"/>
                <a:ext cx="63" cy="41"/>
              </a:xfrm>
              <a:prstGeom prst="roundRect">
                <a:avLst>
                  <a:gd name="adj" fmla="val 50000"/>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60604" name="AutoShape 123"/>
              <p:cNvSpPr>
                <a:spLocks noChangeArrowheads="1"/>
              </p:cNvSpPr>
              <p:nvPr/>
            </p:nvSpPr>
            <p:spPr bwMode="auto">
              <a:xfrm>
                <a:off x="2951" y="3336"/>
                <a:ext cx="63" cy="41"/>
              </a:xfrm>
              <a:prstGeom prst="roundRect">
                <a:avLst>
                  <a:gd name="adj" fmla="val 50000"/>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60605" name="AutoShape 124"/>
              <p:cNvSpPr>
                <a:spLocks noChangeArrowheads="1"/>
              </p:cNvSpPr>
              <p:nvPr/>
            </p:nvSpPr>
            <p:spPr bwMode="auto">
              <a:xfrm>
                <a:off x="3027" y="3295"/>
                <a:ext cx="63" cy="41"/>
              </a:xfrm>
              <a:prstGeom prst="roundRect">
                <a:avLst>
                  <a:gd name="adj" fmla="val 50000"/>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60606" name="AutoShape 125"/>
              <p:cNvSpPr>
                <a:spLocks noChangeArrowheads="1"/>
              </p:cNvSpPr>
              <p:nvPr/>
            </p:nvSpPr>
            <p:spPr bwMode="auto">
              <a:xfrm>
                <a:off x="2995" y="3159"/>
                <a:ext cx="63" cy="42"/>
              </a:xfrm>
              <a:prstGeom prst="roundRect">
                <a:avLst>
                  <a:gd name="adj" fmla="val 50000"/>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cxnSp>
            <p:nvCxnSpPr>
              <p:cNvPr id="60607" name="AutoShape 126"/>
              <p:cNvCxnSpPr>
                <a:cxnSpLocks noChangeShapeType="1"/>
                <a:stCxn id="60601" idx="2"/>
                <a:endCxn id="60603" idx="0"/>
              </p:cNvCxnSpPr>
              <p:nvPr/>
            </p:nvCxnSpPr>
            <p:spPr bwMode="auto">
              <a:xfrm>
                <a:off x="2838" y="3214"/>
                <a:ext cx="75" cy="23"/>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cxnSp>
            <p:nvCxnSpPr>
              <p:cNvPr id="60608" name="AutoShape 127"/>
              <p:cNvCxnSpPr>
                <a:cxnSpLocks noChangeShapeType="1"/>
                <a:stCxn id="60606" idx="2"/>
                <a:endCxn id="60603" idx="0"/>
              </p:cNvCxnSpPr>
              <p:nvPr/>
            </p:nvCxnSpPr>
            <p:spPr bwMode="auto">
              <a:xfrm flipH="1">
                <a:off x="2913" y="3201"/>
                <a:ext cx="114" cy="36"/>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cxnSp>
            <p:nvCxnSpPr>
              <p:cNvPr id="60609" name="AutoShape 128"/>
              <p:cNvCxnSpPr>
                <a:cxnSpLocks noChangeShapeType="1"/>
                <a:stCxn id="60604" idx="0"/>
                <a:endCxn id="60603" idx="2"/>
              </p:cNvCxnSpPr>
              <p:nvPr/>
            </p:nvCxnSpPr>
            <p:spPr bwMode="auto">
              <a:xfrm flipH="1" flipV="1">
                <a:off x="2913" y="3278"/>
                <a:ext cx="70" cy="58"/>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cxnSp>
            <p:nvCxnSpPr>
              <p:cNvPr id="60610" name="AutoShape 129"/>
              <p:cNvCxnSpPr>
                <a:cxnSpLocks noChangeShapeType="1"/>
                <a:stCxn id="60602" idx="0"/>
                <a:endCxn id="60601" idx="2"/>
              </p:cNvCxnSpPr>
              <p:nvPr/>
            </p:nvCxnSpPr>
            <p:spPr bwMode="auto">
              <a:xfrm flipH="1" flipV="1">
                <a:off x="2838" y="3214"/>
                <a:ext cx="57" cy="101"/>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cxnSp>
            <p:nvCxnSpPr>
              <p:cNvPr id="60611" name="AutoShape 130"/>
              <p:cNvCxnSpPr>
                <a:cxnSpLocks noChangeShapeType="1"/>
                <a:stCxn id="60604" idx="0"/>
                <a:endCxn id="60606" idx="2"/>
              </p:cNvCxnSpPr>
              <p:nvPr/>
            </p:nvCxnSpPr>
            <p:spPr bwMode="auto">
              <a:xfrm flipV="1">
                <a:off x="2983" y="3201"/>
                <a:ext cx="44" cy="135"/>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cxnSp>
            <p:nvCxnSpPr>
              <p:cNvPr id="60612" name="AutoShape 131"/>
              <p:cNvCxnSpPr>
                <a:cxnSpLocks noChangeShapeType="1"/>
                <a:stCxn id="60605" idx="0"/>
                <a:endCxn id="60606" idx="3"/>
              </p:cNvCxnSpPr>
              <p:nvPr/>
            </p:nvCxnSpPr>
            <p:spPr bwMode="auto">
              <a:xfrm flipV="1">
                <a:off x="3058" y="3180"/>
                <a:ext cx="0" cy="115"/>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sp>
            <p:nvSpPr>
              <p:cNvPr id="60613" name="AutoShape 132"/>
              <p:cNvSpPr>
                <a:spLocks noChangeArrowheads="1"/>
              </p:cNvSpPr>
              <p:nvPr/>
            </p:nvSpPr>
            <p:spPr bwMode="auto">
              <a:xfrm>
                <a:off x="2901" y="3172"/>
                <a:ext cx="63" cy="41"/>
              </a:xfrm>
              <a:prstGeom prst="roundRect">
                <a:avLst>
                  <a:gd name="adj" fmla="val 50000"/>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60614" name="AutoShape 133"/>
              <p:cNvSpPr>
                <a:spLocks noChangeArrowheads="1"/>
              </p:cNvSpPr>
              <p:nvPr/>
            </p:nvSpPr>
            <p:spPr bwMode="auto">
              <a:xfrm>
                <a:off x="2869" y="3388"/>
                <a:ext cx="63" cy="42"/>
              </a:xfrm>
              <a:prstGeom prst="roundRect">
                <a:avLst>
                  <a:gd name="adj" fmla="val 50000"/>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60615" name="AutoShape 134"/>
              <p:cNvSpPr>
                <a:spLocks noChangeArrowheads="1"/>
              </p:cNvSpPr>
              <p:nvPr/>
            </p:nvSpPr>
            <p:spPr bwMode="auto">
              <a:xfrm>
                <a:off x="2781" y="3278"/>
                <a:ext cx="63" cy="42"/>
              </a:xfrm>
              <a:prstGeom prst="roundRect">
                <a:avLst>
                  <a:gd name="adj" fmla="val 50000"/>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60616" name="AutoShape 135"/>
              <p:cNvSpPr>
                <a:spLocks noChangeArrowheads="1"/>
              </p:cNvSpPr>
              <p:nvPr/>
            </p:nvSpPr>
            <p:spPr bwMode="auto">
              <a:xfrm>
                <a:off x="2983" y="3399"/>
                <a:ext cx="63" cy="41"/>
              </a:xfrm>
              <a:prstGeom prst="roundRect">
                <a:avLst>
                  <a:gd name="adj" fmla="val 50000"/>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60617" name="AutoShape 136"/>
              <p:cNvSpPr>
                <a:spLocks noChangeArrowheads="1"/>
              </p:cNvSpPr>
              <p:nvPr/>
            </p:nvSpPr>
            <p:spPr bwMode="auto">
              <a:xfrm>
                <a:off x="3096" y="3338"/>
                <a:ext cx="63" cy="42"/>
              </a:xfrm>
              <a:prstGeom prst="roundRect">
                <a:avLst>
                  <a:gd name="adj" fmla="val 50000"/>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60618" name="AutoShape 137"/>
              <p:cNvSpPr>
                <a:spLocks noChangeArrowheads="1"/>
              </p:cNvSpPr>
              <p:nvPr/>
            </p:nvSpPr>
            <p:spPr bwMode="auto">
              <a:xfrm>
                <a:off x="3064" y="3214"/>
                <a:ext cx="64" cy="41"/>
              </a:xfrm>
              <a:prstGeom prst="roundRect">
                <a:avLst>
                  <a:gd name="adj" fmla="val 50000"/>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cxnSp>
            <p:nvCxnSpPr>
              <p:cNvPr id="60619" name="AutoShape 138"/>
              <p:cNvCxnSpPr>
                <a:cxnSpLocks noChangeShapeType="1"/>
                <a:stCxn id="60613" idx="2"/>
                <a:endCxn id="60615" idx="0"/>
              </p:cNvCxnSpPr>
              <p:nvPr/>
            </p:nvCxnSpPr>
            <p:spPr bwMode="auto">
              <a:xfrm flipH="1">
                <a:off x="2812" y="3213"/>
                <a:ext cx="120" cy="65"/>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cxnSp>
            <p:nvCxnSpPr>
              <p:cNvPr id="60620" name="AutoShape 139"/>
              <p:cNvCxnSpPr>
                <a:cxnSpLocks noChangeShapeType="1"/>
                <a:stCxn id="60618" idx="2"/>
                <a:endCxn id="60615" idx="0"/>
              </p:cNvCxnSpPr>
              <p:nvPr/>
            </p:nvCxnSpPr>
            <p:spPr bwMode="auto">
              <a:xfrm flipH="1">
                <a:off x="2812" y="3255"/>
                <a:ext cx="284" cy="23"/>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cxnSp>
            <p:nvCxnSpPr>
              <p:cNvPr id="60621" name="AutoShape 140"/>
              <p:cNvCxnSpPr>
                <a:cxnSpLocks noChangeShapeType="1"/>
                <a:stCxn id="60616" idx="0"/>
                <a:endCxn id="60615" idx="2"/>
              </p:cNvCxnSpPr>
              <p:nvPr/>
            </p:nvCxnSpPr>
            <p:spPr bwMode="auto">
              <a:xfrm flipH="1" flipV="1">
                <a:off x="2812" y="3320"/>
                <a:ext cx="202" cy="79"/>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cxnSp>
            <p:nvCxnSpPr>
              <p:cNvPr id="60622" name="AutoShape 141"/>
              <p:cNvCxnSpPr>
                <a:cxnSpLocks noChangeShapeType="1"/>
                <a:stCxn id="60614" idx="0"/>
                <a:endCxn id="60613" idx="2"/>
              </p:cNvCxnSpPr>
              <p:nvPr/>
            </p:nvCxnSpPr>
            <p:spPr bwMode="auto">
              <a:xfrm flipV="1">
                <a:off x="2901" y="3213"/>
                <a:ext cx="31" cy="175"/>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cxnSp>
            <p:nvCxnSpPr>
              <p:cNvPr id="60623" name="AutoShape 142"/>
              <p:cNvCxnSpPr>
                <a:cxnSpLocks noChangeShapeType="1"/>
                <a:stCxn id="60616" idx="0"/>
                <a:endCxn id="60618" idx="2"/>
              </p:cNvCxnSpPr>
              <p:nvPr/>
            </p:nvCxnSpPr>
            <p:spPr bwMode="auto">
              <a:xfrm flipV="1">
                <a:off x="3014" y="3255"/>
                <a:ext cx="82" cy="144"/>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cxnSp>
            <p:nvCxnSpPr>
              <p:cNvPr id="60624" name="AutoShape 143"/>
              <p:cNvCxnSpPr>
                <a:cxnSpLocks noChangeShapeType="1"/>
                <a:stCxn id="60617" idx="0"/>
                <a:endCxn id="60618" idx="3"/>
              </p:cNvCxnSpPr>
              <p:nvPr/>
            </p:nvCxnSpPr>
            <p:spPr bwMode="auto">
              <a:xfrm flipV="1">
                <a:off x="3128" y="3235"/>
                <a:ext cx="0" cy="103"/>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grpSp>
        <p:grpSp>
          <p:nvGrpSpPr>
            <p:cNvPr id="60466" name="Group 144"/>
            <p:cNvGrpSpPr>
              <a:grpSpLocks/>
            </p:cNvGrpSpPr>
            <p:nvPr/>
          </p:nvGrpSpPr>
          <p:grpSpPr bwMode="auto">
            <a:xfrm>
              <a:off x="4507" y="3619"/>
              <a:ext cx="464" cy="387"/>
              <a:chOff x="2745" y="3092"/>
              <a:chExt cx="464" cy="406"/>
            </a:xfrm>
          </p:grpSpPr>
          <p:sp>
            <p:nvSpPr>
              <p:cNvPr id="60575" name="AutoShape 145"/>
              <p:cNvSpPr>
                <a:spLocks noChangeArrowheads="1"/>
              </p:cNvSpPr>
              <p:nvPr/>
            </p:nvSpPr>
            <p:spPr bwMode="auto">
              <a:xfrm>
                <a:off x="2745" y="3092"/>
                <a:ext cx="464" cy="406"/>
              </a:xfrm>
              <a:prstGeom prst="cube">
                <a:avLst>
                  <a:gd name="adj" fmla="val 25000"/>
                </a:avLst>
              </a:prstGeom>
              <a:gradFill rotWithShape="1">
                <a:gsLst>
                  <a:gs pos="0">
                    <a:schemeClr val="accent2"/>
                  </a:gs>
                  <a:gs pos="100000">
                    <a:schemeClr val="hlink"/>
                  </a:gs>
                </a:gsLst>
                <a:lin ang="5400000" scaled="1"/>
              </a:gradFill>
              <a:ln w="9525">
                <a:solidFill>
                  <a:schemeClr val="bg1"/>
                </a:solidFill>
                <a:miter lim="800000"/>
                <a:headEnd/>
                <a:tailEnd/>
              </a:ln>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60576" name="AutoShape 146"/>
              <p:cNvSpPr>
                <a:spLocks noChangeArrowheads="1"/>
              </p:cNvSpPr>
              <p:nvPr/>
            </p:nvSpPr>
            <p:spPr bwMode="auto">
              <a:xfrm>
                <a:off x="2806" y="3173"/>
                <a:ext cx="63" cy="41"/>
              </a:xfrm>
              <a:prstGeom prst="roundRect">
                <a:avLst>
                  <a:gd name="adj" fmla="val 50000"/>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60577" name="AutoShape 147"/>
              <p:cNvSpPr>
                <a:spLocks noChangeArrowheads="1"/>
              </p:cNvSpPr>
              <p:nvPr/>
            </p:nvSpPr>
            <p:spPr bwMode="auto">
              <a:xfrm>
                <a:off x="2863" y="3315"/>
                <a:ext cx="63" cy="42"/>
              </a:xfrm>
              <a:prstGeom prst="roundRect">
                <a:avLst>
                  <a:gd name="adj" fmla="val 50000"/>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60578" name="AutoShape 148"/>
              <p:cNvSpPr>
                <a:spLocks noChangeArrowheads="1"/>
              </p:cNvSpPr>
              <p:nvPr/>
            </p:nvSpPr>
            <p:spPr bwMode="auto">
              <a:xfrm>
                <a:off x="2882" y="3237"/>
                <a:ext cx="63" cy="41"/>
              </a:xfrm>
              <a:prstGeom prst="roundRect">
                <a:avLst>
                  <a:gd name="adj" fmla="val 50000"/>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60579" name="AutoShape 149"/>
              <p:cNvSpPr>
                <a:spLocks noChangeArrowheads="1"/>
              </p:cNvSpPr>
              <p:nvPr/>
            </p:nvSpPr>
            <p:spPr bwMode="auto">
              <a:xfrm>
                <a:off x="2951" y="3336"/>
                <a:ext cx="63" cy="41"/>
              </a:xfrm>
              <a:prstGeom prst="roundRect">
                <a:avLst>
                  <a:gd name="adj" fmla="val 50000"/>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60580" name="AutoShape 150"/>
              <p:cNvSpPr>
                <a:spLocks noChangeArrowheads="1"/>
              </p:cNvSpPr>
              <p:nvPr/>
            </p:nvSpPr>
            <p:spPr bwMode="auto">
              <a:xfrm>
                <a:off x="3027" y="3295"/>
                <a:ext cx="63" cy="41"/>
              </a:xfrm>
              <a:prstGeom prst="roundRect">
                <a:avLst>
                  <a:gd name="adj" fmla="val 50000"/>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60581" name="AutoShape 151"/>
              <p:cNvSpPr>
                <a:spLocks noChangeArrowheads="1"/>
              </p:cNvSpPr>
              <p:nvPr/>
            </p:nvSpPr>
            <p:spPr bwMode="auto">
              <a:xfrm>
                <a:off x="2995" y="3159"/>
                <a:ext cx="63" cy="42"/>
              </a:xfrm>
              <a:prstGeom prst="roundRect">
                <a:avLst>
                  <a:gd name="adj" fmla="val 50000"/>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cxnSp>
            <p:nvCxnSpPr>
              <p:cNvPr id="60582" name="AutoShape 152"/>
              <p:cNvCxnSpPr>
                <a:cxnSpLocks noChangeShapeType="1"/>
                <a:stCxn id="60576" idx="2"/>
                <a:endCxn id="60578" idx="0"/>
              </p:cNvCxnSpPr>
              <p:nvPr/>
            </p:nvCxnSpPr>
            <p:spPr bwMode="auto">
              <a:xfrm>
                <a:off x="2838" y="3214"/>
                <a:ext cx="75" cy="23"/>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cxnSp>
            <p:nvCxnSpPr>
              <p:cNvPr id="60583" name="AutoShape 153"/>
              <p:cNvCxnSpPr>
                <a:cxnSpLocks noChangeShapeType="1"/>
                <a:stCxn id="60581" idx="2"/>
                <a:endCxn id="60578" idx="0"/>
              </p:cNvCxnSpPr>
              <p:nvPr/>
            </p:nvCxnSpPr>
            <p:spPr bwMode="auto">
              <a:xfrm flipH="1">
                <a:off x="2913" y="3201"/>
                <a:ext cx="114" cy="36"/>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cxnSp>
            <p:nvCxnSpPr>
              <p:cNvPr id="60584" name="AutoShape 154"/>
              <p:cNvCxnSpPr>
                <a:cxnSpLocks noChangeShapeType="1"/>
                <a:stCxn id="60579" idx="0"/>
                <a:endCxn id="60578" idx="2"/>
              </p:cNvCxnSpPr>
              <p:nvPr/>
            </p:nvCxnSpPr>
            <p:spPr bwMode="auto">
              <a:xfrm flipH="1" flipV="1">
                <a:off x="2913" y="3278"/>
                <a:ext cx="70" cy="58"/>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cxnSp>
            <p:nvCxnSpPr>
              <p:cNvPr id="60585" name="AutoShape 155"/>
              <p:cNvCxnSpPr>
                <a:cxnSpLocks noChangeShapeType="1"/>
                <a:stCxn id="60577" idx="0"/>
                <a:endCxn id="60576" idx="2"/>
              </p:cNvCxnSpPr>
              <p:nvPr/>
            </p:nvCxnSpPr>
            <p:spPr bwMode="auto">
              <a:xfrm flipH="1" flipV="1">
                <a:off x="2838" y="3214"/>
                <a:ext cx="57" cy="101"/>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cxnSp>
            <p:nvCxnSpPr>
              <p:cNvPr id="60586" name="AutoShape 156"/>
              <p:cNvCxnSpPr>
                <a:cxnSpLocks noChangeShapeType="1"/>
                <a:stCxn id="60579" idx="0"/>
                <a:endCxn id="60581" idx="2"/>
              </p:cNvCxnSpPr>
              <p:nvPr/>
            </p:nvCxnSpPr>
            <p:spPr bwMode="auto">
              <a:xfrm flipV="1">
                <a:off x="2983" y="3201"/>
                <a:ext cx="44" cy="135"/>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cxnSp>
            <p:nvCxnSpPr>
              <p:cNvPr id="60587" name="AutoShape 157"/>
              <p:cNvCxnSpPr>
                <a:cxnSpLocks noChangeShapeType="1"/>
                <a:stCxn id="60580" idx="0"/>
                <a:endCxn id="60581" idx="3"/>
              </p:cNvCxnSpPr>
              <p:nvPr/>
            </p:nvCxnSpPr>
            <p:spPr bwMode="auto">
              <a:xfrm flipV="1">
                <a:off x="3058" y="3180"/>
                <a:ext cx="0" cy="115"/>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sp>
            <p:nvSpPr>
              <p:cNvPr id="60588" name="AutoShape 158"/>
              <p:cNvSpPr>
                <a:spLocks noChangeArrowheads="1"/>
              </p:cNvSpPr>
              <p:nvPr/>
            </p:nvSpPr>
            <p:spPr bwMode="auto">
              <a:xfrm>
                <a:off x="2901" y="3172"/>
                <a:ext cx="63" cy="41"/>
              </a:xfrm>
              <a:prstGeom prst="roundRect">
                <a:avLst>
                  <a:gd name="adj" fmla="val 50000"/>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60589" name="AutoShape 159"/>
              <p:cNvSpPr>
                <a:spLocks noChangeArrowheads="1"/>
              </p:cNvSpPr>
              <p:nvPr/>
            </p:nvSpPr>
            <p:spPr bwMode="auto">
              <a:xfrm>
                <a:off x="2869" y="3388"/>
                <a:ext cx="63" cy="42"/>
              </a:xfrm>
              <a:prstGeom prst="roundRect">
                <a:avLst>
                  <a:gd name="adj" fmla="val 50000"/>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60590" name="AutoShape 160"/>
              <p:cNvSpPr>
                <a:spLocks noChangeArrowheads="1"/>
              </p:cNvSpPr>
              <p:nvPr/>
            </p:nvSpPr>
            <p:spPr bwMode="auto">
              <a:xfrm>
                <a:off x="2781" y="3278"/>
                <a:ext cx="63" cy="42"/>
              </a:xfrm>
              <a:prstGeom prst="roundRect">
                <a:avLst>
                  <a:gd name="adj" fmla="val 50000"/>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60591" name="AutoShape 161"/>
              <p:cNvSpPr>
                <a:spLocks noChangeArrowheads="1"/>
              </p:cNvSpPr>
              <p:nvPr/>
            </p:nvSpPr>
            <p:spPr bwMode="auto">
              <a:xfrm>
                <a:off x="2983" y="3399"/>
                <a:ext cx="63" cy="41"/>
              </a:xfrm>
              <a:prstGeom prst="roundRect">
                <a:avLst>
                  <a:gd name="adj" fmla="val 50000"/>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60592" name="AutoShape 162"/>
              <p:cNvSpPr>
                <a:spLocks noChangeArrowheads="1"/>
              </p:cNvSpPr>
              <p:nvPr/>
            </p:nvSpPr>
            <p:spPr bwMode="auto">
              <a:xfrm>
                <a:off x="3096" y="3338"/>
                <a:ext cx="63" cy="42"/>
              </a:xfrm>
              <a:prstGeom prst="roundRect">
                <a:avLst>
                  <a:gd name="adj" fmla="val 50000"/>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60593" name="AutoShape 163"/>
              <p:cNvSpPr>
                <a:spLocks noChangeArrowheads="1"/>
              </p:cNvSpPr>
              <p:nvPr/>
            </p:nvSpPr>
            <p:spPr bwMode="auto">
              <a:xfrm>
                <a:off x="3064" y="3214"/>
                <a:ext cx="64" cy="41"/>
              </a:xfrm>
              <a:prstGeom prst="roundRect">
                <a:avLst>
                  <a:gd name="adj" fmla="val 50000"/>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cxnSp>
            <p:nvCxnSpPr>
              <p:cNvPr id="60594" name="AutoShape 164"/>
              <p:cNvCxnSpPr>
                <a:cxnSpLocks noChangeShapeType="1"/>
                <a:stCxn id="60588" idx="2"/>
                <a:endCxn id="60590" idx="0"/>
              </p:cNvCxnSpPr>
              <p:nvPr/>
            </p:nvCxnSpPr>
            <p:spPr bwMode="auto">
              <a:xfrm flipH="1">
                <a:off x="2812" y="3213"/>
                <a:ext cx="120" cy="65"/>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cxnSp>
            <p:nvCxnSpPr>
              <p:cNvPr id="60595" name="AutoShape 165"/>
              <p:cNvCxnSpPr>
                <a:cxnSpLocks noChangeShapeType="1"/>
                <a:stCxn id="60593" idx="2"/>
                <a:endCxn id="60590" idx="0"/>
              </p:cNvCxnSpPr>
              <p:nvPr/>
            </p:nvCxnSpPr>
            <p:spPr bwMode="auto">
              <a:xfrm flipH="1">
                <a:off x="2812" y="3255"/>
                <a:ext cx="284" cy="23"/>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cxnSp>
            <p:nvCxnSpPr>
              <p:cNvPr id="60596" name="AutoShape 166"/>
              <p:cNvCxnSpPr>
                <a:cxnSpLocks noChangeShapeType="1"/>
                <a:stCxn id="60591" idx="0"/>
                <a:endCxn id="60590" idx="2"/>
              </p:cNvCxnSpPr>
              <p:nvPr/>
            </p:nvCxnSpPr>
            <p:spPr bwMode="auto">
              <a:xfrm flipH="1" flipV="1">
                <a:off x="2812" y="3320"/>
                <a:ext cx="202" cy="79"/>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cxnSp>
            <p:nvCxnSpPr>
              <p:cNvPr id="60597" name="AutoShape 167"/>
              <p:cNvCxnSpPr>
                <a:cxnSpLocks noChangeShapeType="1"/>
                <a:stCxn id="60589" idx="0"/>
                <a:endCxn id="60588" idx="2"/>
              </p:cNvCxnSpPr>
              <p:nvPr/>
            </p:nvCxnSpPr>
            <p:spPr bwMode="auto">
              <a:xfrm flipV="1">
                <a:off x="2901" y="3213"/>
                <a:ext cx="31" cy="175"/>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cxnSp>
            <p:nvCxnSpPr>
              <p:cNvPr id="60598" name="AutoShape 168"/>
              <p:cNvCxnSpPr>
                <a:cxnSpLocks noChangeShapeType="1"/>
                <a:stCxn id="60591" idx="0"/>
                <a:endCxn id="60593" idx="2"/>
              </p:cNvCxnSpPr>
              <p:nvPr/>
            </p:nvCxnSpPr>
            <p:spPr bwMode="auto">
              <a:xfrm flipV="1">
                <a:off x="3014" y="3255"/>
                <a:ext cx="82" cy="144"/>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cxnSp>
            <p:nvCxnSpPr>
              <p:cNvPr id="60599" name="AutoShape 169"/>
              <p:cNvCxnSpPr>
                <a:cxnSpLocks noChangeShapeType="1"/>
                <a:stCxn id="60592" idx="0"/>
                <a:endCxn id="60593" idx="3"/>
              </p:cNvCxnSpPr>
              <p:nvPr/>
            </p:nvCxnSpPr>
            <p:spPr bwMode="auto">
              <a:xfrm flipV="1">
                <a:off x="3128" y="3235"/>
                <a:ext cx="0" cy="103"/>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grpSp>
        <p:grpSp>
          <p:nvGrpSpPr>
            <p:cNvPr id="60467" name="Group 170"/>
            <p:cNvGrpSpPr>
              <a:grpSpLocks/>
            </p:cNvGrpSpPr>
            <p:nvPr/>
          </p:nvGrpSpPr>
          <p:grpSpPr bwMode="auto">
            <a:xfrm>
              <a:off x="4196" y="3750"/>
              <a:ext cx="464" cy="406"/>
              <a:chOff x="2745" y="3092"/>
              <a:chExt cx="464" cy="406"/>
            </a:xfrm>
          </p:grpSpPr>
          <p:sp>
            <p:nvSpPr>
              <p:cNvPr id="60550" name="AutoShape 171"/>
              <p:cNvSpPr>
                <a:spLocks noChangeArrowheads="1"/>
              </p:cNvSpPr>
              <p:nvPr/>
            </p:nvSpPr>
            <p:spPr bwMode="auto">
              <a:xfrm>
                <a:off x="2745" y="3092"/>
                <a:ext cx="464" cy="406"/>
              </a:xfrm>
              <a:prstGeom prst="cube">
                <a:avLst>
                  <a:gd name="adj" fmla="val 25000"/>
                </a:avLst>
              </a:prstGeom>
              <a:gradFill rotWithShape="1">
                <a:gsLst>
                  <a:gs pos="0">
                    <a:schemeClr val="accent2"/>
                  </a:gs>
                  <a:gs pos="100000">
                    <a:schemeClr val="hlink"/>
                  </a:gs>
                </a:gsLst>
                <a:lin ang="5400000" scaled="1"/>
              </a:gradFill>
              <a:ln w="9525">
                <a:solidFill>
                  <a:schemeClr val="bg1"/>
                </a:solidFill>
                <a:miter lim="800000"/>
                <a:headEnd/>
                <a:tailEnd/>
              </a:ln>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60551" name="AutoShape 172"/>
              <p:cNvSpPr>
                <a:spLocks noChangeArrowheads="1"/>
              </p:cNvSpPr>
              <p:nvPr/>
            </p:nvSpPr>
            <p:spPr bwMode="auto">
              <a:xfrm>
                <a:off x="2806" y="3173"/>
                <a:ext cx="63" cy="41"/>
              </a:xfrm>
              <a:prstGeom prst="roundRect">
                <a:avLst>
                  <a:gd name="adj" fmla="val 50000"/>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60552" name="AutoShape 173"/>
              <p:cNvSpPr>
                <a:spLocks noChangeArrowheads="1"/>
              </p:cNvSpPr>
              <p:nvPr/>
            </p:nvSpPr>
            <p:spPr bwMode="auto">
              <a:xfrm>
                <a:off x="2863" y="3315"/>
                <a:ext cx="63" cy="42"/>
              </a:xfrm>
              <a:prstGeom prst="roundRect">
                <a:avLst>
                  <a:gd name="adj" fmla="val 50000"/>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60553" name="AutoShape 174"/>
              <p:cNvSpPr>
                <a:spLocks noChangeArrowheads="1"/>
              </p:cNvSpPr>
              <p:nvPr/>
            </p:nvSpPr>
            <p:spPr bwMode="auto">
              <a:xfrm>
                <a:off x="2882" y="3237"/>
                <a:ext cx="63" cy="41"/>
              </a:xfrm>
              <a:prstGeom prst="roundRect">
                <a:avLst>
                  <a:gd name="adj" fmla="val 50000"/>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60554" name="AutoShape 175"/>
              <p:cNvSpPr>
                <a:spLocks noChangeArrowheads="1"/>
              </p:cNvSpPr>
              <p:nvPr/>
            </p:nvSpPr>
            <p:spPr bwMode="auto">
              <a:xfrm>
                <a:off x="2951" y="3336"/>
                <a:ext cx="63" cy="41"/>
              </a:xfrm>
              <a:prstGeom prst="roundRect">
                <a:avLst>
                  <a:gd name="adj" fmla="val 50000"/>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60555" name="AutoShape 176"/>
              <p:cNvSpPr>
                <a:spLocks noChangeArrowheads="1"/>
              </p:cNvSpPr>
              <p:nvPr/>
            </p:nvSpPr>
            <p:spPr bwMode="auto">
              <a:xfrm>
                <a:off x="3027" y="3295"/>
                <a:ext cx="63" cy="41"/>
              </a:xfrm>
              <a:prstGeom prst="roundRect">
                <a:avLst>
                  <a:gd name="adj" fmla="val 50000"/>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60556" name="AutoShape 177"/>
              <p:cNvSpPr>
                <a:spLocks noChangeArrowheads="1"/>
              </p:cNvSpPr>
              <p:nvPr/>
            </p:nvSpPr>
            <p:spPr bwMode="auto">
              <a:xfrm>
                <a:off x="2995" y="3159"/>
                <a:ext cx="63" cy="42"/>
              </a:xfrm>
              <a:prstGeom prst="roundRect">
                <a:avLst>
                  <a:gd name="adj" fmla="val 50000"/>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cxnSp>
            <p:nvCxnSpPr>
              <p:cNvPr id="60557" name="AutoShape 178"/>
              <p:cNvCxnSpPr>
                <a:cxnSpLocks noChangeShapeType="1"/>
                <a:stCxn id="60551" idx="2"/>
                <a:endCxn id="60553" idx="0"/>
              </p:cNvCxnSpPr>
              <p:nvPr/>
            </p:nvCxnSpPr>
            <p:spPr bwMode="auto">
              <a:xfrm>
                <a:off x="2838" y="3214"/>
                <a:ext cx="75" cy="23"/>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cxnSp>
            <p:nvCxnSpPr>
              <p:cNvPr id="60558" name="AutoShape 179"/>
              <p:cNvCxnSpPr>
                <a:cxnSpLocks noChangeShapeType="1"/>
                <a:stCxn id="60556" idx="2"/>
                <a:endCxn id="60553" idx="0"/>
              </p:cNvCxnSpPr>
              <p:nvPr/>
            </p:nvCxnSpPr>
            <p:spPr bwMode="auto">
              <a:xfrm flipH="1">
                <a:off x="2913" y="3201"/>
                <a:ext cx="114" cy="36"/>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cxnSp>
            <p:nvCxnSpPr>
              <p:cNvPr id="60559" name="AutoShape 180"/>
              <p:cNvCxnSpPr>
                <a:cxnSpLocks noChangeShapeType="1"/>
                <a:stCxn id="60554" idx="0"/>
                <a:endCxn id="60553" idx="2"/>
              </p:cNvCxnSpPr>
              <p:nvPr/>
            </p:nvCxnSpPr>
            <p:spPr bwMode="auto">
              <a:xfrm flipH="1" flipV="1">
                <a:off x="2913" y="3278"/>
                <a:ext cx="70" cy="58"/>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cxnSp>
            <p:nvCxnSpPr>
              <p:cNvPr id="60560" name="AutoShape 181"/>
              <p:cNvCxnSpPr>
                <a:cxnSpLocks noChangeShapeType="1"/>
                <a:stCxn id="60552" idx="0"/>
                <a:endCxn id="60551" idx="2"/>
              </p:cNvCxnSpPr>
              <p:nvPr/>
            </p:nvCxnSpPr>
            <p:spPr bwMode="auto">
              <a:xfrm flipH="1" flipV="1">
                <a:off x="2838" y="3214"/>
                <a:ext cx="57" cy="101"/>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cxnSp>
            <p:nvCxnSpPr>
              <p:cNvPr id="60561" name="AutoShape 182"/>
              <p:cNvCxnSpPr>
                <a:cxnSpLocks noChangeShapeType="1"/>
                <a:stCxn id="60554" idx="0"/>
                <a:endCxn id="60556" idx="2"/>
              </p:cNvCxnSpPr>
              <p:nvPr/>
            </p:nvCxnSpPr>
            <p:spPr bwMode="auto">
              <a:xfrm flipV="1">
                <a:off x="2983" y="3201"/>
                <a:ext cx="44" cy="135"/>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cxnSp>
            <p:nvCxnSpPr>
              <p:cNvPr id="60562" name="AutoShape 183"/>
              <p:cNvCxnSpPr>
                <a:cxnSpLocks noChangeShapeType="1"/>
                <a:stCxn id="60555" idx="0"/>
                <a:endCxn id="60556" idx="3"/>
              </p:cNvCxnSpPr>
              <p:nvPr/>
            </p:nvCxnSpPr>
            <p:spPr bwMode="auto">
              <a:xfrm flipV="1">
                <a:off x="3058" y="3180"/>
                <a:ext cx="0" cy="115"/>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sp>
            <p:nvSpPr>
              <p:cNvPr id="60563" name="AutoShape 184"/>
              <p:cNvSpPr>
                <a:spLocks noChangeArrowheads="1"/>
              </p:cNvSpPr>
              <p:nvPr/>
            </p:nvSpPr>
            <p:spPr bwMode="auto">
              <a:xfrm>
                <a:off x="2901" y="3172"/>
                <a:ext cx="63" cy="41"/>
              </a:xfrm>
              <a:prstGeom prst="roundRect">
                <a:avLst>
                  <a:gd name="adj" fmla="val 50000"/>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60564" name="AutoShape 185"/>
              <p:cNvSpPr>
                <a:spLocks noChangeArrowheads="1"/>
              </p:cNvSpPr>
              <p:nvPr/>
            </p:nvSpPr>
            <p:spPr bwMode="auto">
              <a:xfrm>
                <a:off x="2869" y="3388"/>
                <a:ext cx="63" cy="42"/>
              </a:xfrm>
              <a:prstGeom prst="roundRect">
                <a:avLst>
                  <a:gd name="adj" fmla="val 50000"/>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60565" name="AutoShape 186"/>
              <p:cNvSpPr>
                <a:spLocks noChangeArrowheads="1"/>
              </p:cNvSpPr>
              <p:nvPr/>
            </p:nvSpPr>
            <p:spPr bwMode="auto">
              <a:xfrm>
                <a:off x="2781" y="3278"/>
                <a:ext cx="63" cy="42"/>
              </a:xfrm>
              <a:prstGeom prst="roundRect">
                <a:avLst>
                  <a:gd name="adj" fmla="val 50000"/>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60566" name="AutoShape 187"/>
              <p:cNvSpPr>
                <a:spLocks noChangeArrowheads="1"/>
              </p:cNvSpPr>
              <p:nvPr/>
            </p:nvSpPr>
            <p:spPr bwMode="auto">
              <a:xfrm>
                <a:off x="2983" y="3399"/>
                <a:ext cx="63" cy="41"/>
              </a:xfrm>
              <a:prstGeom prst="roundRect">
                <a:avLst>
                  <a:gd name="adj" fmla="val 50000"/>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60567" name="AutoShape 188"/>
              <p:cNvSpPr>
                <a:spLocks noChangeArrowheads="1"/>
              </p:cNvSpPr>
              <p:nvPr/>
            </p:nvSpPr>
            <p:spPr bwMode="auto">
              <a:xfrm>
                <a:off x="3096" y="3338"/>
                <a:ext cx="63" cy="42"/>
              </a:xfrm>
              <a:prstGeom prst="roundRect">
                <a:avLst>
                  <a:gd name="adj" fmla="val 50000"/>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60568" name="AutoShape 189"/>
              <p:cNvSpPr>
                <a:spLocks noChangeArrowheads="1"/>
              </p:cNvSpPr>
              <p:nvPr/>
            </p:nvSpPr>
            <p:spPr bwMode="auto">
              <a:xfrm>
                <a:off x="3064" y="3214"/>
                <a:ext cx="64" cy="41"/>
              </a:xfrm>
              <a:prstGeom prst="roundRect">
                <a:avLst>
                  <a:gd name="adj" fmla="val 50000"/>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cxnSp>
            <p:nvCxnSpPr>
              <p:cNvPr id="60569" name="AutoShape 190"/>
              <p:cNvCxnSpPr>
                <a:cxnSpLocks noChangeShapeType="1"/>
                <a:stCxn id="60563" idx="2"/>
                <a:endCxn id="60565" idx="0"/>
              </p:cNvCxnSpPr>
              <p:nvPr/>
            </p:nvCxnSpPr>
            <p:spPr bwMode="auto">
              <a:xfrm flipH="1">
                <a:off x="2812" y="3213"/>
                <a:ext cx="120" cy="65"/>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cxnSp>
            <p:nvCxnSpPr>
              <p:cNvPr id="60570" name="AutoShape 191"/>
              <p:cNvCxnSpPr>
                <a:cxnSpLocks noChangeShapeType="1"/>
                <a:stCxn id="60568" idx="2"/>
                <a:endCxn id="60565" idx="0"/>
              </p:cNvCxnSpPr>
              <p:nvPr/>
            </p:nvCxnSpPr>
            <p:spPr bwMode="auto">
              <a:xfrm flipH="1">
                <a:off x="2812" y="3255"/>
                <a:ext cx="284" cy="23"/>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cxnSp>
            <p:nvCxnSpPr>
              <p:cNvPr id="60571" name="AutoShape 192"/>
              <p:cNvCxnSpPr>
                <a:cxnSpLocks noChangeShapeType="1"/>
                <a:stCxn id="60566" idx="0"/>
                <a:endCxn id="60565" idx="2"/>
              </p:cNvCxnSpPr>
              <p:nvPr/>
            </p:nvCxnSpPr>
            <p:spPr bwMode="auto">
              <a:xfrm flipH="1" flipV="1">
                <a:off x="2812" y="3320"/>
                <a:ext cx="202" cy="79"/>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cxnSp>
            <p:nvCxnSpPr>
              <p:cNvPr id="60572" name="AutoShape 193"/>
              <p:cNvCxnSpPr>
                <a:cxnSpLocks noChangeShapeType="1"/>
                <a:stCxn id="60564" idx="0"/>
                <a:endCxn id="60563" idx="2"/>
              </p:cNvCxnSpPr>
              <p:nvPr/>
            </p:nvCxnSpPr>
            <p:spPr bwMode="auto">
              <a:xfrm flipV="1">
                <a:off x="2901" y="3213"/>
                <a:ext cx="31" cy="175"/>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cxnSp>
            <p:nvCxnSpPr>
              <p:cNvPr id="60573" name="AutoShape 194"/>
              <p:cNvCxnSpPr>
                <a:cxnSpLocks noChangeShapeType="1"/>
                <a:stCxn id="60566" idx="0"/>
                <a:endCxn id="60568" idx="2"/>
              </p:cNvCxnSpPr>
              <p:nvPr/>
            </p:nvCxnSpPr>
            <p:spPr bwMode="auto">
              <a:xfrm flipV="1">
                <a:off x="3014" y="3255"/>
                <a:ext cx="82" cy="144"/>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cxnSp>
            <p:nvCxnSpPr>
              <p:cNvPr id="60574" name="AutoShape 195"/>
              <p:cNvCxnSpPr>
                <a:cxnSpLocks noChangeShapeType="1"/>
                <a:stCxn id="60567" idx="0"/>
                <a:endCxn id="60568" idx="3"/>
              </p:cNvCxnSpPr>
              <p:nvPr/>
            </p:nvCxnSpPr>
            <p:spPr bwMode="auto">
              <a:xfrm flipV="1">
                <a:off x="3128" y="3235"/>
                <a:ext cx="0" cy="103"/>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grpSp>
        <p:grpSp>
          <p:nvGrpSpPr>
            <p:cNvPr id="60468" name="Group 196"/>
            <p:cNvGrpSpPr>
              <a:grpSpLocks/>
            </p:cNvGrpSpPr>
            <p:nvPr/>
          </p:nvGrpSpPr>
          <p:grpSpPr bwMode="auto">
            <a:xfrm>
              <a:off x="4464" y="3563"/>
              <a:ext cx="464" cy="406"/>
              <a:chOff x="2745" y="3092"/>
              <a:chExt cx="464" cy="406"/>
            </a:xfrm>
          </p:grpSpPr>
          <p:sp>
            <p:nvSpPr>
              <p:cNvPr id="60525" name="AutoShape 197"/>
              <p:cNvSpPr>
                <a:spLocks noChangeArrowheads="1"/>
              </p:cNvSpPr>
              <p:nvPr/>
            </p:nvSpPr>
            <p:spPr bwMode="auto">
              <a:xfrm>
                <a:off x="2745" y="3092"/>
                <a:ext cx="464" cy="406"/>
              </a:xfrm>
              <a:prstGeom prst="cube">
                <a:avLst>
                  <a:gd name="adj" fmla="val 25000"/>
                </a:avLst>
              </a:prstGeom>
              <a:gradFill rotWithShape="1">
                <a:gsLst>
                  <a:gs pos="0">
                    <a:schemeClr val="accent2"/>
                  </a:gs>
                  <a:gs pos="100000">
                    <a:schemeClr val="hlink"/>
                  </a:gs>
                </a:gsLst>
                <a:lin ang="5400000" scaled="1"/>
              </a:gradFill>
              <a:ln w="9525">
                <a:solidFill>
                  <a:schemeClr val="bg1"/>
                </a:solidFill>
                <a:miter lim="800000"/>
                <a:headEnd/>
                <a:tailEnd/>
              </a:ln>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60526" name="AutoShape 198"/>
              <p:cNvSpPr>
                <a:spLocks noChangeArrowheads="1"/>
              </p:cNvSpPr>
              <p:nvPr/>
            </p:nvSpPr>
            <p:spPr bwMode="auto">
              <a:xfrm>
                <a:off x="2806" y="3173"/>
                <a:ext cx="63" cy="41"/>
              </a:xfrm>
              <a:prstGeom prst="roundRect">
                <a:avLst>
                  <a:gd name="adj" fmla="val 50000"/>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60527" name="AutoShape 199"/>
              <p:cNvSpPr>
                <a:spLocks noChangeArrowheads="1"/>
              </p:cNvSpPr>
              <p:nvPr/>
            </p:nvSpPr>
            <p:spPr bwMode="auto">
              <a:xfrm>
                <a:off x="2863" y="3315"/>
                <a:ext cx="63" cy="42"/>
              </a:xfrm>
              <a:prstGeom prst="roundRect">
                <a:avLst>
                  <a:gd name="adj" fmla="val 50000"/>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60528" name="AutoShape 200"/>
              <p:cNvSpPr>
                <a:spLocks noChangeArrowheads="1"/>
              </p:cNvSpPr>
              <p:nvPr/>
            </p:nvSpPr>
            <p:spPr bwMode="auto">
              <a:xfrm>
                <a:off x="2882" y="3237"/>
                <a:ext cx="63" cy="41"/>
              </a:xfrm>
              <a:prstGeom prst="roundRect">
                <a:avLst>
                  <a:gd name="adj" fmla="val 50000"/>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60529" name="AutoShape 201"/>
              <p:cNvSpPr>
                <a:spLocks noChangeArrowheads="1"/>
              </p:cNvSpPr>
              <p:nvPr/>
            </p:nvSpPr>
            <p:spPr bwMode="auto">
              <a:xfrm>
                <a:off x="2951" y="3336"/>
                <a:ext cx="63" cy="41"/>
              </a:xfrm>
              <a:prstGeom prst="roundRect">
                <a:avLst>
                  <a:gd name="adj" fmla="val 50000"/>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60530" name="AutoShape 202"/>
              <p:cNvSpPr>
                <a:spLocks noChangeArrowheads="1"/>
              </p:cNvSpPr>
              <p:nvPr/>
            </p:nvSpPr>
            <p:spPr bwMode="auto">
              <a:xfrm>
                <a:off x="3027" y="3295"/>
                <a:ext cx="63" cy="41"/>
              </a:xfrm>
              <a:prstGeom prst="roundRect">
                <a:avLst>
                  <a:gd name="adj" fmla="val 50000"/>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60531" name="AutoShape 203"/>
              <p:cNvSpPr>
                <a:spLocks noChangeArrowheads="1"/>
              </p:cNvSpPr>
              <p:nvPr/>
            </p:nvSpPr>
            <p:spPr bwMode="auto">
              <a:xfrm>
                <a:off x="2995" y="3159"/>
                <a:ext cx="63" cy="42"/>
              </a:xfrm>
              <a:prstGeom prst="roundRect">
                <a:avLst>
                  <a:gd name="adj" fmla="val 50000"/>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cxnSp>
            <p:nvCxnSpPr>
              <p:cNvPr id="60532" name="AutoShape 204"/>
              <p:cNvCxnSpPr>
                <a:cxnSpLocks noChangeShapeType="1"/>
                <a:stCxn id="60526" idx="2"/>
                <a:endCxn id="60528" idx="0"/>
              </p:cNvCxnSpPr>
              <p:nvPr/>
            </p:nvCxnSpPr>
            <p:spPr bwMode="auto">
              <a:xfrm>
                <a:off x="2838" y="3214"/>
                <a:ext cx="75" cy="23"/>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cxnSp>
            <p:nvCxnSpPr>
              <p:cNvPr id="60533" name="AutoShape 205"/>
              <p:cNvCxnSpPr>
                <a:cxnSpLocks noChangeShapeType="1"/>
                <a:stCxn id="60531" idx="2"/>
                <a:endCxn id="60528" idx="0"/>
              </p:cNvCxnSpPr>
              <p:nvPr/>
            </p:nvCxnSpPr>
            <p:spPr bwMode="auto">
              <a:xfrm flipH="1">
                <a:off x="2913" y="3201"/>
                <a:ext cx="114" cy="36"/>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cxnSp>
            <p:nvCxnSpPr>
              <p:cNvPr id="60534" name="AutoShape 206"/>
              <p:cNvCxnSpPr>
                <a:cxnSpLocks noChangeShapeType="1"/>
                <a:stCxn id="60529" idx="0"/>
                <a:endCxn id="60528" idx="2"/>
              </p:cNvCxnSpPr>
              <p:nvPr/>
            </p:nvCxnSpPr>
            <p:spPr bwMode="auto">
              <a:xfrm flipH="1" flipV="1">
                <a:off x="2913" y="3278"/>
                <a:ext cx="70" cy="58"/>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cxnSp>
            <p:nvCxnSpPr>
              <p:cNvPr id="60535" name="AutoShape 207"/>
              <p:cNvCxnSpPr>
                <a:cxnSpLocks noChangeShapeType="1"/>
                <a:stCxn id="60527" idx="0"/>
                <a:endCxn id="60526" idx="2"/>
              </p:cNvCxnSpPr>
              <p:nvPr/>
            </p:nvCxnSpPr>
            <p:spPr bwMode="auto">
              <a:xfrm flipH="1" flipV="1">
                <a:off x="2838" y="3214"/>
                <a:ext cx="57" cy="101"/>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cxnSp>
            <p:nvCxnSpPr>
              <p:cNvPr id="60536" name="AutoShape 208"/>
              <p:cNvCxnSpPr>
                <a:cxnSpLocks noChangeShapeType="1"/>
                <a:stCxn id="60529" idx="0"/>
                <a:endCxn id="60531" idx="2"/>
              </p:cNvCxnSpPr>
              <p:nvPr/>
            </p:nvCxnSpPr>
            <p:spPr bwMode="auto">
              <a:xfrm flipV="1">
                <a:off x="2983" y="3201"/>
                <a:ext cx="44" cy="135"/>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cxnSp>
            <p:nvCxnSpPr>
              <p:cNvPr id="60537" name="AutoShape 209"/>
              <p:cNvCxnSpPr>
                <a:cxnSpLocks noChangeShapeType="1"/>
                <a:stCxn id="60530" idx="0"/>
                <a:endCxn id="60531" idx="3"/>
              </p:cNvCxnSpPr>
              <p:nvPr/>
            </p:nvCxnSpPr>
            <p:spPr bwMode="auto">
              <a:xfrm flipV="1">
                <a:off x="3058" y="3180"/>
                <a:ext cx="0" cy="115"/>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sp>
            <p:nvSpPr>
              <p:cNvPr id="60538" name="AutoShape 210"/>
              <p:cNvSpPr>
                <a:spLocks noChangeArrowheads="1"/>
              </p:cNvSpPr>
              <p:nvPr/>
            </p:nvSpPr>
            <p:spPr bwMode="auto">
              <a:xfrm>
                <a:off x="2901" y="3172"/>
                <a:ext cx="63" cy="41"/>
              </a:xfrm>
              <a:prstGeom prst="roundRect">
                <a:avLst>
                  <a:gd name="adj" fmla="val 50000"/>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60539" name="AutoShape 211"/>
              <p:cNvSpPr>
                <a:spLocks noChangeArrowheads="1"/>
              </p:cNvSpPr>
              <p:nvPr/>
            </p:nvSpPr>
            <p:spPr bwMode="auto">
              <a:xfrm>
                <a:off x="2869" y="3388"/>
                <a:ext cx="63" cy="42"/>
              </a:xfrm>
              <a:prstGeom prst="roundRect">
                <a:avLst>
                  <a:gd name="adj" fmla="val 50000"/>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60540" name="AutoShape 212"/>
              <p:cNvSpPr>
                <a:spLocks noChangeArrowheads="1"/>
              </p:cNvSpPr>
              <p:nvPr/>
            </p:nvSpPr>
            <p:spPr bwMode="auto">
              <a:xfrm>
                <a:off x="2781" y="3278"/>
                <a:ext cx="63" cy="42"/>
              </a:xfrm>
              <a:prstGeom prst="roundRect">
                <a:avLst>
                  <a:gd name="adj" fmla="val 50000"/>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60541" name="AutoShape 213"/>
              <p:cNvSpPr>
                <a:spLocks noChangeArrowheads="1"/>
              </p:cNvSpPr>
              <p:nvPr/>
            </p:nvSpPr>
            <p:spPr bwMode="auto">
              <a:xfrm>
                <a:off x="2983" y="3399"/>
                <a:ext cx="63" cy="41"/>
              </a:xfrm>
              <a:prstGeom prst="roundRect">
                <a:avLst>
                  <a:gd name="adj" fmla="val 50000"/>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60542" name="AutoShape 214"/>
              <p:cNvSpPr>
                <a:spLocks noChangeArrowheads="1"/>
              </p:cNvSpPr>
              <p:nvPr/>
            </p:nvSpPr>
            <p:spPr bwMode="auto">
              <a:xfrm>
                <a:off x="3096" y="3338"/>
                <a:ext cx="63" cy="42"/>
              </a:xfrm>
              <a:prstGeom prst="roundRect">
                <a:avLst>
                  <a:gd name="adj" fmla="val 50000"/>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60543" name="AutoShape 215"/>
              <p:cNvSpPr>
                <a:spLocks noChangeArrowheads="1"/>
              </p:cNvSpPr>
              <p:nvPr/>
            </p:nvSpPr>
            <p:spPr bwMode="auto">
              <a:xfrm>
                <a:off x="3064" y="3214"/>
                <a:ext cx="64" cy="41"/>
              </a:xfrm>
              <a:prstGeom prst="roundRect">
                <a:avLst>
                  <a:gd name="adj" fmla="val 50000"/>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cxnSp>
            <p:nvCxnSpPr>
              <p:cNvPr id="60544" name="AutoShape 216"/>
              <p:cNvCxnSpPr>
                <a:cxnSpLocks noChangeShapeType="1"/>
                <a:stCxn id="60538" idx="2"/>
                <a:endCxn id="60540" idx="0"/>
              </p:cNvCxnSpPr>
              <p:nvPr/>
            </p:nvCxnSpPr>
            <p:spPr bwMode="auto">
              <a:xfrm flipH="1">
                <a:off x="2812" y="3213"/>
                <a:ext cx="120" cy="65"/>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cxnSp>
            <p:nvCxnSpPr>
              <p:cNvPr id="60545" name="AutoShape 217"/>
              <p:cNvCxnSpPr>
                <a:cxnSpLocks noChangeShapeType="1"/>
                <a:stCxn id="60543" idx="2"/>
                <a:endCxn id="60540" idx="0"/>
              </p:cNvCxnSpPr>
              <p:nvPr/>
            </p:nvCxnSpPr>
            <p:spPr bwMode="auto">
              <a:xfrm flipH="1">
                <a:off x="2812" y="3255"/>
                <a:ext cx="284" cy="23"/>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cxnSp>
            <p:nvCxnSpPr>
              <p:cNvPr id="60546" name="AutoShape 218"/>
              <p:cNvCxnSpPr>
                <a:cxnSpLocks noChangeShapeType="1"/>
                <a:stCxn id="60541" idx="0"/>
                <a:endCxn id="60540" idx="2"/>
              </p:cNvCxnSpPr>
              <p:nvPr/>
            </p:nvCxnSpPr>
            <p:spPr bwMode="auto">
              <a:xfrm flipH="1" flipV="1">
                <a:off x="2812" y="3320"/>
                <a:ext cx="202" cy="79"/>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cxnSp>
            <p:nvCxnSpPr>
              <p:cNvPr id="60547" name="AutoShape 219"/>
              <p:cNvCxnSpPr>
                <a:cxnSpLocks noChangeShapeType="1"/>
                <a:stCxn id="60539" idx="0"/>
                <a:endCxn id="60538" idx="2"/>
              </p:cNvCxnSpPr>
              <p:nvPr/>
            </p:nvCxnSpPr>
            <p:spPr bwMode="auto">
              <a:xfrm flipV="1">
                <a:off x="2901" y="3213"/>
                <a:ext cx="31" cy="175"/>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cxnSp>
            <p:nvCxnSpPr>
              <p:cNvPr id="60548" name="AutoShape 220"/>
              <p:cNvCxnSpPr>
                <a:cxnSpLocks noChangeShapeType="1"/>
                <a:stCxn id="60541" idx="0"/>
                <a:endCxn id="60543" idx="2"/>
              </p:cNvCxnSpPr>
              <p:nvPr/>
            </p:nvCxnSpPr>
            <p:spPr bwMode="auto">
              <a:xfrm flipV="1">
                <a:off x="3014" y="3255"/>
                <a:ext cx="82" cy="144"/>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cxnSp>
            <p:nvCxnSpPr>
              <p:cNvPr id="60549" name="AutoShape 221"/>
              <p:cNvCxnSpPr>
                <a:cxnSpLocks noChangeShapeType="1"/>
                <a:stCxn id="60542" idx="0"/>
                <a:endCxn id="60543" idx="3"/>
              </p:cNvCxnSpPr>
              <p:nvPr/>
            </p:nvCxnSpPr>
            <p:spPr bwMode="auto">
              <a:xfrm flipV="1">
                <a:off x="3128" y="3235"/>
                <a:ext cx="0" cy="103"/>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grpSp>
        <p:grpSp>
          <p:nvGrpSpPr>
            <p:cNvPr id="60469" name="Group 222"/>
            <p:cNvGrpSpPr>
              <a:grpSpLocks/>
            </p:cNvGrpSpPr>
            <p:nvPr/>
          </p:nvGrpSpPr>
          <p:grpSpPr bwMode="auto">
            <a:xfrm>
              <a:off x="4761" y="3768"/>
              <a:ext cx="464" cy="406"/>
              <a:chOff x="2745" y="3092"/>
              <a:chExt cx="464" cy="406"/>
            </a:xfrm>
          </p:grpSpPr>
          <p:sp>
            <p:nvSpPr>
              <p:cNvPr id="60500" name="AutoShape 223"/>
              <p:cNvSpPr>
                <a:spLocks noChangeArrowheads="1"/>
              </p:cNvSpPr>
              <p:nvPr/>
            </p:nvSpPr>
            <p:spPr bwMode="auto">
              <a:xfrm>
                <a:off x="2745" y="3092"/>
                <a:ext cx="464" cy="406"/>
              </a:xfrm>
              <a:prstGeom prst="cube">
                <a:avLst>
                  <a:gd name="adj" fmla="val 25000"/>
                </a:avLst>
              </a:prstGeom>
              <a:gradFill rotWithShape="1">
                <a:gsLst>
                  <a:gs pos="0">
                    <a:schemeClr val="accent2"/>
                  </a:gs>
                  <a:gs pos="100000">
                    <a:schemeClr val="hlink"/>
                  </a:gs>
                </a:gsLst>
                <a:lin ang="5400000" scaled="1"/>
              </a:gradFill>
              <a:ln w="9525">
                <a:solidFill>
                  <a:schemeClr val="bg1"/>
                </a:solidFill>
                <a:miter lim="800000"/>
                <a:headEnd/>
                <a:tailEnd/>
              </a:ln>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60501" name="AutoShape 224"/>
              <p:cNvSpPr>
                <a:spLocks noChangeArrowheads="1"/>
              </p:cNvSpPr>
              <p:nvPr/>
            </p:nvSpPr>
            <p:spPr bwMode="auto">
              <a:xfrm>
                <a:off x="2806" y="3173"/>
                <a:ext cx="63" cy="41"/>
              </a:xfrm>
              <a:prstGeom prst="roundRect">
                <a:avLst>
                  <a:gd name="adj" fmla="val 50000"/>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60502" name="AutoShape 225"/>
              <p:cNvSpPr>
                <a:spLocks noChangeArrowheads="1"/>
              </p:cNvSpPr>
              <p:nvPr/>
            </p:nvSpPr>
            <p:spPr bwMode="auto">
              <a:xfrm>
                <a:off x="2863" y="3315"/>
                <a:ext cx="63" cy="42"/>
              </a:xfrm>
              <a:prstGeom prst="roundRect">
                <a:avLst>
                  <a:gd name="adj" fmla="val 50000"/>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60503" name="AutoShape 226"/>
              <p:cNvSpPr>
                <a:spLocks noChangeArrowheads="1"/>
              </p:cNvSpPr>
              <p:nvPr/>
            </p:nvSpPr>
            <p:spPr bwMode="auto">
              <a:xfrm>
                <a:off x="2882" y="3237"/>
                <a:ext cx="63" cy="41"/>
              </a:xfrm>
              <a:prstGeom prst="roundRect">
                <a:avLst>
                  <a:gd name="adj" fmla="val 50000"/>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60504" name="AutoShape 227"/>
              <p:cNvSpPr>
                <a:spLocks noChangeArrowheads="1"/>
              </p:cNvSpPr>
              <p:nvPr/>
            </p:nvSpPr>
            <p:spPr bwMode="auto">
              <a:xfrm>
                <a:off x="2951" y="3336"/>
                <a:ext cx="63" cy="41"/>
              </a:xfrm>
              <a:prstGeom prst="roundRect">
                <a:avLst>
                  <a:gd name="adj" fmla="val 50000"/>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60505" name="AutoShape 228"/>
              <p:cNvSpPr>
                <a:spLocks noChangeArrowheads="1"/>
              </p:cNvSpPr>
              <p:nvPr/>
            </p:nvSpPr>
            <p:spPr bwMode="auto">
              <a:xfrm>
                <a:off x="3027" y="3295"/>
                <a:ext cx="63" cy="41"/>
              </a:xfrm>
              <a:prstGeom prst="roundRect">
                <a:avLst>
                  <a:gd name="adj" fmla="val 50000"/>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60506" name="AutoShape 229"/>
              <p:cNvSpPr>
                <a:spLocks noChangeArrowheads="1"/>
              </p:cNvSpPr>
              <p:nvPr/>
            </p:nvSpPr>
            <p:spPr bwMode="auto">
              <a:xfrm>
                <a:off x="2995" y="3159"/>
                <a:ext cx="63" cy="42"/>
              </a:xfrm>
              <a:prstGeom prst="roundRect">
                <a:avLst>
                  <a:gd name="adj" fmla="val 50000"/>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cxnSp>
            <p:nvCxnSpPr>
              <p:cNvPr id="60507" name="AutoShape 230"/>
              <p:cNvCxnSpPr>
                <a:cxnSpLocks noChangeShapeType="1"/>
                <a:stCxn id="60501" idx="2"/>
                <a:endCxn id="60503" idx="0"/>
              </p:cNvCxnSpPr>
              <p:nvPr/>
            </p:nvCxnSpPr>
            <p:spPr bwMode="auto">
              <a:xfrm>
                <a:off x="2838" y="3214"/>
                <a:ext cx="75" cy="23"/>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cxnSp>
            <p:nvCxnSpPr>
              <p:cNvPr id="60508" name="AutoShape 231"/>
              <p:cNvCxnSpPr>
                <a:cxnSpLocks noChangeShapeType="1"/>
                <a:stCxn id="60506" idx="2"/>
                <a:endCxn id="60503" idx="0"/>
              </p:cNvCxnSpPr>
              <p:nvPr/>
            </p:nvCxnSpPr>
            <p:spPr bwMode="auto">
              <a:xfrm flipH="1">
                <a:off x="2913" y="3201"/>
                <a:ext cx="114" cy="36"/>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cxnSp>
            <p:nvCxnSpPr>
              <p:cNvPr id="60509" name="AutoShape 232"/>
              <p:cNvCxnSpPr>
                <a:cxnSpLocks noChangeShapeType="1"/>
                <a:stCxn id="60504" idx="0"/>
                <a:endCxn id="60503" idx="2"/>
              </p:cNvCxnSpPr>
              <p:nvPr/>
            </p:nvCxnSpPr>
            <p:spPr bwMode="auto">
              <a:xfrm flipH="1" flipV="1">
                <a:off x="2913" y="3278"/>
                <a:ext cx="70" cy="58"/>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cxnSp>
            <p:nvCxnSpPr>
              <p:cNvPr id="60510" name="AutoShape 233"/>
              <p:cNvCxnSpPr>
                <a:cxnSpLocks noChangeShapeType="1"/>
                <a:stCxn id="60502" idx="0"/>
                <a:endCxn id="60501" idx="2"/>
              </p:cNvCxnSpPr>
              <p:nvPr/>
            </p:nvCxnSpPr>
            <p:spPr bwMode="auto">
              <a:xfrm flipH="1" flipV="1">
                <a:off x="2838" y="3214"/>
                <a:ext cx="57" cy="101"/>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cxnSp>
            <p:nvCxnSpPr>
              <p:cNvPr id="60511" name="AutoShape 234"/>
              <p:cNvCxnSpPr>
                <a:cxnSpLocks noChangeShapeType="1"/>
                <a:stCxn id="60504" idx="0"/>
                <a:endCxn id="60506" idx="2"/>
              </p:cNvCxnSpPr>
              <p:nvPr/>
            </p:nvCxnSpPr>
            <p:spPr bwMode="auto">
              <a:xfrm flipV="1">
                <a:off x="2983" y="3201"/>
                <a:ext cx="44" cy="135"/>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cxnSp>
            <p:nvCxnSpPr>
              <p:cNvPr id="60512" name="AutoShape 235"/>
              <p:cNvCxnSpPr>
                <a:cxnSpLocks noChangeShapeType="1"/>
                <a:stCxn id="60505" idx="0"/>
                <a:endCxn id="60506" idx="3"/>
              </p:cNvCxnSpPr>
              <p:nvPr/>
            </p:nvCxnSpPr>
            <p:spPr bwMode="auto">
              <a:xfrm flipV="1">
                <a:off x="3058" y="3180"/>
                <a:ext cx="0" cy="115"/>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sp>
            <p:nvSpPr>
              <p:cNvPr id="60513" name="AutoShape 236"/>
              <p:cNvSpPr>
                <a:spLocks noChangeArrowheads="1"/>
              </p:cNvSpPr>
              <p:nvPr/>
            </p:nvSpPr>
            <p:spPr bwMode="auto">
              <a:xfrm>
                <a:off x="2901" y="3172"/>
                <a:ext cx="63" cy="41"/>
              </a:xfrm>
              <a:prstGeom prst="roundRect">
                <a:avLst>
                  <a:gd name="adj" fmla="val 50000"/>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60514" name="AutoShape 237"/>
              <p:cNvSpPr>
                <a:spLocks noChangeArrowheads="1"/>
              </p:cNvSpPr>
              <p:nvPr/>
            </p:nvSpPr>
            <p:spPr bwMode="auto">
              <a:xfrm>
                <a:off x="2869" y="3388"/>
                <a:ext cx="63" cy="42"/>
              </a:xfrm>
              <a:prstGeom prst="roundRect">
                <a:avLst>
                  <a:gd name="adj" fmla="val 50000"/>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60515" name="AutoShape 238"/>
              <p:cNvSpPr>
                <a:spLocks noChangeArrowheads="1"/>
              </p:cNvSpPr>
              <p:nvPr/>
            </p:nvSpPr>
            <p:spPr bwMode="auto">
              <a:xfrm>
                <a:off x="2781" y="3278"/>
                <a:ext cx="63" cy="42"/>
              </a:xfrm>
              <a:prstGeom prst="roundRect">
                <a:avLst>
                  <a:gd name="adj" fmla="val 50000"/>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60516" name="AutoShape 239"/>
              <p:cNvSpPr>
                <a:spLocks noChangeArrowheads="1"/>
              </p:cNvSpPr>
              <p:nvPr/>
            </p:nvSpPr>
            <p:spPr bwMode="auto">
              <a:xfrm>
                <a:off x="2983" y="3399"/>
                <a:ext cx="63" cy="41"/>
              </a:xfrm>
              <a:prstGeom prst="roundRect">
                <a:avLst>
                  <a:gd name="adj" fmla="val 50000"/>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60517" name="AutoShape 240"/>
              <p:cNvSpPr>
                <a:spLocks noChangeArrowheads="1"/>
              </p:cNvSpPr>
              <p:nvPr/>
            </p:nvSpPr>
            <p:spPr bwMode="auto">
              <a:xfrm>
                <a:off x="3096" y="3338"/>
                <a:ext cx="63" cy="42"/>
              </a:xfrm>
              <a:prstGeom prst="roundRect">
                <a:avLst>
                  <a:gd name="adj" fmla="val 50000"/>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60518" name="AutoShape 241"/>
              <p:cNvSpPr>
                <a:spLocks noChangeArrowheads="1"/>
              </p:cNvSpPr>
              <p:nvPr/>
            </p:nvSpPr>
            <p:spPr bwMode="auto">
              <a:xfrm>
                <a:off x="3064" y="3214"/>
                <a:ext cx="64" cy="41"/>
              </a:xfrm>
              <a:prstGeom prst="roundRect">
                <a:avLst>
                  <a:gd name="adj" fmla="val 50000"/>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cxnSp>
            <p:nvCxnSpPr>
              <p:cNvPr id="60519" name="AutoShape 242"/>
              <p:cNvCxnSpPr>
                <a:cxnSpLocks noChangeShapeType="1"/>
                <a:stCxn id="60513" idx="2"/>
                <a:endCxn id="60515" idx="0"/>
              </p:cNvCxnSpPr>
              <p:nvPr/>
            </p:nvCxnSpPr>
            <p:spPr bwMode="auto">
              <a:xfrm flipH="1">
                <a:off x="2812" y="3213"/>
                <a:ext cx="120" cy="65"/>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cxnSp>
            <p:nvCxnSpPr>
              <p:cNvPr id="60520" name="AutoShape 243"/>
              <p:cNvCxnSpPr>
                <a:cxnSpLocks noChangeShapeType="1"/>
                <a:stCxn id="60518" idx="2"/>
                <a:endCxn id="60515" idx="0"/>
              </p:cNvCxnSpPr>
              <p:nvPr/>
            </p:nvCxnSpPr>
            <p:spPr bwMode="auto">
              <a:xfrm flipH="1">
                <a:off x="2812" y="3255"/>
                <a:ext cx="284" cy="23"/>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cxnSp>
            <p:nvCxnSpPr>
              <p:cNvPr id="60521" name="AutoShape 244"/>
              <p:cNvCxnSpPr>
                <a:cxnSpLocks noChangeShapeType="1"/>
                <a:stCxn id="60516" idx="0"/>
                <a:endCxn id="60515" idx="2"/>
              </p:cNvCxnSpPr>
              <p:nvPr/>
            </p:nvCxnSpPr>
            <p:spPr bwMode="auto">
              <a:xfrm flipH="1" flipV="1">
                <a:off x="2812" y="3320"/>
                <a:ext cx="202" cy="79"/>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cxnSp>
            <p:nvCxnSpPr>
              <p:cNvPr id="60522" name="AutoShape 245"/>
              <p:cNvCxnSpPr>
                <a:cxnSpLocks noChangeShapeType="1"/>
                <a:stCxn id="60514" idx="0"/>
                <a:endCxn id="60513" idx="2"/>
              </p:cNvCxnSpPr>
              <p:nvPr/>
            </p:nvCxnSpPr>
            <p:spPr bwMode="auto">
              <a:xfrm flipV="1">
                <a:off x="2901" y="3213"/>
                <a:ext cx="31" cy="175"/>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cxnSp>
            <p:nvCxnSpPr>
              <p:cNvPr id="60523" name="AutoShape 246"/>
              <p:cNvCxnSpPr>
                <a:cxnSpLocks noChangeShapeType="1"/>
                <a:stCxn id="60516" idx="0"/>
                <a:endCxn id="60518" idx="2"/>
              </p:cNvCxnSpPr>
              <p:nvPr/>
            </p:nvCxnSpPr>
            <p:spPr bwMode="auto">
              <a:xfrm flipV="1">
                <a:off x="3014" y="3255"/>
                <a:ext cx="82" cy="144"/>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cxnSp>
            <p:nvCxnSpPr>
              <p:cNvPr id="60524" name="AutoShape 247"/>
              <p:cNvCxnSpPr>
                <a:cxnSpLocks noChangeShapeType="1"/>
                <a:stCxn id="60517" idx="0"/>
                <a:endCxn id="60518" idx="3"/>
              </p:cNvCxnSpPr>
              <p:nvPr/>
            </p:nvCxnSpPr>
            <p:spPr bwMode="auto">
              <a:xfrm flipV="1">
                <a:off x="3128" y="3235"/>
                <a:ext cx="0" cy="103"/>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grpSp>
        <p:grpSp>
          <p:nvGrpSpPr>
            <p:cNvPr id="60470" name="Group 248"/>
            <p:cNvGrpSpPr>
              <a:grpSpLocks/>
            </p:cNvGrpSpPr>
            <p:nvPr/>
          </p:nvGrpSpPr>
          <p:grpSpPr bwMode="auto">
            <a:xfrm>
              <a:off x="4475" y="3901"/>
              <a:ext cx="464" cy="406"/>
              <a:chOff x="2745" y="3092"/>
              <a:chExt cx="464" cy="406"/>
            </a:xfrm>
          </p:grpSpPr>
          <p:sp>
            <p:nvSpPr>
              <p:cNvPr id="60475" name="AutoShape 249"/>
              <p:cNvSpPr>
                <a:spLocks noChangeArrowheads="1"/>
              </p:cNvSpPr>
              <p:nvPr/>
            </p:nvSpPr>
            <p:spPr bwMode="auto">
              <a:xfrm>
                <a:off x="2745" y="3092"/>
                <a:ext cx="464" cy="406"/>
              </a:xfrm>
              <a:prstGeom prst="cube">
                <a:avLst>
                  <a:gd name="adj" fmla="val 25000"/>
                </a:avLst>
              </a:prstGeom>
              <a:gradFill rotWithShape="1">
                <a:gsLst>
                  <a:gs pos="0">
                    <a:schemeClr val="accent2"/>
                  </a:gs>
                  <a:gs pos="100000">
                    <a:schemeClr val="hlink"/>
                  </a:gs>
                </a:gsLst>
                <a:lin ang="5400000" scaled="1"/>
              </a:gradFill>
              <a:ln w="9525">
                <a:solidFill>
                  <a:schemeClr val="bg1"/>
                </a:solidFill>
                <a:miter lim="800000"/>
                <a:headEnd/>
                <a:tailEnd/>
              </a:ln>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60476" name="AutoShape 250"/>
              <p:cNvSpPr>
                <a:spLocks noChangeArrowheads="1"/>
              </p:cNvSpPr>
              <p:nvPr/>
            </p:nvSpPr>
            <p:spPr bwMode="auto">
              <a:xfrm>
                <a:off x="2806" y="3173"/>
                <a:ext cx="63" cy="41"/>
              </a:xfrm>
              <a:prstGeom prst="roundRect">
                <a:avLst>
                  <a:gd name="adj" fmla="val 50000"/>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60477" name="AutoShape 251"/>
              <p:cNvSpPr>
                <a:spLocks noChangeArrowheads="1"/>
              </p:cNvSpPr>
              <p:nvPr/>
            </p:nvSpPr>
            <p:spPr bwMode="auto">
              <a:xfrm>
                <a:off x="2863" y="3315"/>
                <a:ext cx="63" cy="42"/>
              </a:xfrm>
              <a:prstGeom prst="roundRect">
                <a:avLst>
                  <a:gd name="adj" fmla="val 50000"/>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60478" name="AutoShape 252"/>
              <p:cNvSpPr>
                <a:spLocks noChangeArrowheads="1"/>
              </p:cNvSpPr>
              <p:nvPr/>
            </p:nvSpPr>
            <p:spPr bwMode="auto">
              <a:xfrm>
                <a:off x="2882" y="3237"/>
                <a:ext cx="63" cy="41"/>
              </a:xfrm>
              <a:prstGeom prst="roundRect">
                <a:avLst>
                  <a:gd name="adj" fmla="val 50000"/>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60479" name="AutoShape 253"/>
              <p:cNvSpPr>
                <a:spLocks noChangeArrowheads="1"/>
              </p:cNvSpPr>
              <p:nvPr/>
            </p:nvSpPr>
            <p:spPr bwMode="auto">
              <a:xfrm>
                <a:off x="2951" y="3336"/>
                <a:ext cx="63" cy="41"/>
              </a:xfrm>
              <a:prstGeom prst="roundRect">
                <a:avLst>
                  <a:gd name="adj" fmla="val 50000"/>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60480" name="AutoShape 254"/>
              <p:cNvSpPr>
                <a:spLocks noChangeArrowheads="1"/>
              </p:cNvSpPr>
              <p:nvPr/>
            </p:nvSpPr>
            <p:spPr bwMode="auto">
              <a:xfrm>
                <a:off x="3027" y="3295"/>
                <a:ext cx="63" cy="41"/>
              </a:xfrm>
              <a:prstGeom prst="roundRect">
                <a:avLst>
                  <a:gd name="adj" fmla="val 50000"/>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60481" name="AutoShape 255"/>
              <p:cNvSpPr>
                <a:spLocks noChangeArrowheads="1"/>
              </p:cNvSpPr>
              <p:nvPr/>
            </p:nvSpPr>
            <p:spPr bwMode="auto">
              <a:xfrm>
                <a:off x="2995" y="3159"/>
                <a:ext cx="63" cy="42"/>
              </a:xfrm>
              <a:prstGeom prst="roundRect">
                <a:avLst>
                  <a:gd name="adj" fmla="val 50000"/>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cxnSp>
            <p:nvCxnSpPr>
              <p:cNvPr id="60482" name="AutoShape 256"/>
              <p:cNvCxnSpPr>
                <a:cxnSpLocks noChangeShapeType="1"/>
                <a:stCxn id="60476" idx="2"/>
                <a:endCxn id="60478" idx="0"/>
              </p:cNvCxnSpPr>
              <p:nvPr/>
            </p:nvCxnSpPr>
            <p:spPr bwMode="auto">
              <a:xfrm>
                <a:off x="2838" y="3214"/>
                <a:ext cx="75" cy="23"/>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cxnSp>
            <p:nvCxnSpPr>
              <p:cNvPr id="60483" name="AutoShape 257"/>
              <p:cNvCxnSpPr>
                <a:cxnSpLocks noChangeShapeType="1"/>
                <a:stCxn id="60481" idx="2"/>
                <a:endCxn id="60478" idx="0"/>
              </p:cNvCxnSpPr>
              <p:nvPr/>
            </p:nvCxnSpPr>
            <p:spPr bwMode="auto">
              <a:xfrm flipH="1">
                <a:off x="2913" y="3201"/>
                <a:ext cx="114" cy="36"/>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cxnSp>
            <p:nvCxnSpPr>
              <p:cNvPr id="60484" name="AutoShape 258"/>
              <p:cNvCxnSpPr>
                <a:cxnSpLocks noChangeShapeType="1"/>
                <a:stCxn id="60479" idx="0"/>
                <a:endCxn id="60478" idx="2"/>
              </p:cNvCxnSpPr>
              <p:nvPr/>
            </p:nvCxnSpPr>
            <p:spPr bwMode="auto">
              <a:xfrm flipH="1" flipV="1">
                <a:off x="2913" y="3278"/>
                <a:ext cx="70" cy="58"/>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cxnSp>
            <p:nvCxnSpPr>
              <p:cNvPr id="60485" name="AutoShape 259"/>
              <p:cNvCxnSpPr>
                <a:cxnSpLocks noChangeShapeType="1"/>
                <a:stCxn id="60477" idx="0"/>
                <a:endCxn id="60476" idx="2"/>
              </p:cNvCxnSpPr>
              <p:nvPr/>
            </p:nvCxnSpPr>
            <p:spPr bwMode="auto">
              <a:xfrm flipH="1" flipV="1">
                <a:off x="2838" y="3214"/>
                <a:ext cx="57" cy="101"/>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cxnSp>
            <p:nvCxnSpPr>
              <p:cNvPr id="60486" name="AutoShape 260"/>
              <p:cNvCxnSpPr>
                <a:cxnSpLocks noChangeShapeType="1"/>
                <a:stCxn id="60479" idx="0"/>
                <a:endCxn id="60481" idx="2"/>
              </p:cNvCxnSpPr>
              <p:nvPr/>
            </p:nvCxnSpPr>
            <p:spPr bwMode="auto">
              <a:xfrm flipV="1">
                <a:off x="2983" y="3201"/>
                <a:ext cx="44" cy="135"/>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cxnSp>
            <p:nvCxnSpPr>
              <p:cNvPr id="60487" name="AutoShape 261"/>
              <p:cNvCxnSpPr>
                <a:cxnSpLocks noChangeShapeType="1"/>
                <a:stCxn id="60480" idx="0"/>
                <a:endCxn id="60481" idx="3"/>
              </p:cNvCxnSpPr>
              <p:nvPr/>
            </p:nvCxnSpPr>
            <p:spPr bwMode="auto">
              <a:xfrm flipV="1">
                <a:off x="3058" y="3180"/>
                <a:ext cx="0" cy="115"/>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sp>
            <p:nvSpPr>
              <p:cNvPr id="60488" name="AutoShape 262"/>
              <p:cNvSpPr>
                <a:spLocks noChangeArrowheads="1"/>
              </p:cNvSpPr>
              <p:nvPr/>
            </p:nvSpPr>
            <p:spPr bwMode="auto">
              <a:xfrm>
                <a:off x="2901" y="3172"/>
                <a:ext cx="63" cy="41"/>
              </a:xfrm>
              <a:prstGeom prst="roundRect">
                <a:avLst>
                  <a:gd name="adj" fmla="val 50000"/>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60489" name="AutoShape 263"/>
              <p:cNvSpPr>
                <a:spLocks noChangeArrowheads="1"/>
              </p:cNvSpPr>
              <p:nvPr/>
            </p:nvSpPr>
            <p:spPr bwMode="auto">
              <a:xfrm>
                <a:off x="2869" y="3388"/>
                <a:ext cx="63" cy="42"/>
              </a:xfrm>
              <a:prstGeom prst="roundRect">
                <a:avLst>
                  <a:gd name="adj" fmla="val 50000"/>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60490" name="AutoShape 264"/>
              <p:cNvSpPr>
                <a:spLocks noChangeArrowheads="1"/>
              </p:cNvSpPr>
              <p:nvPr/>
            </p:nvSpPr>
            <p:spPr bwMode="auto">
              <a:xfrm>
                <a:off x="2781" y="3278"/>
                <a:ext cx="63" cy="42"/>
              </a:xfrm>
              <a:prstGeom prst="roundRect">
                <a:avLst>
                  <a:gd name="adj" fmla="val 50000"/>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60491" name="AutoShape 265"/>
              <p:cNvSpPr>
                <a:spLocks noChangeArrowheads="1"/>
              </p:cNvSpPr>
              <p:nvPr/>
            </p:nvSpPr>
            <p:spPr bwMode="auto">
              <a:xfrm>
                <a:off x="2983" y="3399"/>
                <a:ext cx="63" cy="41"/>
              </a:xfrm>
              <a:prstGeom prst="roundRect">
                <a:avLst>
                  <a:gd name="adj" fmla="val 50000"/>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60492" name="AutoShape 266"/>
              <p:cNvSpPr>
                <a:spLocks noChangeArrowheads="1"/>
              </p:cNvSpPr>
              <p:nvPr/>
            </p:nvSpPr>
            <p:spPr bwMode="auto">
              <a:xfrm>
                <a:off x="3096" y="3338"/>
                <a:ext cx="63" cy="42"/>
              </a:xfrm>
              <a:prstGeom prst="roundRect">
                <a:avLst>
                  <a:gd name="adj" fmla="val 50000"/>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60493" name="AutoShape 267"/>
              <p:cNvSpPr>
                <a:spLocks noChangeArrowheads="1"/>
              </p:cNvSpPr>
              <p:nvPr/>
            </p:nvSpPr>
            <p:spPr bwMode="auto">
              <a:xfrm>
                <a:off x="3064" y="3214"/>
                <a:ext cx="64" cy="41"/>
              </a:xfrm>
              <a:prstGeom prst="roundRect">
                <a:avLst>
                  <a:gd name="adj" fmla="val 50000"/>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cxnSp>
            <p:nvCxnSpPr>
              <p:cNvPr id="60494" name="AutoShape 268"/>
              <p:cNvCxnSpPr>
                <a:cxnSpLocks noChangeShapeType="1"/>
                <a:stCxn id="60488" idx="2"/>
                <a:endCxn id="60490" idx="0"/>
              </p:cNvCxnSpPr>
              <p:nvPr/>
            </p:nvCxnSpPr>
            <p:spPr bwMode="auto">
              <a:xfrm flipH="1">
                <a:off x="2812" y="3213"/>
                <a:ext cx="120" cy="65"/>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cxnSp>
            <p:nvCxnSpPr>
              <p:cNvPr id="60495" name="AutoShape 269"/>
              <p:cNvCxnSpPr>
                <a:cxnSpLocks noChangeShapeType="1"/>
                <a:stCxn id="60493" idx="2"/>
                <a:endCxn id="60490" idx="0"/>
              </p:cNvCxnSpPr>
              <p:nvPr/>
            </p:nvCxnSpPr>
            <p:spPr bwMode="auto">
              <a:xfrm flipH="1">
                <a:off x="2812" y="3255"/>
                <a:ext cx="284" cy="23"/>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cxnSp>
            <p:nvCxnSpPr>
              <p:cNvPr id="60496" name="AutoShape 270"/>
              <p:cNvCxnSpPr>
                <a:cxnSpLocks noChangeShapeType="1"/>
                <a:stCxn id="60491" idx="0"/>
                <a:endCxn id="60490" idx="2"/>
              </p:cNvCxnSpPr>
              <p:nvPr/>
            </p:nvCxnSpPr>
            <p:spPr bwMode="auto">
              <a:xfrm flipH="1" flipV="1">
                <a:off x="2812" y="3320"/>
                <a:ext cx="202" cy="79"/>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cxnSp>
            <p:nvCxnSpPr>
              <p:cNvPr id="60497" name="AutoShape 271"/>
              <p:cNvCxnSpPr>
                <a:cxnSpLocks noChangeShapeType="1"/>
                <a:stCxn id="60489" idx="0"/>
                <a:endCxn id="60488" idx="2"/>
              </p:cNvCxnSpPr>
              <p:nvPr/>
            </p:nvCxnSpPr>
            <p:spPr bwMode="auto">
              <a:xfrm flipV="1">
                <a:off x="2901" y="3213"/>
                <a:ext cx="31" cy="175"/>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cxnSp>
            <p:nvCxnSpPr>
              <p:cNvPr id="60498" name="AutoShape 272"/>
              <p:cNvCxnSpPr>
                <a:cxnSpLocks noChangeShapeType="1"/>
                <a:stCxn id="60491" idx="0"/>
                <a:endCxn id="60493" idx="2"/>
              </p:cNvCxnSpPr>
              <p:nvPr/>
            </p:nvCxnSpPr>
            <p:spPr bwMode="auto">
              <a:xfrm flipV="1">
                <a:off x="3014" y="3255"/>
                <a:ext cx="82" cy="144"/>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cxnSp>
            <p:nvCxnSpPr>
              <p:cNvPr id="60499" name="AutoShape 273"/>
              <p:cNvCxnSpPr>
                <a:cxnSpLocks noChangeShapeType="1"/>
                <a:stCxn id="60492" idx="0"/>
                <a:endCxn id="60493" idx="3"/>
              </p:cNvCxnSpPr>
              <p:nvPr/>
            </p:nvCxnSpPr>
            <p:spPr bwMode="auto">
              <a:xfrm flipV="1">
                <a:off x="3128" y="3235"/>
                <a:ext cx="0" cy="103"/>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grpSp>
        <p:sp>
          <p:nvSpPr>
            <p:cNvPr id="60471" name="AutoShape 274"/>
            <p:cNvSpPr>
              <a:spLocks noChangeArrowheads="1"/>
            </p:cNvSpPr>
            <p:nvPr/>
          </p:nvSpPr>
          <p:spPr bwMode="auto">
            <a:xfrm rot="5400000">
              <a:off x="4872" y="3086"/>
              <a:ext cx="462" cy="311"/>
            </a:xfrm>
            <a:prstGeom prst="rightArrow">
              <a:avLst>
                <a:gd name="adj1" fmla="val 50000"/>
                <a:gd name="adj2" fmla="val 37138"/>
              </a:avLst>
            </a:prstGeom>
            <a:gradFill rotWithShape="1">
              <a:gsLst>
                <a:gs pos="0">
                  <a:schemeClr val="hlink"/>
                </a:gs>
                <a:gs pos="100000">
                  <a:srgbClr val="FFFF99"/>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r>
                <a:rPr lang="en-US" altLang="en-US" sz="2000">
                  <a:solidFill>
                    <a:schemeClr val="tx1"/>
                  </a:solidFill>
                </a:rPr>
                <a:t>use</a:t>
              </a:r>
            </a:p>
          </p:txBody>
        </p:sp>
        <p:sp>
          <p:nvSpPr>
            <p:cNvPr id="60472" name="AutoShape 275"/>
            <p:cNvSpPr>
              <a:spLocks noChangeArrowheads="1"/>
            </p:cNvSpPr>
            <p:nvPr/>
          </p:nvSpPr>
          <p:spPr bwMode="auto">
            <a:xfrm rot="-5400000">
              <a:off x="4258" y="3060"/>
              <a:ext cx="462" cy="311"/>
            </a:xfrm>
            <a:prstGeom prst="rightArrow">
              <a:avLst>
                <a:gd name="adj1" fmla="val 50000"/>
                <a:gd name="adj2" fmla="val 37138"/>
              </a:avLst>
            </a:prstGeom>
            <a:gradFill rotWithShape="1">
              <a:gsLst>
                <a:gs pos="0">
                  <a:srgbClr val="FFFF99"/>
                </a:gs>
                <a:gs pos="100000">
                  <a:schemeClr val="hlink"/>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r>
                <a:rPr lang="en-US" altLang="en-US" sz="2000">
                  <a:solidFill>
                    <a:schemeClr val="tx1"/>
                  </a:solidFill>
                </a:rPr>
                <a:t>add</a:t>
              </a:r>
            </a:p>
          </p:txBody>
        </p:sp>
        <p:sp>
          <p:nvSpPr>
            <p:cNvPr id="60473" name="Text Box 276"/>
            <p:cNvSpPr txBox="1">
              <a:spLocks noChangeArrowheads="1"/>
            </p:cNvSpPr>
            <p:nvPr/>
          </p:nvSpPr>
          <p:spPr bwMode="auto">
            <a:xfrm>
              <a:off x="5156" y="3413"/>
              <a:ext cx="604"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r>
                <a:rPr lang="en-US" altLang="en-US" sz="1800">
                  <a:solidFill>
                    <a:srgbClr val="FFFF99"/>
                  </a:solidFill>
                </a:rPr>
                <a:t>Generic</a:t>
              </a:r>
            </a:p>
            <a:p>
              <a:pPr algn="ctr" eaLnBrk="1" hangingPunct="1">
                <a:spcBef>
                  <a:spcPct val="0"/>
                </a:spcBef>
                <a:buFontTx/>
                <a:buNone/>
              </a:pPr>
              <a:r>
                <a:rPr lang="en-US" altLang="en-US" sz="1800">
                  <a:solidFill>
                    <a:srgbClr val="FFFF99"/>
                  </a:solidFill>
                </a:rPr>
                <a:t>beliefs</a:t>
              </a:r>
            </a:p>
          </p:txBody>
        </p:sp>
        <p:sp>
          <p:nvSpPr>
            <p:cNvPr id="60474" name="AutoShape 277"/>
            <p:cNvSpPr>
              <a:spLocks noChangeArrowheads="1"/>
            </p:cNvSpPr>
            <p:nvPr/>
          </p:nvSpPr>
          <p:spPr bwMode="auto">
            <a:xfrm rot="-5400000">
              <a:off x="4560" y="3070"/>
              <a:ext cx="481" cy="311"/>
            </a:xfrm>
            <a:prstGeom prst="leftRightArrow">
              <a:avLst>
                <a:gd name="adj1" fmla="val 49843"/>
                <a:gd name="adj2" fmla="val 35895"/>
              </a:avLst>
            </a:prstGeom>
            <a:gradFill rotWithShape="1">
              <a:gsLst>
                <a:gs pos="0">
                  <a:srgbClr val="FFFF99"/>
                </a:gs>
                <a:gs pos="100000">
                  <a:schemeClr val="hlink"/>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r>
                <a:rPr lang="en-US" altLang="en-US" sz="2000">
                  <a:solidFill>
                    <a:schemeClr val="tx1"/>
                  </a:solidFill>
                </a:rPr>
                <a:t>verify</a:t>
              </a:r>
            </a:p>
          </p:txBody>
        </p:sp>
      </p:grpSp>
      <p:grpSp>
        <p:nvGrpSpPr>
          <p:cNvPr id="60424" name="Group 278"/>
          <p:cNvGrpSpPr>
            <a:grpSpLocks/>
          </p:cNvGrpSpPr>
          <p:nvPr/>
        </p:nvGrpSpPr>
        <p:grpSpPr bwMode="auto">
          <a:xfrm>
            <a:off x="3849688" y="4165600"/>
            <a:ext cx="3043237" cy="1096963"/>
            <a:chOff x="2425" y="2624"/>
            <a:chExt cx="1917" cy="691"/>
          </a:xfrm>
        </p:grpSpPr>
        <p:sp>
          <p:nvSpPr>
            <p:cNvPr id="60462" name="Text Box 279"/>
            <p:cNvSpPr txBox="1">
              <a:spLocks noChangeArrowheads="1"/>
            </p:cNvSpPr>
            <p:nvPr/>
          </p:nvSpPr>
          <p:spPr bwMode="auto">
            <a:xfrm>
              <a:off x="2905" y="2835"/>
              <a:ext cx="1018"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r>
                <a:rPr lang="en-US" altLang="en-US" sz="2000">
                  <a:solidFill>
                    <a:schemeClr val="bg1"/>
                  </a:solidFill>
                </a:rPr>
                <a:t>further R&amp;D</a:t>
              </a:r>
            </a:p>
            <a:p>
              <a:pPr algn="ctr" eaLnBrk="1" hangingPunct="1">
                <a:spcBef>
                  <a:spcPct val="0"/>
                </a:spcBef>
                <a:buFontTx/>
                <a:buNone/>
              </a:pPr>
              <a:r>
                <a:rPr lang="en-US" altLang="en-US" sz="1200">
                  <a:solidFill>
                    <a:schemeClr val="bg1"/>
                  </a:solidFill>
                </a:rPr>
                <a:t>(instrument and</a:t>
              </a:r>
            </a:p>
            <a:p>
              <a:pPr algn="ctr" eaLnBrk="1" hangingPunct="1">
                <a:spcBef>
                  <a:spcPct val="0"/>
                </a:spcBef>
                <a:buFontTx/>
                <a:buNone/>
              </a:pPr>
              <a:r>
                <a:rPr lang="en-US" altLang="en-US" sz="1200">
                  <a:solidFill>
                    <a:schemeClr val="bg1"/>
                  </a:solidFill>
                </a:rPr>
                <a:t>study optimization)</a:t>
              </a:r>
            </a:p>
          </p:txBody>
        </p:sp>
        <p:sp>
          <p:nvSpPr>
            <p:cNvPr id="60463" name="AutoShape 280"/>
            <p:cNvSpPr>
              <a:spLocks noChangeArrowheads="1"/>
            </p:cNvSpPr>
            <p:nvPr/>
          </p:nvSpPr>
          <p:spPr bwMode="auto">
            <a:xfrm rot="10800000">
              <a:off x="2425" y="2624"/>
              <a:ext cx="1917" cy="311"/>
            </a:xfrm>
            <a:prstGeom prst="rightArrow">
              <a:avLst>
                <a:gd name="adj1" fmla="val 46630"/>
                <a:gd name="adj2" fmla="val 57245"/>
              </a:avLst>
            </a:prstGeom>
            <a:gradFill rotWithShape="1">
              <a:gsLst>
                <a:gs pos="0">
                  <a:schemeClr val="hlink"/>
                </a:gs>
                <a:gs pos="100000">
                  <a:srgbClr val="000066"/>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grpSp>
      <p:grpSp>
        <p:nvGrpSpPr>
          <p:cNvPr id="60425" name="Group 281"/>
          <p:cNvGrpSpPr>
            <a:grpSpLocks/>
          </p:cNvGrpSpPr>
          <p:nvPr/>
        </p:nvGrpSpPr>
        <p:grpSpPr bwMode="auto">
          <a:xfrm>
            <a:off x="2913063" y="5713413"/>
            <a:ext cx="3665537" cy="792162"/>
            <a:chOff x="1835" y="3599"/>
            <a:chExt cx="2309" cy="499"/>
          </a:xfrm>
        </p:grpSpPr>
        <p:sp>
          <p:nvSpPr>
            <p:cNvPr id="60460" name="AutoShape 282"/>
            <p:cNvSpPr>
              <a:spLocks noChangeArrowheads="1"/>
            </p:cNvSpPr>
            <p:nvPr/>
          </p:nvSpPr>
          <p:spPr bwMode="auto">
            <a:xfrm rot="10800000">
              <a:off x="1835" y="3599"/>
              <a:ext cx="2309" cy="311"/>
            </a:xfrm>
            <a:prstGeom prst="rightArrow">
              <a:avLst>
                <a:gd name="adj1" fmla="val 46630"/>
                <a:gd name="adj2" fmla="val 68951"/>
              </a:avLst>
            </a:prstGeom>
            <a:gradFill rotWithShape="1">
              <a:gsLst>
                <a:gs pos="0">
                  <a:srgbClr val="FFFF99"/>
                </a:gs>
                <a:gs pos="100000">
                  <a:schemeClr val="accent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60461" name="Text Box 283"/>
            <p:cNvSpPr txBox="1">
              <a:spLocks noChangeArrowheads="1"/>
            </p:cNvSpPr>
            <p:nvPr/>
          </p:nvSpPr>
          <p:spPr bwMode="auto">
            <a:xfrm>
              <a:off x="2682" y="3848"/>
              <a:ext cx="879"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r>
                <a:rPr lang="en-US" altLang="en-US" sz="2000">
                  <a:solidFill>
                    <a:schemeClr val="bg1"/>
                  </a:solidFill>
                </a:rPr>
                <a:t>application</a:t>
              </a:r>
            </a:p>
          </p:txBody>
        </p:sp>
      </p:grpSp>
      <p:grpSp>
        <p:nvGrpSpPr>
          <p:cNvPr id="60426" name="Group 284"/>
          <p:cNvGrpSpPr>
            <a:grpSpLocks/>
          </p:cNvGrpSpPr>
          <p:nvPr/>
        </p:nvGrpSpPr>
        <p:grpSpPr bwMode="auto">
          <a:xfrm>
            <a:off x="255588" y="3905250"/>
            <a:ext cx="2743200" cy="2743200"/>
            <a:chOff x="161" y="2460"/>
            <a:chExt cx="1728" cy="1728"/>
          </a:xfrm>
        </p:grpSpPr>
        <p:pic>
          <p:nvPicPr>
            <p:cNvPr id="60458" name="Picture 285" descr="glob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 y="2460"/>
              <a:ext cx="1728" cy="1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59" name="Oval 286"/>
            <p:cNvSpPr>
              <a:spLocks noChangeArrowheads="1"/>
            </p:cNvSpPr>
            <p:nvPr/>
          </p:nvSpPr>
          <p:spPr bwMode="auto">
            <a:xfrm>
              <a:off x="257" y="2546"/>
              <a:ext cx="1524" cy="1524"/>
            </a:xfrm>
            <a:prstGeom prst="ellipse">
              <a:avLst/>
            </a:prstGeom>
            <a:solidFill>
              <a:srgbClr val="B2B2B2">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grpSp>
      <p:grpSp>
        <p:nvGrpSpPr>
          <p:cNvPr id="60427" name="Group 287"/>
          <p:cNvGrpSpPr>
            <a:grpSpLocks/>
          </p:cNvGrpSpPr>
          <p:nvPr/>
        </p:nvGrpSpPr>
        <p:grpSpPr bwMode="auto">
          <a:xfrm>
            <a:off x="254000" y="3911600"/>
            <a:ext cx="2743200" cy="2743200"/>
            <a:chOff x="1332" y="1845"/>
            <a:chExt cx="1728" cy="1728"/>
          </a:xfrm>
        </p:grpSpPr>
        <p:pic>
          <p:nvPicPr>
            <p:cNvPr id="60456" name="Picture 288" descr="glob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2" y="1845"/>
              <a:ext cx="1728" cy="1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57" name="Freeform 289"/>
            <p:cNvSpPr>
              <a:spLocks/>
            </p:cNvSpPr>
            <p:nvPr/>
          </p:nvSpPr>
          <p:spPr bwMode="auto">
            <a:xfrm>
              <a:off x="1428" y="1918"/>
              <a:ext cx="1475" cy="1579"/>
            </a:xfrm>
            <a:custGeom>
              <a:avLst/>
              <a:gdLst>
                <a:gd name="T0" fmla="*/ 1472 w 1475"/>
                <a:gd name="T1" fmla="*/ 494 h 1579"/>
                <a:gd name="T2" fmla="*/ 77 w 1475"/>
                <a:gd name="T3" fmla="*/ 1076 h 1579"/>
                <a:gd name="T4" fmla="*/ 60 w 1475"/>
                <a:gd name="T5" fmla="*/ 1032 h 1579"/>
                <a:gd name="T6" fmla="*/ 38 w 1475"/>
                <a:gd name="T7" fmla="*/ 939 h 1579"/>
                <a:gd name="T8" fmla="*/ 22 w 1475"/>
                <a:gd name="T9" fmla="*/ 890 h 1579"/>
                <a:gd name="T10" fmla="*/ 77 w 1475"/>
                <a:gd name="T11" fmla="*/ 467 h 1579"/>
                <a:gd name="T12" fmla="*/ 115 w 1475"/>
                <a:gd name="T13" fmla="*/ 407 h 1579"/>
                <a:gd name="T14" fmla="*/ 142 w 1475"/>
                <a:gd name="T15" fmla="*/ 357 h 1579"/>
                <a:gd name="T16" fmla="*/ 170 w 1475"/>
                <a:gd name="T17" fmla="*/ 324 h 1579"/>
                <a:gd name="T18" fmla="*/ 208 w 1475"/>
                <a:gd name="T19" fmla="*/ 253 h 1579"/>
                <a:gd name="T20" fmla="*/ 258 w 1475"/>
                <a:gd name="T21" fmla="*/ 220 h 1579"/>
                <a:gd name="T22" fmla="*/ 324 w 1475"/>
                <a:gd name="T23" fmla="*/ 165 h 1579"/>
                <a:gd name="T24" fmla="*/ 367 w 1475"/>
                <a:gd name="T25" fmla="*/ 122 h 1579"/>
                <a:gd name="T26" fmla="*/ 499 w 1475"/>
                <a:gd name="T27" fmla="*/ 56 h 1579"/>
                <a:gd name="T28" fmla="*/ 548 w 1475"/>
                <a:gd name="T29" fmla="*/ 34 h 1579"/>
                <a:gd name="T30" fmla="*/ 1097 w 1475"/>
                <a:gd name="T31" fmla="*/ 61 h 1579"/>
                <a:gd name="T32" fmla="*/ 1163 w 1475"/>
                <a:gd name="T33" fmla="*/ 116 h 1579"/>
                <a:gd name="T34" fmla="*/ 1174 w 1475"/>
                <a:gd name="T35" fmla="*/ 132 h 1579"/>
                <a:gd name="T36" fmla="*/ 1256 w 1475"/>
                <a:gd name="T37" fmla="*/ 165 h 1579"/>
                <a:gd name="T38" fmla="*/ 1322 w 1475"/>
                <a:gd name="T39" fmla="*/ 215 h 1579"/>
                <a:gd name="T40" fmla="*/ 1366 w 1475"/>
                <a:gd name="T41" fmla="*/ 259 h 1579"/>
                <a:gd name="T42" fmla="*/ 1410 w 1475"/>
                <a:gd name="T43" fmla="*/ 368 h 1579"/>
                <a:gd name="T44" fmla="*/ 1448 w 1475"/>
                <a:gd name="T45" fmla="*/ 445 h 1579"/>
                <a:gd name="T46" fmla="*/ 1454 w 1475"/>
                <a:gd name="T47" fmla="*/ 500 h 1579"/>
                <a:gd name="T48" fmla="*/ 1470 w 1475"/>
                <a:gd name="T49" fmla="*/ 511 h 1579"/>
                <a:gd name="T50" fmla="*/ 1472 w 1475"/>
                <a:gd name="T51" fmla="*/ 494 h 157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475"/>
                <a:gd name="T79" fmla="*/ 0 h 1579"/>
                <a:gd name="T80" fmla="*/ 1475 w 1475"/>
                <a:gd name="T81" fmla="*/ 1579 h 157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475" h="1579">
                  <a:moveTo>
                    <a:pt x="1472" y="494"/>
                  </a:moveTo>
                  <a:cubicBezTo>
                    <a:pt x="1009" y="694"/>
                    <a:pt x="57" y="1579"/>
                    <a:pt x="77" y="1076"/>
                  </a:cubicBezTo>
                  <a:cubicBezTo>
                    <a:pt x="78" y="1055"/>
                    <a:pt x="70" y="1047"/>
                    <a:pt x="60" y="1032"/>
                  </a:cubicBezTo>
                  <a:cubicBezTo>
                    <a:pt x="50" y="1000"/>
                    <a:pt x="58" y="967"/>
                    <a:pt x="38" y="939"/>
                  </a:cubicBezTo>
                  <a:cubicBezTo>
                    <a:pt x="33" y="922"/>
                    <a:pt x="27" y="906"/>
                    <a:pt x="22" y="890"/>
                  </a:cubicBezTo>
                  <a:cubicBezTo>
                    <a:pt x="25" y="759"/>
                    <a:pt x="0" y="587"/>
                    <a:pt x="77" y="467"/>
                  </a:cubicBezTo>
                  <a:cubicBezTo>
                    <a:pt x="85" y="440"/>
                    <a:pt x="91" y="423"/>
                    <a:pt x="115" y="407"/>
                  </a:cubicBezTo>
                  <a:cubicBezTo>
                    <a:pt x="125" y="391"/>
                    <a:pt x="130" y="371"/>
                    <a:pt x="142" y="357"/>
                  </a:cubicBezTo>
                  <a:cubicBezTo>
                    <a:pt x="183" y="307"/>
                    <a:pt x="138" y="373"/>
                    <a:pt x="170" y="324"/>
                  </a:cubicBezTo>
                  <a:cubicBezTo>
                    <a:pt x="176" y="297"/>
                    <a:pt x="187" y="272"/>
                    <a:pt x="208" y="253"/>
                  </a:cubicBezTo>
                  <a:cubicBezTo>
                    <a:pt x="223" y="240"/>
                    <a:pt x="244" y="234"/>
                    <a:pt x="258" y="220"/>
                  </a:cubicBezTo>
                  <a:cubicBezTo>
                    <a:pt x="300" y="178"/>
                    <a:pt x="278" y="196"/>
                    <a:pt x="324" y="165"/>
                  </a:cubicBezTo>
                  <a:cubicBezTo>
                    <a:pt x="343" y="153"/>
                    <a:pt x="348" y="134"/>
                    <a:pt x="367" y="122"/>
                  </a:cubicBezTo>
                  <a:cubicBezTo>
                    <a:pt x="393" y="81"/>
                    <a:pt x="455" y="71"/>
                    <a:pt x="499" y="56"/>
                  </a:cubicBezTo>
                  <a:cubicBezTo>
                    <a:pt x="517" y="50"/>
                    <a:pt x="530" y="40"/>
                    <a:pt x="548" y="34"/>
                  </a:cubicBezTo>
                  <a:cubicBezTo>
                    <a:pt x="892" y="38"/>
                    <a:pt x="902" y="0"/>
                    <a:pt x="1097" y="61"/>
                  </a:cubicBezTo>
                  <a:cubicBezTo>
                    <a:pt x="1123" y="78"/>
                    <a:pt x="1143" y="93"/>
                    <a:pt x="1163" y="116"/>
                  </a:cubicBezTo>
                  <a:cubicBezTo>
                    <a:pt x="1167" y="121"/>
                    <a:pt x="1169" y="128"/>
                    <a:pt x="1174" y="132"/>
                  </a:cubicBezTo>
                  <a:cubicBezTo>
                    <a:pt x="1195" y="149"/>
                    <a:pt x="1230" y="157"/>
                    <a:pt x="1256" y="165"/>
                  </a:cubicBezTo>
                  <a:cubicBezTo>
                    <a:pt x="1281" y="181"/>
                    <a:pt x="1294" y="205"/>
                    <a:pt x="1322" y="215"/>
                  </a:cubicBezTo>
                  <a:cubicBezTo>
                    <a:pt x="1335" y="234"/>
                    <a:pt x="1347" y="247"/>
                    <a:pt x="1366" y="259"/>
                  </a:cubicBezTo>
                  <a:cubicBezTo>
                    <a:pt x="1389" y="292"/>
                    <a:pt x="1387" y="335"/>
                    <a:pt x="1410" y="368"/>
                  </a:cubicBezTo>
                  <a:cubicBezTo>
                    <a:pt x="1415" y="398"/>
                    <a:pt x="1422" y="427"/>
                    <a:pt x="1448" y="445"/>
                  </a:cubicBezTo>
                  <a:cubicBezTo>
                    <a:pt x="1450" y="463"/>
                    <a:pt x="1448" y="483"/>
                    <a:pt x="1454" y="500"/>
                  </a:cubicBezTo>
                  <a:cubicBezTo>
                    <a:pt x="1456" y="506"/>
                    <a:pt x="1464" y="513"/>
                    <a:pt x="1470" y="511"/>
                  </a:cubicBezTo>
                  <a:cubicBezTo>
                    <a:pt x="1475" y="509"/>
                    <a:pt x="1471" y="500"/>
                    <a:pt x="1472" y="494"/>
                  </a:cubicBezTo>
                  <a:close/>
                </a:path>
              </a:pathLst>
            </a:custGeom>
            <a:solidFill>
              <a:srgbClr val="B2B2B2">
                <a:alpha val="50195"/>
              </a:srgbClr>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endParaRPr lang="en-US"/>
            </a:p>
          </p:txBody>
        </p:sp>
      </p:grpSp>
      <p:sp>
        <p:nvSpPr>
          <p:cNvPr id="60428" name="AutoShape 290"/>
          <p:cNvSpPr>
            <a:spLocks noChangeArrowheads="1"/>
          </p:cNvSpPr>
          <p:nvPr/>
        </p:nvSpPr>
        <p:spPr bwMode="auto">
          <a:xfrm rot="-2434525">
            <a:off x="1944688" y="3862388"/>
            <a:ext cx="1322387" cy="606425"/>
          </a:xfrm>
          <a:prstGeom prst="rightArrow">
            <a:avLst>
              <a:gd name="adj1" fmla="val 50000"/>
              <a:gd name="adj2" fmla="val 54516"/>
            </a:avLst>
          </a:prstGeom>
          <a:gradFill rotWithShape="1">
            <a:gsLst>
              <a:gs pos="0">
                <a:schemeClr val="accent1"/>
              </a:gs>
              <a:gs pos="100000">
                <a:srgbClr val="FF9933"/>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grpSp>
        <p:nvGrpSpPr>
          <p:cNvPr id="60429" name="Group 291"/>
          <p:cNvGrpSpPr>
            <a:grpSpLocks/>
          </p:cNvGrpSpPr>
          <p:nvPr/>
        </p:nvGrpSpPr>
        <p:grpSpPr bwMode="auto">
          <a:xfrm rot="-7712767">
            <a:off x="1909763" y="3219450"/>
            <a:ext cx="2590800" cy="914400"/>
            <a:chOff x="2688" y="2640"/>
            <a:chExt cx="1632" cy="576"/>
          </a:xfrm>
        </p:grpSpPr>
        <p:sp>
          <p:nvSpPr>
            <p:cNvPr id="60445" name="AutoShape 292"/>
            <p:cNvSpPr>
              <a:spLocks noChangeArrowheads="1"/>
            </p:cNvSpPr>
            <p:nvPr/>
          </p:nvSpPr>
          <p:spPr bwMode="auto">
            <a:xfrm>
              <a:off x="2688" y="2640"/>
              <a:ext cx="1632" cy="57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000066"/>
            </a:solidFill>
            <a:ln w="9525">
              <a:solidFill>
                <a:schemeClr val="bg1"/>
              </a:solidFill>
              <a:miter lim="800000"/>
              <a:headEnd/>
              <a:tailEnd/>
            </a:ln>
          </p:spPr>
          <p:txBody>
            <a:bodyPr wrap="none" anchor="ctr"/>
            <a:lstStyle/>
            <a:p>
              <a:endParaRPr lang="en-US"/>
            </a:p>
          </p:txBody>
        </p:sp>
        <p:sp>
          <p:nvSpPr>
            <p:cNvPr id="60446" name="Line 293"/>
            <p:cNvSpPr>
              <a:spLocks noChangeShapeType="1"/>
            </p:cNvSpPr>
            <p:nvPr/>
          </p:nvSpPr>
          <p:spPr bwMode="auto">
            <a:xfrm>
              <a:off x="2880" y="2640"/>
              <a:ext cx="288" cy="576"/>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60447" name="Line 294"/>
            <p:cNvSpPr>
              <a:spLocks noChangeShapeType="1"/>
            </p:cNvSpPr>
            <p:nvPr/>
          </p:nvSpPr>
          <p:spPr bwMode="auto">
            <a:xfrm>
              <a:off x="3120" y="2640"/>
              <a:ext cx="144" cy="576"/>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60448" name="Line 295"/>
            <p:cNvSpPr>
              <a:spLocks noChangeShapeType="1"/>
            </p:cNvSpPr>
            <p:nvPr/>
          </p:nvSpPr>
          <p:spPr bwMode="auto">
            <a:xfrm>
              <a:off x="3312" y="2640"/>
              <a:ext cx="48" cy="576"/>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60449" name="Line 296"/>
            <p:cNvSpPr>
              <a:spLocks noChangeShapeType="1"/>
            </p:cNvSpPr>
            <p:nvPr/>
          </p:nvSpPr>
          <p:spPr bwMode="auto">
            <a:xfrm>
              <a:off x="3456" y="2640"/>
              <a:ext cx="0" cy="576"/>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60450" name="Line 297"/>
            <p:cNvSpPr>
              <a:spLocks noChangeShapeType="1"/>
            </p:cNvSpPr>
            <p:nvPr/>
          </p:nvSpPr>
          <p:spPr bwMode="auto">
            <a:xfrm flipV="1">
              <a:off x="3552" y="2640"/>
              <a:ext cx="144" cy="576"/>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60451" name="Line 298"/>
            <p:cNvSpPr>
              <a:spLocks noChangeShapeType="1"/>
            </p:cNvSpPr>
            <p:nvPr/>
          </p:nvSpPr>
          <p:spPr bwMode="auto">
            <a:xfrm flipV="1">
              <a:off x="3648" y="2640"/>
              <a:ext cx="192" cy="576"/>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60452" name="Line 299"/>
            <p:cNvSpPr>
              <a:spLocks noChangeShapeType="1"/>
            </p:cNvSpPr>
            <p:nvPr/>
          </p:nvSpPr>
          <p:spPr bwMode="auto">
            <a:xfrm flipV="1">
              <a:off x="3792" y="2640"/>
              <a:ext cx="288" cy="576"/>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60453" name="Line 300"/>
            <p:cNvSpPr>
              <a:spLocks noChangeShapeType="1"/>
            </p:cNvSpPr>
            <p:nvPr/>
          </p:nvSpPr>
          <p:spPr bwMode="auto">
            <a:xfrm>
              <a:off x="2790" y="2784"/>
              <a:ext cx="1434"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60454" name="Line 301"/>
            <p:cNvSpPr>
              <a:spLocks noChangeShapeType="1"/>
            </p:cNvSpPr>
            <p:nvPr/>
          </p:nvSpPr>
          <p:spPr bwMode="auto">
            <a:xfrm>
              <a:off x="2892" y="2928"/>
              <a:ext cx="1236"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60455" name="Line 302"/>
            <p:cNvSpPr>
              <a:spLocks noChangeShapeType="1"/>
            </p:cNvSpPr>
            <p:nvPr/>
          </p:nvSpPr>
          <p:spPr bwMode="auto">
            <a:xfrm>
              <a:off x="2992" y="3072"/>
              <a:ext cx="1025"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grpSp>
      <p:sp>
        <p:nvSpPr>
          <p:cNvPr id="60430" name="AutoShape 303"/>
          <p:cNvSpPr>
            <a:spLocks noChangeArrowheads="1"/>
          </p:cNvSpPr>
          <p:nvPr/>
        </p:nvSpPr>
        <p:spPr bwMode="auto">
          <a:xfrm rot="-2435325">
            <a:off x="3243263" y="2963863"/>
            <a:ext cx="844550" cy="536575"/>
          </a:xfrm>
          <a:prstGeom prst="rightArrow">
            <a:avLst>
              <a:gd name="adj1" fmla="val 54574"/>
              <a:gd name="adj2" fmla="val 41222"/>
            </a:avLst>
          </a:prstGeom>
          <a:gradFill rotWithShape="1">
            <a:gsLst>
              <a:gs pos="0">
                <a:srgbClr val="FF9933"/>
              </a:gs>
              <a:gs pos="100000">
                <a:srgbClr val="764718"/>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grpSp>
        <p:nvGrpSpPr>
          <p:cNvPr id="60431" name="Group 304"/>
          <p:cNvGrpSpPr>
            <a:grpSpLocks/>
          </p:cNvGrpSpPr>
          <p:nvPr/>
        </p:nvGrpSpPr>
        <p:grpSpPr bwMode="auto">
          <a:xfrm>
            <a:off x="606425" y="4727575"/>
            <a:ext cx="1836738" cy="1127125"/>
            <a:chOff x="382" y="2978"/>
            <a:chExt cx="1157" cy="710"/>
          </a:xfrm>
        </p:grpSpPr>
        <p:sp>
          <p:nvSpPr>
            <p:cNvPr id="60443" name="AutoShape 305"/>
            <p:cNvSpPr>
              <a:spLocks noChangeArrowheads="1"/>
            </p:cNvSpPr>
            <p:nvPr/>
          </p:nvSpPr>
          <p:spPr bwMode="auto">
            <a:xfrm rot="4039054">
              <a:off x="1027" y="3176"/>
              <a:ext cx="710" cy="314"/>
            </a:xfrm>
            <a:prstGeom prst="leftRightArrow">
              <a:avLst>
                <a:gd name="adj1" fmla="val 50000"/>
                <a:gd name="adj2" fmla="val 45223"/>
              </a:avLst>
            </a:prstGeom>
            <a:solidFill>
              <a:srgbClr val="000000">
                <a:alpha val="7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60444" name="AutoShape 306"/>
            <p:cNvSpPr>
              <a:spLocks noChangeArrowheads="1"/>
            </p:cNvSpPr>
            <p:nvPr/>
          </p:nvSpPr>
          <p:spPr bwMode="auto">
            <a:xfrm>
              <a:off x="382" y="3186"/>
              <a:ext cx="732" cy="479"/>
            </a:xfrm>
            <a:prstGeom prst="roundRect">
              <a:avLst>
                <a:gd name="adj" fmla="val 16667"/>
              </a:avLst>
            </a:prstGeom>
            <a:solidFill>
              <a:srgbClr val="000000">
                <a:alpha val="76862"/>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lnSpc>
                  <a:spcPct val="90000"/>
                </a:lnSpc>
                <a:spcBef>
                  <a:spcPct val="0"/>
                </a:spcBef>
                <a:buFontTx/>
                <a:buNone/>
              </a:pPr>
              <a:r>
                <a:rPr lang="el-GR" altLang="en-US" sz="2400">
                  <a:solidFill>
                    <a:schemeClr val="bg1"/>
                  </a:solidFill>
                  <a:cs typeface="Times New Roman" panose="02020603050405020304" pitchFamily="18" charset="0"/>
                </a:rPr>
                <a:t>Δ</a:t>
              </a:r>
              <a:r>
                <a:rPr lang="nl-BE" altLang="en-US" sz="2400">
                  <a:solidFill>
                    <a:schemeClr val="bg1"/>
                  </a:solidFill>
                  <a:cs typeface="Times New Roman" panose="02020603050405020304" pitchFamily="18" charset="0"/>
                </a:rPr>
                <a:t> </a:t>
              </a:r>
              <a:r>
                <a:rPr lang="en-US" altLang="en-US" sz="1800">
                  <a:solidFill>
                    <a:schemeClr val="bg1"/>
                  </a:solidFill>
                </a:rPr>
                <a:t>= outcome</a:t>
              </a:r>
            </a:p>
          </p:txBody>
        </p:sp>
      </p:grpSp>
      <p:grpSp>
        <p:nvGrpSpPr>
          <p:cNvPr id="21" name="Group 320"/>
          <p:cNvGrpSpPr>
            <a:grpSpLocks/>
          </p:cNvGrpSpPr>
          <p:nvPr/>
        </p:nvGrpSpPr>
        <p:grpSpPr bwMode="auto">
          <a:xfrm>
            <a:off x="152400" y="1981200"/>
            <a:ext cx="8991600" cy="4876800"/>
            <a:chOff x="96" y="1248"/>
            <a:chExt cx="5664" cy="3072"/>
          </a:xfrm>
        </p:grpSpPr>
        <p:sp>
          <p:nvSpPr>
            <p:cNvPr id="60440" name="Freeform 311"/>
            <p:cNvSpPr>
              <a:spLocks/>
            </p:cNvSpPr>
            <p:nvPr/>
          </p:nvSpPr>
          <p:spPr bwMode="auto">
            <a:xfrm>
              <a:off x="768" y="1248"/>
              <a:ext cx="4992" cy="3072"/>
            </a:xfrm>
            <a:custGeom>
              <a:avLst/>
              <a:gdLst>
                <a:gd name="T0" fmla="*/ 0 w 4992"/>
                <a:gd name="T1" fmla="*/ 0 h 3072"/>
                <a:gd name="T2" fmla="*/ 4992 w 4992"/>
                <a:gd name="T3" fmla="*/ 0 h 3072"/>
                <a:gd name="T4" fmla="*/ 4992 w 4992"/>
                <a:gd name="T5" fmla="*/ 3072 h 3072"/>
                <a:gd name="T6" fmla="*/ 2496 w 4992"/>
                <a:gd name="T7" fmla="*/ 3072 h 3072"/>
                <a:gd name="T8" fmla="*/ 0 w 4992"/>
                <a:gd name="T9" fmla="*/ 0 h 3072"/>
                <a:gd name="T10" fmla="*/ 0 60000 65536"/>
                <a:gd name="T11" fmla="*/ 0 60000 65536"/>
                <a:gd name="T12" fmla="*/ 0 60000 65536"/>
                <a:gd name="T13" fmla="*/ 0 60000 65536"/>
                <a:gd name="T14" fmla="*/ 0 60000 65536"/>
                <a:gd name="T15" fmla="*/ 0 w 4992"/>
                <a:gd name="T16" fmla="*/ 0 h 3072"/>
                <a:gd name="T17" fmla="*/ 4992 w 4992"/>
                <a:gd name="T18" fmla="*/ 3072 h 3072"/>
              </a:gdLst>
              <a:ahLst/>
              <a:cxnLst>
                <a:cxn ang="T10">
                  <a:pos x="T0" y="T1"/>
                </a:cxn>
                <a:cxn ang="T11">
                  <a:pos x="T2" y="T3"/>
                </a:cxn>
                <a:cxn ang="T12">
                  <a:pos x="T4" y="T5"/>
                </a:cxn>
                <a:cxn ang="T13">
                  <a:pos x="T6" y="T7"/>
                </a:cxn>
                <a:cxn ang="T14">
                  <a:pos x="T8" y="T9"/>
                </a:cxn>
              </a:cxnLst>
              <a:rect l="T15" t="T16" r="T17" b="T18"/>
              <a:pathLst>
                <a:path w="4992" h="3072">
                  <a:moveTo>
                    <a:pt x="0" y="0"/>
                  </a:moveTo>
                  <a:lnTo>
                    <a:pt x="4992" y="0"/>
                  </a:lnTo>
                  <a:lnTo>
                    <a:pt x="4992" y="3072"/>
                  </a:lnTo>
                  <a:lnTo>
                    <a:pt x="2496" y="3072"/>
                  </a:lnTo>
                  <a:lnTo>
                    <a:pt x="0" y="0"/>
                  </a:lnTo>
                  <a:close/>
                </a:path>
              </a:pathLst>
            </a:custGeom>
            <a:solidFill>
              <a:srgbClr val="FFFF00">
                <a:alpha val="30196"/>
              </a:srgbClr>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endParaRPr lang="en-US"/>
            </a:p>
          </p:txBody>
        </p:sp>
        <p:sp>
          <p:nvSpPr>
            <p:cNvPr id="60441" name="Freeform 312"/>
            <p:cNvSpPr>
              <a:spLocks/>
            </p:cNvSpPr>
            <p:nvPr/>
          </p:nvSpPr>
          <p:spPr bwMode="auto">
            <a:xfrm>
              <a:off x="96" y="1248"/>
              <a:ext cx="3168" cy="3072"/>
            </a:xfrm>
            <a:custGeom>
              <a:avLst/>
              <a:gdLst>
                <a:gd name="T0" fmla="*/ 672 w 3168"/>
                <a:gd name="T1" fmla="*/ 0 h 3072"/>
                <a:gd name="T2" fmla="*/ 0 w 3168"/>
                <a:gd name="T3" fmla="*/ 0 h 3072"/>
                <a:gd name="T4" fmla="*/ 0 w 3168"/>
                <a:gd name="T5" fmla="*/ 3072 h 3072"/>
                <a:gd name="T6" fmla="*/ 3168 w 3168"/>
                <a:gd name="T7" fmla="*/ 3072 h 3072"/>
                <a:gd name="T8" fmla="*/ 672 w 3168"/>
                <a:gd name="T9" fmla="*/ 0 h 3072"/>
                <a:gd name="T10" fmla="*/ 0 60000 65536"/>
                <a:gd name="T11" fmla="*/ 0 60000 65536"/>
                <a:gd name="T12" fmla="*/ 0 60000 65536"/>
                <a:gd name="T13" fmla="*/ 0 60000 65536"/>
                <a:gd name="T14" fmla="*/ 0 60000 65536"/>
                <a:gd name="T15" fmla="*/ 0 w 3168"/>
                <a:gd name="T16" fmla="*/ 0 h 3072"/>
                <a:gd name="T17" fmla="*/ 3168 w 3168"/>
                <a:gd name="T18" fmla="*/ 3072 h 3072"/>
              </a:gdLst>
              <a:ahLst/>
              <a:cxnLst>
                <a:cxn ang="T10">
                  <a:pos x="T0" y="T1"/>
                </a:cxn>
                <a:cxn ang="T11">
                  <a:pos x="T2" y="T3"/>
                </a:cxn>
                <a:cxn ang="T12">
                  <a:pos x="T4" y="T5"/>
                </a:cxn>
                <a:cxn ang="T13">
                  <a:pos x="T6" y="T7"/>
                </a:cxn>
                <a:cxn ang="T14">
                  <a:pos x="T8" y="T9"/>
                </a:cxn>
              </a:cxnLst>
              <a:rect l="T15" t="T16" r="T17" b="T18"/>
              <a:pathLst>
                <a:path w="3168" h="3072">
                  <a:moveTo>
                    <a:pt x="672" y="0"/>
                  </a:moveTo>
                  <a:lnTo>
                    <a:pt x="0" y="0"/>
                  </a:lnTo>
                  <a:lnTo>
                    <a:pt x="0" y="3072"/>
                  </a:lnTo>
                  <a:lnTo>
                    <a:pt x="3168" y="3072"/>
                  </a:lnTo>
                  <a:lnTo>
                    <a:pt x="672" y="0"/>
                  </a:lnTo>
                  <a:close/>
                </a:path>
              </a:pathLst>
            </a:custGeom>
            <a:solidFill>
              <a:srgbClr val="00CC99">
                <a:alpha val="30196"/>
              </a:srgbClr>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endParaRPr lang="en-US"/>
            </a:p>
          </p:txBody>
        </p:sp>
        <p:sp>
          <p:nvSpPr>
            <p:cNvPr id="60442" name="AutoShape 314"/>
            <p:cNvSpPr>
              <a:spLocks noChangeArrowheads="1"/>
            </p:cNvSpPr>
            <p:nvPr/>
          </p:nvSpPr>
          <p:spPr bwMode="auto">
            <a:xfrm rot="-7735951">
              <a:off x="1196" y="2027"/>
              <a:ext cx="1640" cy="56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4 w 21600"/>
                <a:gd name="T13" fmla="*/ 4503 h 21600"/>
                <a:gd name="T14" fmla="*/ 17096 w 21600"/>
                <a:gd name="T15" fmla="*/ 17097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FF5050">
                <a:alpha val="39999"/>
              </a:srgbClr>
            </a:solidFill>
            <a:ln w="9525">
              <a:solidFill>
                <a:schemeClr val="bg1"/>
              </a:solidFill>
              <a:miter lim="800000"/>
              <a:headEnd/>
              <a:tailEnd/>
            </a:ln>
          </p:spPr>
          <p:txBody>
            <a:bodyPr wrap="none" anchor="ctr"/>
            <a:lstStyle/>
            <a:p>
              <a:endParaRPr lang="en-US"/>
            </a:p>
          </p:txBody>
        </p:sp>
      </p:grpSp>
      <p:grpSp>
        <p:nvGrpSpPr>
          <p:cNvPr id="22" name="Group 323"/>
          <p:cNvGrpSpPr>
            <a:grpSpLocks/>
          </p:cNvGrpSpPr>
          <p:nvPr/>
        </p:nvGrpSpPr>
        <p:grpSpPr bwMode="auto">
          <a:xfrm>
            <a:off x="304800" y="2057400"/>
            <a:ext cx="6329363" cy="1844675"/>
            <a:chOff x="192" y="1296"/>
            <a:chExt cx="3987" cy="1162"/>
          </a:xfrm>
        </p:grpSpPr>
        <p:grpSp>
          <p:nvGrpSpPr>
            <p:cNvPr id="60435" name="Group 321"/>
            <p:cNvGrpSpPr>
              <a:grpSpLocks/>
            </p:cNvGrpSpPr>
            <p:nvPr/>
          </p:nvGrpSpPr>
          <p:grpSpPr bwMode="auto">
            <a:xfrm>
              <a:off x="192" y="1296"/>
              <a:ext cx="3987" cy="1162"/>
              <a:chOff x="192" y="1296"/>
              <a:chExt cx="3987" cy="1162"/>
            </a:xfrm>
          </p:grpSpPr>
          <p:sp>
            <p:nvSpPr>
              <p:cNvPr id="60437" name="Text Box 316"/>
              <p:cNvSpPr txBox="1">
                <a:spLocks noChangeArrowheads="1"/>
              </p:cNvSpPr>
              <p:nvPr/>
            </p:nvSpPr>
            <p:spPr bwMode="auto">
              <a:xfrm>
                <a:off x="192" y="1296"/>
                <a:ext cx="604" cy="63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r>
                  <a:rPr lang="en-US" altLang="en-US" sz="2000">
                    <a:solidFill>
                      <a:srgbClr val="FF5050"/>
                    </a:solidFill>
                  </a:rPr>
                  <a:t>First-</a:t>
                </a:r>
              </a:p>
              <a:p>
                <a:pPr algn="ctr" eaLnBrk="1" hangingPunct="1">
                  <a:spcBef>
                    <a:spcPct val="0"/>
                  </a:spcBef>
                  <a:buFontTx/>
                  <a:buNone/>
                </a:pPr>
                <a:r>
                  <a:rPr lang="en-US" altLang="en-US" sz="2000">
                    <a:solidFill>
                      <a:srgbClr val="FF5050"/>
                    </a:solidFill>
                  </a:rPr>
                  <a:t>Order</a:t>
                </a:r>
              </a:p>
              <a:p>
                <a:pPr algn="ctr" eaLnBrk="1" hangingPunct="1">
                  <a:spcBef>
                    <a:spcPct val="0"/>
                  </a:spcBef>
                  <a:buFontTx/>
                  <a:buNone/>
                </a:pPr>
                <a:r>
                  <a:rPr lang="en-US" altLang="en-US" sz="2000">
                    <a:solidFill>
                      <a:srgbClr val="FF5050"/>
                    </a:solidFill>
                  </a:rPr>
                  <a:t>Reality</a:t>
                </a:r>
              </a:p>
            </p:txBody>
          </p:sp>
          <p:sp>
            <p:nvSpPr>
              <p:cNvPr id="60438" name="Text Box 317"/>
              <p:cNvSpPr txBox="1">
                <a:spLocks noChangeArrowheads="1"/>
              </p:cNvSpPr>
              <p:nvPr/>
            </p:nvSpPr>
            <p:spPr bwMode="auto">
              <a:xfrm>
                <a:off x="3024" y="2208"/>
                <a:ext cx="1155" cy="2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r>
                  <a:rPr lang="en-US" altLang="en-US" sz="2000">
                    <a:solidFill>
                      <a:srgbClr val="FF5050"/>
                    </a:solidFill>
                  </a:rPr>
                  <a:t>Representation</a:t>
                </a:r>
              </a:p>
            </p:txBody>
          </p:sp>
          <p:sp>
            <p:nvSpPr>
              <p:cNvPr id="60439" name="Line 318"/>
              <p:cNvSpPr>
                <a:spLocks noChangeShapeType="1"/>
              </p:cNvSpPr>
              <p:nvPr/>
            </p:nvSpPr>
            <p:spPr bwMode="auto">
              <a:xfrm>
                <a:off x="864" y="1824"/>
                <a:ext cx="2160" cy="528"/>
              </a:xfrm>
              <a:prstGeom prst="line">
                <a:avLst/>
              </a:prstGeom>
              <a:noFill/>
              <a:ln w="76200">
                <a:solidFill>
                  <a:srgbClr val="FF5050"/>
                </a:solidFill>
                <a:round/>
                <a:headEnd type="triangle" w="med" len="med"/>
                <a:tailEnd/>
              </a:ln>
              <a:extLst>
                <a:ext uri="{909E8E84-426E-40DD-AFC4-6F175D3DCCD1}">
                  <a14:hiddenFill xmlns:a14="http://schemas.microsoft.com/office/drawing/2010/main">
                    <a:noFill/>
                  </a14:hiddenFill>
                </a:ext>
              </a:extLst>
            </p:spPr>
            <p:txBody>
              <a:bodyPr anchor="ctr"/>
              <a:lstStyle/>
              <a:p>
                <a:endParaRPr lang="en-US"/>
              </a:p>
            </p:txBody>
          </p:sp>
        </p:grpSp>
        <p:sp>
          <p:nvSpPr>
            <p:cNvPr id="60436" name="Text Box 322"/>
            <p:cNvSpPr txBox="1">
              <a:spLocks noChangeArrowheads="1"/>
            </p:cNvSpPr>
            <p:nvPr/>
          </p:nvSpPr>
          <p:spPr bwMode="auto">
            <a:xfrm rot="808801">
              <a:off x="1248" y="1632"/>
              <a:ext cx="740" cy="2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r>
                <a:rPr lang="en-US" altLang="en-US" sz="2400" i="1">
                  <a:solidFill>
                    <a:srgbClr val="FF5050"/>
                  </a:solidFill>
                </a:rPr>
                <a:t>is about</a:t>
              </a:r>
            </a:p>
          </p:txBody>
        </p:sp>
      </p:grpSp>
    </p:spTree>
    <p:extLst>
      <p:ext uri="{BB962C8B-B14F-4D97-AF65-F5344CB8AC3E}">
        <p14:creationId xmlns:p14="http://schemas.microsoft.com/office/powerpoint/2010/main" val="16526050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3"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strips(upRight)">
                                      <p:cBhvr>
                                        <p:cTn id="7" dur="500"/>
                                        <p:tgtEl>
                                          <p:spTgt spid="21"/>
                                        </p:tgtEl>
                                      </p:cBhvr>
                                    </p:animEffect>
                                  </p:childTnLst>
                                </p:cTn>
                              </p:par>
                            </p:childTnLst>
                          </p:cTn>
                        </p:par>
                        <p:par>
                          <p:cTn id="8" fill="hold" nodeType="afterGroup">
                            <p:stCondLst>
                              <p:cond delay="500"/>
                            </p:stCondLst>
                            <p:childTnLst>
                              <p:par>
                                <p:cTn id="9" presetID="2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wipe(right)">
                                      <p:cBhvr>
                                        <p:cTn id="1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AutoShape 2"/>
          <p:cNvSpPr>
            <a:spLocks noGrp="1" noChangeArrowheads="1"/>
          </p:cNvSpPr>
          <p:nvPr>
            <p:ph type="title"/>
          </p:nvPr>
        </p:nvSpPr>
        <p:spPr/>
        <p:txBody>
          <a:bodyPr/>
          <a:lstStyle/>
          <a:p>
            <a:pPr eaLnBrk="1" hangingPunct="1"/>
            <a:r>
              <a:rPr lang="en-US" altLang="en-US" smtClean="0"/>
              <a:t>Fundamental questions to answering that  </a:t>
            </a:r>
          </a:p>
        </p:txBody>
      </p:sp>
      <p:sp>
        <p:nvSpPr>
          <p:cNvPr id="15" name="Content Placeholder 14"/>
          <p:cNvSpPr>
            <a:spLocks noGrp="1"/>
          </p:cNvSpPr>
          <p:nvPr>
            <p:ph idx="1"/>
          </p:nvPr>
        </p:nvSpPr>
        <p:spPr/>
        <p:txBody>
          <a:bodyPr/>
          <a:lstStyle/>
          <a:p>
            <a:pPr marL="514350" indent="-514350">
              <a:buFont typeface="+mj-lt"/>
              <a:buAutoNum type="arabicPeriod"/>
              <a:defRPr/>
            </a:pPr>
            <a:r>
              <a:rPr lang="en-US" dirty="0" smtClean="0">
                <a:solidFill>
                  <a:schemeClr val="accent6">
                    <a:lumMod val="75000"/>
                  </a:schemeClr>
                </a:solidFill>
              </a:rPr>
              <a:t>What are data and where do they come from ?</a:t>
            </a:r>
          </a:p>
          <a:p>
            <a:pPr marL="514350" indent="-514350">
              <a:buFont typeface="+mj-lt"/>
              <a:buAutoNum type="arabicPeriod"/>
              <a:defRPr/>
            </a:pPr>
            <a:r>
              <a:rPr lang="en-US" dirty="0" smtClean="0">
                <a:solidFill>
                  <a:schemeClr val="accent6">
                    <a:lumMod val="75000"/>
                  </a:schemeClr>
                </a:solidFill>
              </a:rPr>
              <a:t>What can we do with data?</a:t>
            </a:r>
          </a:p>
          <a:p>
            <a:pPr marL="514350" indent="-514350">
              <a:buFont typeface="+mj-lt"/>
              <a:buAutoNum type="arabicPeriod"/>
              <a:defRPr/>
            </a:pPr>
            <a:r>
              <a:rPr lang="en-US" dirty="0" smtClean="0">
                <a:solidFill>
                  <a:schemeClr val="accent6">
                    <a:lumMod val="75000"/>
                  </a:schemeClr>
                </a:solidFill>
              </a:rPr>
              <a:t>How do data relate to what they are data of?</a:t>
            </a:r>
          </a:p>
          <a:p>
            <a:pPr marL="514350" indent="-514350">
              <a:buFont typeface="+mj-lt"/>
              <a:buAutoNum type="arabicPeriod"/>
              <a:defRPr/>
            </a:pPr>
            <a:r>
              <a:rPr lang="en-US" dirty="0" smtClean="0"/>
              <a:t>How can we make research data collections comparable?</a:t>
            </a:r>
          </a:p>
          <a:p>
            <a:pPr>
              <a:defRPr/>
            </a:pPr>
            <a:endParaRPr lang="en-US" dirty="0"/>
          </a:p>
        </p:txBody>
      </p:sp>
    </p:spTree>
    <p:extLst>
      <p:ext uri="{BB962C8B-B14F-4D97-AF65-F5344CB8AC3E}">
        <p14:creationId xmlns:p14="http://schemas.microsoft.com/office/powerpoint/2010/main" val="112110366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r>
              <a:rPr lang="en-US" altLang="en-US" smtClean="0"/>
              <a:t>A colleague shares his research data set</a:t>
            </a:r>
          </a:p>
        </p:txBody>
      </p:sp>
      <p:sp>
        <p:nvSpPr>
          <p:cNvPr id="2" name="Content Placeholder 1"/>
          <p:cNvSpPr>
            <a:spLocks noGrp="1"/>
          </p:cNvSpPr>
          <p:nvPr>
            <p:ph idx="1"/>
          </p:nvPr>
        </p:nvSpPr>
        <p:spPr/>
        <p:txBody>
          <a:bodyPr/>
          <a:lstStyle/>
          <a:p>
            <a:endParaRPr lang="en-US"/>
          </a:p>
        </p:txBody>
      </p:sp>
      <p:sp>
        <p:nvSpPr>
          <p:cNvPr id="64515" name="Slide Number Placeholder 3"/>
          <p:cNvSpPr>
            <a:spLocks noGrp="1"/>
          </p:cNvSpPr>
          <p:nvPr>
            <p:ph type="sldNum" sz="quarter" idx="4294967295"/>
          </p:nvPr>
        </p:nvSpPr>
        <p:spPr>
          <a:xfrm>
            <a:off x="0" y="6553200"/>
            <a:ext cx="614363"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spcBef>
                <a:spcPct val="0"/>
              </a:spcBef>
              <a:buFontTx/>
              <a:buNone/>
            </a:pPr>
            <a:fld id="{B57E6014-1F08-45C7-9159-498EC6C384E0}" type="slidenum">
              <a:rPr lang="en-US" altLang="en-US" sz="1400" smtClean="0">
                <a:solidFill>
                  <a:schemeClr val="bg1"/>
                </a:solidFill>
              </a:rPr>
              <a:pPr>
                <a:spcBef>
                  <a:spcPct val="0"/>
                </a:spcBef>
                <a:buFontTx/>
                <a:buNone/>
              </a:pPr>
              <a:t>34</a:t>
            </a:fld>
            <a:endParaRPr lang="en-US" altLang="en-US" sz="1400" smtClean="0">
              <a:solidFill>
                <a:schemeClr val="bg1"/>
              </a:solidFill>
            </a:endParaRPr>
          </a:p>
        </p:txBody>
      </p:sp>
      <p:pic>
        <p:nvPicPr>
          <p:cNvPr id="6451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288" y="2006600"/>
            <a:ext cx="8126412" cy="458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90950521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US" altLang="en-US" smtClean="0"/>
              <a:t>A closer look</a:t>
            </a:r>
          </a:p>
        </p:txBody>
      </p:sp>
      <p:sp>
        <p:nvSpPr>
          <p:cNvPr id="3" name="Content Placeholder 2"/>
          <p:cNvSpPr>
            <a:spLocks noGrp="1"/>
          </p:cNvSpPr>
          <p:nvPr>
            <p:ph idx="1"/>
          </p:nvPr>
        </p:nvSpPr>
        <p:spPr>
          <a:xfrm>
            <a:off x="3443288" y="2016124"/>
            <a:ext cx="5472112" cy="4613275"/>
          </a:xfrm>
        </p:spPr>
        <p:txBody>
          <a:bodyPr/>
          <a:lstStyle/>
          <a:p>
            <a:r>
              <a:rPr lang="en-US" altLang="en-US" dirty="0" smtClean="0"/>
              <a:t>What are you going to ask him right away?</a:t>
            </a:r>
          </a:p>
          <a:p>
            <a:r>
              <a:rPr lang="en-US" altLang="en-US" b="1" i="1" dirty="0" smtClean="0"/>
              <a:t>What do these various values stand for and how do they relate to each other?</a:t>
            </a:r>
          </a:p>
          <a:p>
            <a:pPr lvl="1"/>
            <a:r>
              <a:rPr lang="en-US" altLang="en-US" sz="2400" b="1" dirty="0" smtClean="0"/>
              <a:t>Might this mean that patient #5057 had only once sex at the age of 39?</a:t>
            </a:r>
          </a:p>
        </p:txBody>
      </p:sp>
      <p:sp>
        <p:nvSpPr>
          <p:cNvPr id="65540" name="Slide Number Placeholder 3"/>
          <p:cNvSpPr>
            <a:spLocks noGrp="1"/>
          </p:cNvSpPr>
          <p:nvPr>
            <p:ph type="sldNum" sz="quarter" idx="4294967295"/>
          </p:nvPr>
        </p:nvSpPr>
        <p:spPr>
          <a:xfrm>
            <a:off x="0" y="6553200"/>
            <a:ext cx="614363"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spcBef>
                <a:spcPct val="0"/>
              </a:spcBef>
              <a:buFontTx/>
              <a:buNone/>
            </a:pPr>
            <a:fld id="{89110CFD-1D3E-4DAB-98A6-85DAAB746CC8}" type="slidenum">
              <a:rPr lang="en-US" altLang="en-US" sz="1400" smtClean="0">
                <a:solidFill>
                  <a:schemeClr val="bg1"/>
                </a:solidFill>
              </a:rPr>
              <a:pPr>
                <a:spcBef>
                  <a:spcPct val="0"/>
                </a:spcBef>
                <a:buFontTx/>
                <a:buNone/>
              </a:pPr>
              <a:t>35</a:t>
            </a:fld>
            <a:endParaRPr lang="en-US" altLang="en-US" sz="1400" smtClean="0">
              <a:solidFill>
                <a:schemeClr val="bg1"/>
              </a:solidFill>
            </a:endParaRPr>
          </a:p>
        </p:txBody>
      </p:sp>
      <p:pic>
        <p:nvPicPr>
          <p:cNvPr id="6554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175" y="2016125"/>
            <a:ext cx="2855913" cy="459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grpSp>
        <p:nvGrpSpPr>
          <p:cNvPr id="2" name="Group 9"/>
          <p:cNvGrpSpPr>
            <a:grpSpLocks/>
          </p:cNvGrpSpPr>
          <p:nvPr/>
        </p:nvGrpSpPr>
        <p:grpSpPr bwMode="auto">
          <a:xfrm>
            <a:off x="587375" y="5084763"/>
            <a:ext cx="3154363" cy="233362"/>
            <a:chOff x="251927" y="5085184"/>
            <a:chExt cx="3489649" cy="233265"/>
          </a:xfrm>
        </p:grpSpPr>
        <p:sp>
          <p:nvSpPr>
            <p:cNvPr id="65543" name="Rectangle 6"/>
            <p:cNvSpPr>
              <a:spLocks noChangeArrowheads="1"/>
            </p:cNvSpPr>
            <p:nvPr/>
          </p:nvSpPr>
          <p:spPr bwMode="auto">
            <a:xfrm>
              <a:off x="251927" y="5085184"/>
              <a:ext cx="1311199" cy="233265"/>
            </a:xfrm>
            <a:prstGeom prst="rect">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cxnSp>
          <p:nvCxnSpPr>
            <p:cNvPr id="65544" name="Straight Arrow Connector 8"/>
            <p:cNvCxnSpPr>
              <a:cxnSpLocks noChangeShapeType="1"/>
              <a:stCxn id="65543" idx="3"/>
            </p:cNvCxnSpPr>
            <p:nvPr/>
          </p:nvCxnSpPr>
          <p:spPr bwMode="auto">
            <a:xfrm flipV="1">
              <a:off x="1563126" y="5187821"/>
              <a:ext cx="2178450" cy="13996"/>
            </a:xfrm>
            <a:prstGeom prst="straightConnector1">
              <a:avLst/>
            </a:prstGeom>
            <a:noFill/>
            <a:ln w="28575" algn="ctr">
              <a:solidFill>
                <a:srgbClr val="FF0000"/>
              </a:solidFill>
              <a:round/>
              <a:headEnd/>
              <a:tailEnd type="arrow" w="med" len="med"/>
            </a:ln>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10804479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par>
                          <p:cTn id="13" fill="hold" nodeType="afterGroup">
                            <p:stCondLst>
                              <p:cond delay="500"/>
                            </p:stCondLst>
                            <p:childTnLst>
                              <p:par>
                                <p:cTn id="14" presetID="22" presetClass="entr" presetSubtype="8"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nodeType="afterGroup">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wipe(left)">
                                      <p:cBhvr>
                                        <p:cTn id="2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72" name="AutoShape 2"/>
          <p:cNvSpPr>
            <a:spLocks noGrp="1" noChangeArrowheads="1"/>
          </p:cNvSpPr>
          <p:nvPr>
            <p:ph type="title"/>
          </p:nvPr>
        </p:nvSpPr>
        <p:spPr/>
        <p:txBody>
          <a:bodyPr/>
          <a:lstStyle/>
          <a:p>
            <a:pPr eaLnBrk="1" hangingPunct="1"/>
            <a:r>
              <a:rPr lang="en-US" altLang="en-US" sz="3100" dirty="0" smtClean="0"/>
              <a:t>Documenting datasets</a:t>
            </a:r>
          </a:p>
        </p:txBody>
      </p:sp>
      <p:graphicFrame>
        <p:nvGraphicFramePr>
          <p:cNvPr id="31" name="Table 30"/>
          <p:cNvGraphicFramePr>
            <a:graphicFrameLocks noGrp="1"/>
          </p:cNvGraphicFramePr>
          <p:nvPr>
            <p:extLst>
              <p:ext uri="{D42A27DB-BD31-4B8C-83A1-F6EECF244321}">
                <p14:modId xmlns:p14="http://schemas.microsoft.com/office/powerpoint/2010/main" val="1889162004"/>
              </p:ext>
            </p:extLst>
          </p:nvPr>
        </p:nvGraphicFramePr>
        <p:xfrm>
          <a:off x="858838" y="1524000"/>
          <a:ext cx="7361237" cy="4572000"/>
        </p:xfrm>
        <a:graphic>
          <a:graphicData uri="http://schemas.openxmlformats.org/drawingml/2006/table">
            <a:tbl>
              <a:tblPr firstRow="1" bandRow="1">
                <a:tableStyleId>{5C22544A-7EE6-4342-B048-85BDC9FD1C3A}</a:tableStyleId>
              </a:tblPr>
              <a:tblGrid>
                <a:gridCol w="3078845"/>
                <a:gridCol w="2043233"/>
                <a:gridCol w="2239159"/>
              </a:tblGrid>
              <a:tr h="370840">
                <a:tc>
                  <a:txBody>
                    <a:bodyPr/>
                    <a:lstStyle/>
                    <a:p>
                      <a:pPr algn="ctr"/>
                      <a:r>
                        <a:rPr lang="en-US" sz="2000" dirty="0" smtClean="0">
                          <a:solidFill>
                            <a:schemeClr val="bg1"/>
                          </a:solidFill>
                        </a:rPr>
                        <a:t>Sources</a:t>
                      </a:r>
                      <a:endParaRPr lang="en-US" sz="2000" dirty="0">
                        <a:solidFill>
                          <a:schemeClr val="bg1"/>
                        </a:solidFill>
                      </a:endParaRPr>
                    </a:p>
                  </a:txBody>
                  <a:tcPr marL="91432" marR="91432">
                    <a:noFill/>
                  </a:tcPr>
                </a:tc>
                <a:tc>
                  <a:txBody>
                    <a:bodyPr/>
                    <a:lstStyle/>
                    <a:p>
                      <a:pPr algn="ctr"/>
                      <a:r>
                        <a:rPr lang="en-US" sz="2000" dirty="0" smtClean="0">
                          <a:solidFill>
                            <a:schemeClr val="bg1"/>
                          </a:solidFill>
                        </a:rPr>
                        <a:t>Data generation</a:t>
                      </a:r>
                      <a:endParaRPr lang="en-US" sz="2000" dirty="0">
                        <a:solidFill>
                          <a:schemeClr val="bg1"/>
                        </a:solidFill>
                      </a:endParaRPr>
                    </a:p>
                  </a:txBody>
                  <a:tcPr marL="91432" marR="91432">
                    <a:noFill/>
                  </a:tcPr>
                </a:tc>
                <a:tc>
                  <a:txBody>
                    <a:bodyPr/>
                    <a:lstStyle/>
                    <a:p>
                      <a:pPr algn="ctr"/>
                      <a:r>
                        <a:rPr lang="en-US" sz="2000" dirty="0" smtClean="0">
                          <a:solidFill>
                            <a:schemeClr val="bg1"/>
                          </a:solidFill>
                        </a:rPr>
                        <a:t>Data organization</a:t>
                      </a:r>
                      <a:endParaRPr lang="en-US" sz="2000" dirty="0">
                        <a:solidFill>
                          <a:schemeClr val="bg1"/>
                        </a:solidFill>
                      </a:endParaRPr>
                    </a:p>
                  </a:txBody>
                  <a:tcPr marL="91432" marR="91432">
                    <a:noFill/>
                  </a:tcPr>
                </a:tc>
              </a:tr>
              <a:tr h="37084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000" dirty="0" smtClean="0">
                          <a:solidFill>
                            <a:schemeClr val="bg1"/>
                          </a:solidFill>
                        </a:rPr>
                        <a:t>Data collection sheets</a:t>
                      </a:r>
                    </a:p>
                  </a:txBody>
                  <a:tcPr marL="91432" marR="91432">
                    <a:noFill/>
                  </a:tcPr>
                </a:tc>
                <a:tc>
                  <a:txBody>
                    <a:bodyPr/>
                    <a:lstStyle/>
                    <a:p>
                      <a:endParaRPr lang="en-US" sz="2000" dirty="0">
                        <a:solidFill>
                          <a:schemeClr val="bg1"/>
                        </a:solidFill>
                      </a:endParaRPr>
                    </a:p>
                  </a:txBody>
                  <a:tcPr marL="91432" marR="91432">
                    <a:noFill/>
                  </a:tcPr>
                </a:tc>
                <a:tc>
                  <a:txBody>
                    <a:bodyPr/>
                    <a:lstStyle/>
                    <a:p>
                      <a:endParaRPr lang="en-US" sz="2000" dirty="0">
                        <a:solidFill>
                          <a:schemeClr val="bg1"/>
                        </a:solidFill>
                      </a:endParaRPr>
                    </a:p>
                  </a:txBody>
                  <a:tcPr marL="91432" marR="91432">
                    <a:noFill/>
                  </a:tcPr>
                </a:tc>
              </a:tr>
              <a:tr h="37084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000" dirty="0" smtClean="0">
                          <a:solidFill>
                            <a:schemeClr val="bg1"/>
                          </a:solidFill>
                        </a:rPr>
                        <a:t>Instruction manuals</a:t>
                      </a:r>
                    </a:p>
                  </a:txBody>
                  <a:tcPr marL="91432" marR="91432">
                    <a:noFill/>
                  </a:tcPr>
                </a:tc>
                <a:tc>
                  <a:txBody>
                    <a:bodyPr/>
                    <a:lstStyle/>
                    <a:p>
                      <a:endParaRPr lang="en-US" sz="2000" dirty="0">
                        <a:solidFill>
                          <a:schemeClr val="bg1"/>
                        </a:solidFill>
                      </a:endParaRPr>
                    </a:p>
                  </a:txBody>
                  <a:tcPr marL="91432" marR="91432">
                    <a:noFill/>
                  </a:tcPr>
                </a:tc>
                <a:tc>
                  <a:txBody>
                    <a:bodyPr/>
                    <a:lstStyle/>
                    <a:p>
                      <a:endParaRPr lang="en-US" sz="2000" dirty="0">
                        <a:solidFill>
                          <a:schemeClr val="bg1"/>
                        </a:solidFill>
                      </a:endParaRPr>
                    </a:p>
                  </a:txBody>
                  <a:tcPr marL="91432" marR="91432">
                    <a:noFill/>
                  </a:tcPr>
                </a:tc>
              </a:tr>
              <a:tr h="370840">
                <a:tc>
                  <a:txBody>
                    <a:bodyPr/>
                    <a:lstStyle/>
                    <a:p>
                      <a:pPr marL="457200" lvl="1" indent="-457200"/>
                      <a:r>
                        <a:rPr lang="en-US" sz="2000" dirty="0" smtClean="0">
                          <a:solidFill>
                            <a:schemeClr val="bg1"/>
                          </a:solidFill>
                        </a:rPr>
                        <a:t>Interpretation criteria</a:t>
                      </a:r>
                    </a:p>
                  </a:txBody>
                  <a:tcPr marL="91432" marR="91432">
                    <a:noFill/>
                  </a:tcPr>
                </a:tc>
                <a:tc>
                  <a:txBody>
                    <a:bodyPr/>
                    <a:lstStyle/>
                    <a:p>
                      <a:endParaRPr lang="en-US" sz="2000" dirty="0">
                        <a:solidFill>
                          <a:schemeClr val="bg1"/>
                        </a:solidFill>
                      </a:endParaRPr>
                    </a:p>
                  </a:txBody>
                  <a:tcPr marL="91432" marR="91432">
                    <a:noFill/>
                  </a:tcPr>
                </a:tc>
                <a:tc>
                  <a:txBody>
                    <a:bodyPr/>
                    <a:lstStyle/>
                    <a:p>
                      <a:endParaRPr lang="en-US" sz="2000" dirty="0">
                        <a:solidFill>
                          <a:schemeClr val="bg1"/>
                        </a:solidFill>
                      </a:endParaRPr>
                    </a:p>
                  </a:txBody>
                  <a:tcPr marL="91432" marR="91432">
                    <a:noFill/>
                  </a:tcPr>
                </a:tc>
              </a:tr>
              <a:tr h="370840">
                <a:tc>
                  <a:txBody>
                    <a:bodyPr/>
                    <a:lstStyle/>
                    <a:p>
                      <a:pPr marL="0" marR="0" lvl="2" indent="401638" algn="l" defTabSz="914400" rtl="0" eaLnBrk="1" fontAlgn="auto" latinLnBrk="0" hangingPunct="1">
                        <a:lnSpc>
                          <a:spcPct val="100000"/>
                        </a:lnSpc>
                        <a:spcBef>
                          <a:spcPts val="0"/>
                        </a:spcBef>
                        <a:spcAft>
                          <a:spcPts val="0"/>
                        </a:spcAft>
                        <a:buClrTx/>
                        <a:buSzTx/>
                        <a:buFontTx/>
                        <a:buNone/>
                        <a:tabLst/>
                        <a:defRPr/>
                      </a:pPr>
                      <a:r>
                        <a:rPr lang="en-US" sz="2000" dirty="0" smtClean="0">
                          <a:solidFill>
                            <a:schemeClr val="bg1"/>
                          </a:solidFill>
                        </a:rPr>
                        <a:t>Diagnostic criteria</a:t>
                      </a:r>
                    </a:p>
                  </a:txBody>
                  <a:tcPr marL="91432" marR="91432">
                    <a:noFill/>
                  </a:tcPr>
                </a:tc>
                <a:tc>
                  <a:txBody>
                    <a:bodyPr/>
                    <a:lstStyle/>
                    <a:p>
                      <a:endParaRPr lang="en-US" sz="2000" dirty="0">
                        <a:solidFill>
                          <a:schemeClr val="bg1"/>
                        </a:solidFill>
                      </a:endParaRPr>
                    </a:p>
                  </a:txBody>
                  <a:tcPr marL="91432" marR="91432">
                    <a:noFill/>
                  </a:tcPr>
                </a:tc>
                <a:tc>
                  <a:txBody>
                    <a:bodyPr/>
                    <a:lstStyle/>
                    <a:p>
                      <a:endParaRPr lang="en-US" sz="2000" dirty="0">
                        <a:solidFill>
                          <a:schemeClr val="bg1"/>
                        </a:solidFill>
                      </a:endParaRPr>
                    </a:p>
                  </a:txBody>
                  <a:tcPr marL="91432" marR="91432">
                    <a:noFill/>
                  </a:tcPr>
                </a:tc>
              </a:tr>
              <a:tr h="37084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000" dirty="0" smtClean="0">
                          <a:solidFill>
                            <a:schemeClr val="bg1"/>
                          </a:solidFill>
                        </a:rPr>
                        <a:t>Assessment instruments</a:t>
                      </a:r>
                    </a:p>
                  </a:txBody>
                  <a:tcPr marL="91432" marR="91432">
                    <a:noFill/>
                  </a:tcPr>
                </a:tc>
                <a:tc>
                  <a:txBody>
                    <a:bodyPr/>
                    <a:lstStyle/>
                    <a:p>
                      <a:endParaRPr lang="en-US" sz="2000" dirty="0">
                        <a:solidFill>
                          <a:schemeClr val="bg1"/>
                        </a:solidFill>
                      </a:endParaRPr>
                    </a:p>
                  </a:txBody>
                  <a:tcPr marL="91432" marR="91432">
                    <a:noFill/>
                  </a:tcPr>
                </a:tc>
                <a:tc>
                  <a:txBody>
                    <a:bodyPr/>
                    <a:lstStyle/>
                    <a:p>
                      <a:endParaRPr lang="en-US" sz="2000" dirty="0">
                        <a:solidFill>
                          <a:schemeClr val="bg1"/>
                        </a:solidFill>
                      </a:endParaRPr>
                    </a:p>
                  </a:txBody>
                  <a:tcPr marL="91432" marR="91432">
                    <a:noFill/>
                  </a:tcPr>
                </a:tc>
              </a:tr>
              <a:tr h="37084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000" dirty="0" smtClean="0">
                          <a:solidFill>
                            <a:schemeClr val="bg1"/>
                          </a:solidFill>
                        </a:rPr>
                        <a:t>Terminologies</a:t>
                      </a:r>
                    </a:p>
                  </a:txBody>
                  <a:tcPr marL="91432" marR="91432">
                    <a:noFill/>
                  </a:tcPr>
                </a:tc>
                <a:tc>
                  <a:txBody>
                    <a:bodyPr/>
                    <a:lstStyle/>
                    <a:p>
                      <a:endParaRPr lang="en-US" sz="2000" dirty="0">
                        <a:solidFill>
                          <a:schemeClr val="bg1"/>
                        </a:solidFill>
                      </a:endParaRPr>
                    </a:p>
                  </a:txBody>
                  <a:tcPr marL="91432" marR="91432">
                    <a:noFill/>
                  </a:tcPr>
                </a:tc>
                <a:tc>
                  <a:txBody>
                    <a:bodyPr/>
                    <a:lstStyle/>
                    <a:p>
                      <a:endParaRPr lang="en-US" sz="2000" dirty="0">
                        <a:solidFill>
                          <a:schemeClr val="bg1"/>
                        </a:solidFill>
                      </a:endParaRPr>
                    </a:p>
                  </a:txBody>
                  <a:tcPr marL="91432" marR="91432">
                    <a:noFill/>
                  </a:tcPr>
                </a:tc>
              </a:tr>
              <a:tr h="37084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000" dirty="0" smtClean="0">
                          <a:solidFill>
                            <a:schemeClr val="bg1"/>
                          </a:solidFill>
                        </a:rPr>
                        <a:t>Data validation procedures</a:t>
                      </a:r>
                    </a:p>
                  </a:txBody>
                  <a:tcPr marL="91432" marR="91432">
                    <a:noFill/>
                  </a:tcPr>
                </a:tc>
                <a:tc>
                  <a:txBody>
                    <a:bodyPr/>
                    <a:lstStyle/>
                    <a:p>
                      <a:endParaRPr lang="en-US" sz="2000" dirty="0">
                        <a:solidFill>
                          <a:schemeClr val="bg1"/>
                        </a:solidFill>
                      </a:endParaRPr>
                    </a:p>
                  </a:txBody>
                  <a:tcPr marL="91432" marR="91432">
                    <a:noFill/>
                  </a:tcPr>
                </a:tc>
                <a:tc>
                  <a:txBody>
                    <a:bodyPr/>
                    <a:lstStyle/>
                    <a:p>
                      <a:endParaRPr lang="en-US" sz="2000" dirty="0">
                        <a:solidFill>
                          <a:schemeClr val="bg1"/>
                        </a:solidFill>
                      </a:endParaRPr>
                    </a:p>
                  </a:txBody>
                  <a:tcPr marL="91432" marR="91432">
                    <a:noFill/>
                  </a:tcPr>
                </a:tc>
              </a:tr>
              <a:tr h="37084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000" dirty="0" smtClean="0">
                          <a:solidFill>
                            <a:schemeClr val="bg1"/>
                          </a:solidFill>
                        </a:rPr>
                        <a:t>Data dictionaries</a:t>
                      </a:r>
                    </a:p>
                  </a:txBody>
                  <a:tcPr marL="91432" marR="91432">
                    <a:noFill/>
                  </a:tcPr>
                </a:tc>
                <a:tc>
                  <a:txBody>
                    <a:bodyPr/>
                    <a:lstStyle/>
                    <a:p>
                      <a:endParaRPr lang="en-US" sz="2000">
                        <a:solidFill>
                          <a:schemeClr val="bg1"/>
                        </a:solidFill>
                      </a:endParaRPr>
                    </a:p>
                  </a:txBody>
                  <a:tcPr marL="91432" marR="91432">
                    <a:noFill/>
                  </a:tcPr>
                </a:tc>
                <a:tc>
                  <a:txBody>
                    <a:bodyPr/>
                    <a:lstStyle/>
                    <a:p>
                      <a:endParaRPr lang="en-US" sz="2000" dirty="0" smtClean="0">
                        <a:solidFill>
                          <a:schemeClr val="bg1"/>
                        </a:solidFill>
                      </a:endParaRPr>
                    </a:p>
                  </a:txBody>
                  <a:tcPr marL="91432" marR="91432">
                    <a:noFill/>
                  </a:tcPr>
                </a:tc>
              </a:tr>
              <a:tr h="370840">
                <a:tc>
                  <a:txBody>
                    <a:bodyPr/>
                    <a:lstStyle/>
                    <a:p>
                      <a:r>
                        <a:rPr lang="en-US" sz="2000" dirty="0" err="1" smtClean="0">
                          <a:solidFill>
                            <a:schemeClr val="bg1"/>
                          </a:solidFill>
                        </a:rPr>
                        <a:t>Ontologies</a:t>
                      </a:r>
                      <a:endParaRPr lang="en-US" sz="2000" dirty="0">
                        <a:solidFill>
                          <a:schemeClr val="bg1"/>
                        </a:solidFill>
                      </a:endParaRPr>
                    </a:p>
                  </a:txBody>
                  <a:tcPr marL="91432" marR="91432">
                    <a:noFill/>
                  </a:tcPr>
                </a:tc>
                <a:tc>
                  <a:txBody>
                    <a:bodyPr/>
                    <a:lstStyle/>
                    <a:p>
                      <a:endParaRPr lang="en-US" sz="2000">
                        <a:solidFill>
                          <a:schemeClr val="bg1"/>
                        </a:solidFill>
                      </a:endParaRPr>
                    </a:p>
                  </a:txBody>
                  <a:tcPr marL="91432" marR="91432">
                    <a:noFill/>
                  </a:tcPr>
                </a:tc>
                <a:tc>
                  <a:txBody>
                    <a:bodyPr/>
                    <a:lstStyle/>
                    <a:p>
                      <a:endParaRPr lang="en-US" sz="2000" dirty="0" smtClean="0">
                        <a:solidFill>
                          <a:schemeClr val="bg1"/>
                        </a:solidFill>
                      </a:endParaRPr>
                    </a:p>
                  </a:txBody>
                  <a:tcPr marL="91432" marR="91432">
                    <a:noFill/>
                  </a:tcPr>
                </a:tc>
              </a:tr>
            </a:tbl>
          </a:graphicData>
        </a:graphic>
      </p:graphicFrame>
      <p:pic>
        <p:nvPicPr>
          <p:cNvPr id="66619" name="Picture 2" descr="C:\Users\seannos\AppData\Local\Microsoft\Windows\Temporary Internet Files\Content.IE5\KPRH4GS5\MC90043253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9950" y="2286000"/>
            <a:ext cx="460375"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620" name="Picture 2" descr="C:\Users\seannos\AppData\Local\Microsoft\Windows\Temporary Internet Files\Content.IE5\KPRH4GS5\MC90043253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9950" y="2684462"/>
            <a:ext cx="460375"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621" name="Picture 2" descr="C:\Users\seannos\AppData\Local\Microsoft\Windows\Temporary Internet Files\Content.IE5\KPRH4GS5\MC90043253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9950" y="3052762"/>
            <a:ext cx="460375"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622" name="Picture 2" descr="C:\Users\seannos\AppData\Local\Microsoft\Windows\Temporary Internet Files\Content.IE5\KPRH4GS5\MC90043253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9950" y="3441700"/>
            <a:ext cx="460375"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623" name="Picture 2" descr="C:\Users\seannos\AppData\Local\Microsoft\Windows\Temporary Internet Files\Content.IE5\KPRH4GS5\MC90043253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9950" y="3859212"/>
            <a:ext cx="460375"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624" name="Picture 2" descr="C:\Users\seannos\AppData\Local\Microsoft\Windows\Temporary Internet Files\Content.IE5\KPRH4GS5\MC90043253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9950" y="4229100"/>
            <a:ext cx="460375"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625" name="Picture 2" descr="C:\Users\seannos\AppData\Local\Microsoft\Windows\Temporary Internet Files\Content.IE5\KPRH4GS5\MC90043253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9950" y="5718175"/>
            <a:ext cx="460375"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626" name="Picture 2" descr="C:\Users\seannos\AppData\Local\Microsoft\Windows\Temporary Internet Files\Content.IE5\KPRH4GS5\MC90043253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3713" y="4800600"/>
            <a:ext cx="460375"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627" name="Picture 2" descr="C:\Users\seannos\AppData\Local\Microsoft\Windows\Temporary Internet Files\Content.IE5\KPRH4GS5\MC90043253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3713" y="5373688"/>
            <a:ext cx="460375"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628" name="Picture 2" descr="C:\Users\seannos\AppData\Local\Microsoft\Windows\Temporary Internet Files\Content.IE5\KPRH4GS5\MC90043253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3713" y="5746750"/>
            <a:ext cx="460375"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629" name="Picture 2" descr="C:\Users\seannos\AppData\Local\Microsoft\Windows\Temporary Internet Files\Content.IE5\KPRH4GS5\MC90043253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3713" y="4256088"/>
            <a:ext cx="460375"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630" name="TextBox 42"/>
          <p:cNvSpPr txBox="1">
            <a:spLocks noChangeArrowheads="1"/>
          </p:cNvSpPr>
          <p:nvPr/>
        </p:nvSpPr>
        <p:spPr bwMode="auto">
          <a:xfrm>
            <a:off x="112713" y="6162675"/>
            <a:ext cx="89185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eaLnBrk="1" hangingPunct="1">
              <a:spcBef>
                <a:spcPct val="0"/>
              </a:spcBef>
              <a:buFontTx/>
              <a:buNone/>
            </a:pPr>
            <a:r>
              <a:rPr lang="en-US" altLang="en-US" sz="1600" b="0">
                <a:solidFill>
                  <a:schemeClr val="bg1"/>
                </a:solidFill>
              </a:rPr>
              <a:t>If not used for data collection and organization, these sources can be used post hoc to document, and perhaps increase, the level of data clarity and faithfulness in and comparability of existing data collections.</a:t>
            </a:r>
          </a:p>
        </p:txBody>
      </p:sp>
    </p:spTree>
    <p:extLst>
      <p:ext uri="{BB962C8B-B14F-4D97-AF65-F5344CB8AC3E}">
        <p14:creationId xmlns:p14="http://schemas.microsoft.com/office/powerpoint/2010/main" val="285392720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AutoShape 2"/>
          <p:cNvSpPr>
            <a:spLocks noGrp="1" noChangeArrowheads="1"/>
          </p:cNvSpPr>
          <p:nvPr>
            <p:ph type="title"/>
          </p:nvPr>
        </p:nvSpPr>
        <p:spPr/>
        <p:txBody>
          <a:bodyPr/>
          <a:lstStyle/>
          <a:p>
            <a:pPr eaLnBrk="1" hangingPunct="1"/>
            <a:r>
              <a:rPr lang="en-US" altLang="en-US" smtClean="0"/>
              <a:t>‘</a:t>
            </a:r>
            <a:r>
              <a:rPr lang="en-US" altLang="en-US" i="1" smtClean="0"/>
              <a:t>Ontology</a:t>
            </a:r>
            <a:r>
              <a:rPr lang="en-US" altLang="en-US" smtClean="0"/>
              <a:t>’ denotes ambiguously</a:t>
            </a:r>
          </a:p>
        </p:txBody>
      </p:sp>
      <p:sp>
        <p:nvSpPr>
          <p:cNvPr id="68611" name="Rectangle 3"/>
          <p:cNvSpPr>
            <a:spLocks noGrp="1" noChangeArrowheads="1"/>
          </p:cNvSpPr>
          <p:nvPr>
            <p:ph idx="1"/>
          </p:nvPr>
        </p:nvSpPr>
        <p:spPr/>
        <p:txBody>
          <a:bodyPr/>
          <a:lstStyle/>
          <a:p>
            <a:pPr eaLnBrk="1" hangingPunct="1">
              <a:lnSpc>
                <a:spcPct val="90000"/>
              </a:lnSpc>
            </a:pPr>
            <a:r>
              <a:rPr lang="en-US" altLang="en-US" sz="2800" smtClean="0"/>
              <a:t>In philosophy:</a:t>
            </a:r>
          </a:p>
          <a:p>
            <a:pPr lvl="1" eaLnBrk="1" hangingPunct="1">
              <a:lnSpc>
                <a:spcPct val="90000"/>
              </a:lnSpc>
            </a:pPr>
            <a:r>
              <a:rPr lang="en-US" altLang="en-US" sz="2400" b="1" i="1" u="sng" smtClean="0">
                <a:solidFill>
                  <a:srgbClr val="FFFF00"/>
                </a:solidFill>
              </a:rPr>
              <a:t>Ontology</a:t>
            </a:r>
            <a:r>
              <a:rPr lang="en-US" altLang="en-US" sz="2400" smtClean="0"/>
              <a:t> </a:t>
            </a:r>
            <a:r>
              <a:rPr lang="en-US" altLang="en-US" sz="1600" smtClean="0"/>
              <a:t>(no plural)</a:t>
            </a:r>
            <a:r>
              <a:rPr lang="en-US" altLang="en-US" sz="2400" smtClean="0"/>
              <a:t> is the study of what entities exist and how they relate to each other;</a:t>
            </a:r>
          </a:p>
          <a:p>
            <a:pPr eaLnBrk="1" hangingPunct="1">
              <a:lnSpc>
                <a:spcPct val="90000"/>
              </a:lnSpc>
            </a:pPr>
            <a:r>
              <a:rPr lang="en-US" altLang="en-US" sz="2800" smtClean="0"/>
              <a:t>In computer science and many biomedical informatics applications:</a:t>
            </a:r>
          </a:p>
          <a:p>
            <a:pPr lvl="1" eaLnBrk="1" hangingPunct="1">
              <a:lnSpc>
                <a:spcPct val="90000"/>
              </a:lnSpc>
            </a:pPr>
            <a:r>
              <a:rPr lang="en-US" altLang="en-US" sz="2400" b="1" i="1" u="sng" smtClean="0">
                <a:solidFill>
                  <a:schemeClr val="accent1"/>
                </a:solidFill>
              </a:rPr>
              <a:t>An ontology</a:t>
            </a:r>
            <a:r>
              <a:rPr lang="en-US" altLang="en-US" sz="2400" smtClean="0"/>
              <a:t> </a:t>
            </a:r>
            <a:r>
              <a:rPr lang="en-US" altLang="en-US" sz="1600" smtClean="0"/>
              <a:t>(plural: </a:t>
            </a:r>
            <a:r>
              <a:rPr lang="en-US" altLang="en-US" sz="1600" i="1" smtClean="0"/>
              <a:t>ontologies</a:t>
            </a:r>
            <a:r>
              <a:rPr lang="en-US" altLang="en-US" sz="1600" smtClean="0"/>
              <a:t>)</a:t>
            </a:r>
            <a:r>
              <a:rPr lang="en-US" altLang="en-US" sz="2400" smtClean="0"/>
              <a:t> is a shared and agreed upon </a:t>
            </a:r>
            <a:r>
              <a:rPr lang="en-US" altLang="en-US" sz="2400" b="1" i="1" smtClean="0">
                <a:solidFill>
                  <a:srgbClr val="FF0000"/>
                </a:solidFill>
              </a:rPr>
              <a:t>conceptualization</a:t>
            </a:r>
            <a:r>
              <a:rPr lang="en-US" altLang="en-US" sz="2400" smtClean="0"/>
              <a:t> of a domain;</a:t>
            </a:r>
          </a:p>
        </p:txBody>
      </p:sp>
    </p:spTree>
    <p:extLst>
      <p:ext uri="{BB962C8B-B14F-4D97-AF65-F5344CB8AC3E}">
        <p14:creationId xmlns:p14="http://schemas.microsoft.com/office/powerpoint/2010/main" val="43859548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2"/>
          <p:cNvGrpSpPr>
            <a:grpSpLocks/>
          </p:cNvGrpSpPr>
          <p:nvPr/>
        </p:nvGrpSpPr>
        <p:grpSpPr bwMode="auto">
          <a:xfrm>
            <a:off x="3048000" y="3810000"/>
            <a:ext cx="5334000" cy="2743200"/>
            <a:chOff x="1295400" y="3810000"/>
            <a:chExt cx="6858000" cy="2743200"/>
          </a:xfrm>
        </p:grpSpPr>
        <p:sp>
          <p:nvSpPr>
            <p:cNvPr id="70671" name="Rounded Rectangle 14"/>
            <p:cNvSpPr>
              <a:spLocks noChangeArrowheads="1"/>
            </p:cNvSpPr>
            <p:nvPr/>
          </p:nvSpPr>
          <p:spPr bwMode="auto">
            <a:xfrm>
              <a:off x="1295400" y="3810000"/>
              <a:ext cx="6858000" cy="2743200"/>
            </a:xfrm>
            <a:prstGeom prst="roundRect">
              <a:avLst>
                <a:gd name="adj" fmla="val 16667"/>
              </a:avLst>
            </a:prstGeom>
            <a:solidFill>
              <a:srgbClr val="92D050">
                <a:alpha val="50195"/>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70672" name="Rounded Rectangle 12"/>
            <p:cNvSpPr>
              <a:spLocks noChangeArrowheads="1"/>
            </p:cNvSpPr>
            <p:nvPr/>
          </p:nvSpPr>
          <p:spPr bwMode="auto">
            <a:xfrm>
              <a:off x="5181600" y="5257800"/>
              <a:ext cx="2590800" cy="919401"/>
            </a:xfrm>
            <a:prstGeom prst="roundRect">
              <a:avLst>
                <a:gd name="adj" fmla="val 16667"/>
              </a:avLst>
            </a:prstGeom>
            <a:solidFill>
              <a:srgbClr val="6699FF"/>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r>
                <a:rPr lang="en-US" altLang="en-US" sz="2400">
                  <a:solidFill>
                    <a:schemeClr val="bg1"/>
                  </a:solidFill>
                </a:rPr>
                <a:t>Semantic</a:t>
              </a:r>
            </a:p>
            <a:p>
              <a:pPr algn="ctr" eaLnBrk="1" hangingPunct="1">
                <a:spcBef>
                  <a:spcPct val="0"/>
                </a:spcBef>
                <a:buFontTx/>
                <a:buNone/>
              </a:pPr>
              <a:r>
                <a:rPr lang="en-US" altLang="en-US" sz="2400">
                  <a:solidFill>
                    <a:schemeClr val="bg1"/>
                  </a:solidFill>
                </a:rPr>
                <a:t>Applications</a:t>
              </a:r>
            </a:p>
          </p:txBody>
        </p:sp>
        <p:sp>
          <p:nvSpPr>
            <p:cNvPr id="70673" name="TextBox 16"/>
            <p:cNvSpPr txBox="1">
              <a:spLocks noChangeArrowheads="1"/>
            </p:cNvSpPr>
            <p:nvPr/>
          </p:nvSpPr>
          <p:spPr bwMode="auto">
            <a:xfrm>
              <a:off x="2514600" y="5486400"/>
              <a:ext cx="75533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r>
                <a:rPr lang="en-US" altLang="en-US" sz="2400">
                  <a:solidFill>
                    <a:schemeClr val="bg1"/>
                  </a:solidFill>
                </a:rPr>
                <a:t>use</a:t>
              </a:r>
            </a:p>
          </p:txBody>
        </p:sp>
      </p:grpSp>
      <p:sp>
        <p:nvSpPr>
          <p:cNvPr id="70659" name="Title 1"/>
          <p:cNvSpPr>
            <a:spLocks noGrp="1"/>
          </p:cNvSpPr>
          <p:nvPr>
            <p:ph type="title"/>
          </p:nvPr>
        </p:nvSpPr>
        <p:spPr/>
        <p:txBody>
          <a:bodyPr/>
          <a:lstStyle/>
          <a:p>
            <a:r>
              <a:rPr lang="en-US" altLang="en-US" smtClean="0"/>
              <a:t>Computer science approach to ontology</a:t>
            </a:r>
          </a:p>
        </p:txBody>
      </p:sp>
      <p:sp>
        <p:nvSpPr>
          <p:cNvPr id="3" name="Content Placeholder 2"/>
          <p:cNvSpPr>
            <a:spLocks noGrp="1"/>
          </p:cNvSpPr>
          <p:nvPr>
            <p:ph idx="1"/>
          </p:nvPr>
        </p:nvSpPr>
        <p:spPr/>
        <p:txBody>
          <a:bodyPr/>
          <a:lstStyle/>
          <a:p>
            <a:endParaRPr lang="en-US"/>
          </a:p>
        </p:txBody>
      </p:sp>
      <p:sp>
        <p:nvSpPr>
          <p:cNvPr id="70660" name="Slide Number Placeholder 3"/>
          <p:cNvSpPr>
            <a:spLocks noGrp="1"/>
          </p:cNvSpPr>
          <p:nvPr>
            <p:ph type="sldNum" sz="quarter" idx="4294967295"/>
          </p:nvPr>
        </p:nvSpPr>
        <p:spPr>
          <a:xfrm>
            <a:off x="0" y="6553200"/>
            <a:ext cx="614363"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spcBef>
                <a:spcPct val="0"/>
              </a:spcBef>
              <a:buFontTx/>
              <a:buNone/>
            </a:pPr>
            <a:fld id="{33AE78DD-CAC0-4D46-AA77-F6CF813554FB}" type="slidenum">
              <a:rPr lang="en-US" altLang="en-US" sz="1400" smtClean="0">
                <a:solidFill>
                  <a:schemeClr val="bg1"/>
                </a:solidFill>
              </a:rPr>
              <a:pPr>
                <a:spcBef>
                  <a:spcPct val="0"/>
                </a:spcBef>
                <a:buFontTx/>
                <a:buNone/>
              </a:pPr>
              <a:t>38</a:t>
            </a:fld>
            <a:endParaRPr lang="en-US" altLang="en-US" sz="1400" smtClean="0">
              <a:solidFill>
                <a:schemeClr val="bg1"/>
              </a:solidFill>
            </a:endParaRPr>
          </a:p>
        </p:txBody>
      </p:sp>
      <p:grpSp>
        <p:nvGrpSpPr>
          <p:cNvPr id="70661" name="Group 21"/>
          <p:cNvGrpSpPr>
            <a:grpSpLocks/>
          </p:cNvGrpSpPr>
          <p:nvPr/>
        </p:nvGrpSpPr>
        <p:grpSpPr bwMode="auto">
          <a:xfrm>
            <a:off x="3048000" y="2209800"/>
            <a:ext cx="5334000" cy="2743200"/>
            <a:chOff x="1295400" y="2209800"/>
            <a:chExt cx="6858000" cy="2743200"/>
          </a:xfrm>
        </p:grpSpPr>
        <p:sp>
          <p:nvSpPr>
            <p:cNvPr id="70667" name="Rounded Rectangle 13"/>
            <p:cNvSpPr>
              <a:spLocks noChangeArrowheads="1"/>
            </p:cNvSpPr>
            <p:nvPr/>
          </p:nvSpPr>
          <p:spPr bwMode="auto">
            <a:xfrm>
              <a:off x="1295400" y="2209800"/>
              <a:ext cx="6858000" cy="2743200"/>
            </a:xfrm>
            <a:prstGeom prst="roundRect">
              <a:avLst>
                <a:gd name="adj" fmla="val 16667"/>
              </a:avLst>
            </a:prstGeom>
            <a:solidFill>
              <a:srgbClr val="FF0000">
                <a:alpha val="50195"/>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70668" name="Rounded Rectangle 8"/>
            <p:cNvSpPr>
              <a:spLocks noChangeArrowheads="1"/>
            </p:cNvSpPr>
            <p:nvPr/>
          </p:nvSpPr>
          <p:spPr bwMode="auto">
            <a:xfrm>
              <a:off x="1752600" y="2362200"/>
              <a:ext cx="2209800" cy="1328023"/>
            </a:xfrm>
            <a:prstGeom prst="roundRect">
              <a:avLst>
                <a:gd name="adj" fmla="val 16667"/>
              </a:avLst>
            </a:prstGeom>
            <a:solidFill>
              <a:srgbClr val="6699FF"/>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r>
                <a:rPr lang="en-US" altLang="en-US" sz="2400">
                  <a:solidFill>
                    <a:schemeClr val="bg1"/>
                  </a:solidFill>
                </a:rPr>
                <a:t>Ontology</a:t>
              </a:r>
            </a:p>
            <a:p>
              <a:pPr algn="ctr" eaLnBrk="1" hangingPunct="1">
                <a:spcBef>
                  <a:spcPct val="0"/>
                </a:spcBef>
                <a:buFontTx/>
                <a:buNone/>
              </a:pPr>
              <a:r>
                <a:rPr lang="en-US" altLang="en-US" sz="2400">
                  <a:solidFill>
                    <a:schemeClr val="bg1"/>
                  </a:solidFill>
                </a:rPr>
                <a:t>Authoring  Tools</a:t>
              </a:r>
            </a:p>
          </p:txBody>
        </p:sp>
        <p:sp>
          <p:nvSpPr>
            <p:cNvPr id="70669" name="Rounded Rectangle 9"/>
            <p:cNvSpPr>
              <a:spLocks noChangeArrowheads="1"/>
            </p:cNvSpPr>
            <p:nvPr/>
          </p:nvSpPr>
          <p:spPr bwMode="auto">
            <a:xfrm>
              <a:off x="5372100" y="4191000"/>
              <a:ext cx="2209800" cy="510778"/>
            </a:xfrm>
            <a:prstGeom prst="roundRect">
              <a:avLst>
                <a:gd name="adj" fmla="val 16667"/>
              </a:avLst>
            </a:prstGeom>
            <a:solidFill>
              <a:srgbClr val="6699FF"/>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r>
                <a:rPr lang="en-US" altLang="en-US" sz="2400">
                  <a:solidFill>
                    <a:schemeClr val="bg1"/>
                  </a:solidFill>
                </a:rPr>
                <a:t>Reasoners</a:t>
              </a:r>
            </a:p>
          </p:txBody>
        </p:sp>
        <p:sp>
          <p:nvSpPr>
            <p:cNvPr id="70670" name="TextBox 15"/>
            <p:cNvSpPr txBox="1">
              <a:spLocks noChangeArrowheads="1"/>
            </p:cNvSpPr>
            <p:nvPr/>
          </p:nvSpPr>
          <p:spPr bwMode="auto">
            <a:xfrm>
              <a:off x="6019800" y="2590800"/>
              <a:ext cx="124963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r>
                <a:rPr lang="en-US" altLang="en-US" sz="2400">
                  <a:solidFill>
                    <a:schemeClr val="bg1"/>
                  </a:solidFill>
                </a:rPr>
                <a:t>create</a:t>
              </a:r>
            </a:p>
          </p:txBody>
        </p:sp>
      </p:grpSp>
      <p:grpSp>
        <p:nvGrpSpPr>
          <p:cNvPr id="70662" name="Group 30"/>
          <p:cNvGrpSpPr>
            <a:grpSpLocks/>
          </p:cNvGrpSpPr>
          <p:nvPr/>
        </p:nvGrpSpPr>
        <p:grpSpPr bwMode="auto">
          <a:xfrm>
            <a:off x="590550" y="4005263"/>
            <a:ext cx="4800600" cy="914400"/>
            <a:chOff x="590939" y="4005457"/>
            <a:chExt cx="4800600" cy="914766"/>
          </a:xfrm>
        </p:grpSpPr>
        <p:grpSp>
          <p:nvGrpSpPr>
            <p:cNvPr id="70663" name="Group 26"/>
            <p:cNvGrpSpPr>
              <a:grpSpLocks/>
            </p:cNvGrpSpPr>
            <p:nvPr/>
          </p:nvGrpSpPr>
          <p:grpSpPr bwMode="auto">
            <a:xfrm>
              <a:off x="590939" y="4005457"/>
              <a:ext cx="4800600" cy="914766"/>
              <a:chOff x="381000" y="4015152"/>
              <a:chExt cx="4800600" cy="914400"/>
            </a:xfrm>
          </p:grpSpPr>
          <p:sp>
            <p:nvSpPr>
              <p:cNvPr id="70665" name="Rounded Rectangle 25"/>
              <p:cNvSpPr>
                <a:spLocks noChangeArrowheads="1"/>
              </p:cNvSpPr>
              <p:nvPr/>
            </p:nvSpPr>
            <p:spPr bwMode="auto">
              <a:xfrm>
                <a:off x="381000" y="4015152"/>
                <a:ext cx="4800600" cy="914400"/>
              </a:xfrm>
              <a:prstGeom prst="roundRect">
                <a:avLst>
                  <a:gd name="adj" fmla="val 37819"/>
                </a:avLst>
              </a:prstGeom>
              <a:solidFill>
                <a:srgbClr val="FF5050">
                  <a:alpha val="50195"/>
                </a:srgbClr>
              </a:solidFill>
              <a:ln w="28575" algn="ctr">
                <a:solidFill>
                  <a:schemeClr val="bg1"/>
                </a:solidFill>
                <a:round/>
                <a:headEnd/>
                <a:tailEnd/>
              </a:ln>
            </p:spPr>
            <p:txBody>
              <a:bodyPr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70666" name="Rounded Rectangle 23"/>
              <p:cNvSpPr>
                <a:spLocks noChangeArrowheads="1"/>
              </p:cNvSpPr>
              <p:nvPr/>
            </p:nvSpPr>
            <p:spPr bwMode="auto">
              <a:xfrm>
                <a:off x="719667" y="4217376"/>
                <a:ext cx="1718733" cy="510778"/>
              </a:xfrm>
              <a:prstGeom prst="roundRect">
                <a:avLst>
                  <a:gd name="adj" fmla="val 16667"/>
                </a:avLst>
              </a:prstGeom>
              <a:solidFill>
                <a:srgbClr val="7030A0"/>
              </a:solidFill>
              <a:ln>
                <a:noFill/>
              </a:ln>
              <a:extLst>
                <a:ext uri="{91240B29-F687-4F45-9708-019B960494DF}">
                  <a14:hiddenLine xmlns:a14="http://schemas.microsoft.com/office/drawing/2010/main" w="28575" algn="ctr">
                    <a:solidFill>
                      <a:srgbClr val="000000"/>
                    </a:solidFill>
                    <a:round/>
                    <a:headEnd/>
                    <a:tailEnd/>
                  </a14:hiddenLine>
                </a:ext>
              </a:extLst>
            </p:spPr>
            <p:txBody>
              <a:bodyPr anchor="ctr">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r>
                  <a:rPr lang="en-US" altLang="en-US" sz="2400">
                    <a:solidFill>
                      <a:schemeClr val="bg1"/>
                    </a:solidFill>
                  </a:rPr>
                  <a:t>Domain</a:t>
                </a:r>
              </a:p>
            </p:txBody>
          </p:sp>
        </p:grpSp>
        <p:sp>
          <p:nvSpPr>
            <p:cNvPr id="70664" name="Rounded Rectangle 7"/>
            <p:cNvSpPr>
              <a:spLocks noChangeArrowheads="1"/>
            </p:cNvSpPr>
            <p:nvPr/>
          </p:nvSpPr>
          <p:spPr bwMode="auto">
            <a:xfrm>
              <a:off x="3462867" y="4217789"/>
              <a:ext cx="1718733" cy="510778"/>
            </a:xfrm>
            <a:prstGeom prst="roundRect">
              <a:avLst>
                <a:gd name="adj" fmla="val 16667"/>
              </a:avLst>
            </a:prstGeom>
            <a:solidFill>
              <a:srgbClr val="FFFF00"/>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r>
                <a:rPr lang="en-US" altLang="en-US" sz="2400">
                  <a:solidFill>
                    <a:schemeClr val="tx1"/>
                  </a:solidFill>
                </a:rPr>
                <a:t>Ontologies</a:t>
              </a:r>
            </a:p>
          </p:txBody>
        </p:sp>
      </p:grpSp>
    </p:spTree>
    <p:extLst>
      <p:ext uri="{BB962C8B-B14F-4D97-AF65-F5344CB8AC3E}">
        <p14:creationId xmlns:p14="http://schemas.microsoft.com/office/powerpoint/2010/main" val="32915176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682" name="Group 22"/>
          <p:cNvGrpSpPr>
            <a:grpSpLocks/>
          </p:cNvGrpSpPr>
          <p:nvPr/>
        </p:nvGrpSpPr>
        <p:grpSpPr bwMode="auto">
          <a:xfrm>
            <a:off x="3048000" y="3810000"/>
            <a:ext cx="5334000" cy="2743200"/>
            <a:chOff x="1295400" y="3810000"/>
            <a:chExt cx="6858000" cy="2743200"/>
          </a:xfrm>
        </p:grpSpPr>
        <p:sp>
          <p:nvSpPr>
            <p:cNvPr id="71696" name="Rounded Rectangle 14"/>
            <p:cNvSpPr>
              <a:spLocks noChangeArrowheads="1"/>
            </p:cNvSpPr>
            <p:nvPr/>
          </p:nvSpPr>
          <p:spPr bwMode="auto">
            <a:xfrm>
              <a:off x="1295400" y="3810000"/>
              <a:ext cx="6858000" cy="2743200"/>
            </a:xfrm>
            <a:prstGeom prst="roundRect">
              <a:avLst>
                <a:gd name="adj" fmla="val 16667"/>
              </a:avLst>
            </a:prstGeom>
            <a:solidFill>
              <a:srgbClr val="92D050">
                <a:alpha val="50195"/>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71697" name="Rounded Rectangle 12"/>
            <p:cNvSpPr>
              <a:spLocks noChangeArrowheads="1"/>
            </p:cNvSpPr>
            <p:nvPr/>
          </p:nvSpPr>
          <p:spPr bwMode="auto">
            <a:xfrm>
              <a:off x="5181600" y="5257800"/>
              <a:ext cx="2590800" cy="919401"/>
            </a:xfrm>
            <a:prstGeom prst="roundRect">
              <a:avLst>
                <a:gd name="adj" fmla="val 16667"/>
              </a:avLst>
            </a:prstGeom>
            <a:solidFill>
              <a:srgbClr val="6699FF"/>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r>
                <a:rPr lang="en-US" altLang="en-US" sz="2400">
                  <a:solidFill>
                    <a:schemeClr val="bg1"/>
                  </a:solidFill>
                </a:rPr>
                <a:t>Semantic</a:t>
              </a:r>
            </a:p>
            <a:p>
              <a:pPr algn="ctr" eaLnBrk="1" hangingPunct="1">
                <a:spcBef>
                  <a:spcPct val="0"/>
                </a:spcBef>
                <a:buFontTx/>
                <a:buNone/>
              </a:pPr>
              <a:r>
                <a:rPr lang="en-US" altLang="en-US" sz="2400">
                  <a:solidFill>
                    <a:schemeClr val="bg1"/>
                  </a:solidFill>
                </a:rPr>
                <a:t>Applications</a:t>
              </a:r>
            </a:p>
          </p:txBody>
        </p:sp>
        <p:sp>
          <p:nvSpPr>
            <p:cNvPr id="71698" name="TextBox 16"/>
            <p:cNvSpPr txBox="1">
              <a:spLocks noChangeArrowheads="1"/>
            </p:cNvSpPr>
            <p:nvPr/>
          </p:nvSpPr>
          <p:spPr bwMode="auto">
            <a:xfrm>
              <a:off x="2514600" y="5486400"/>
              <a:ext cx="75533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r>
                <a:rPr lang="en-US" altLang="en-US" sz="2400">
                  <a:solidFill>
                    <a:schemeClr val="bg1"/>
                  </a:solidFill>
                </a:rPr>
                <a:t>use</a:t>
              </a:r>
            </a:p>
          </p:txBody>
        </p:sp>
      </p:grpSp>
      <p:sp>
        <p:nvSpPr>
          <p:cNvPr id="71683" name="Title 1"/>
          <p:cNvSpPr>
            <a:spLocks noGrp="1"/>
          </p:cNvSpPr>
          <p:nvPr>
            <p:ph type="title"/>
          </p:nvPr>
        </p:nvSpPr>
        <p:spPr/>
        <p:txBody>
          <a:bodyPr/>
          <a:lstStyle/>
          <a:p>
            <a:r>
              <a:rPr lang="en-US" altLang="en-US" smtClean="0"/>
              <a:t>Computer science approach to ontology</a:t>
            </a:r>
          </a:p>
        </p:txBody>
      </p:sp>
      <p:sp>
        <p:nvSpPr>
          <p:cNvPr id="2" name="Content Placeholder 1"/>
          <p:cNvSpPr>
            <a:spLocks noGrp="1"/>
          </p:cNvSpPr>
          <p:nvPr>
            <p:ph idx="1"/>
          </p:nvPr>
        </p:nvSpPr>
        <p:spPr/>
        <p:txBody>
          <a:bodyPr/>
          <a:lstStyle/>
          <a:p>
            <a:endParaRPr lang="en-US"/>
          </a:p>
        </p:txBody>
      </p:sp>
      <p:sp>
        <p:nvSpPr>
          <p:cNvPr id="71684" name="Slide Number Placeholder 3"/>
          <p:cNvSpPr>
            <a:spLocks noGrp="1"/>
          </p:cNvSpPr>
          <p:nvPr>
            <p:ph type="sldNum" sz="quarter" idx="4294967295"/>
          </p:nvPr>
        </p:nvSpPr>
        <p:spPr>
          <a:xfrm>
            <a:off x="0" y="6553200"/>
            <a:ext cx="614363"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spcBef>
                <a:spcPct val="0"/>
              </a:spcBef>
              <a:buFontTx/>
              <a:buNone/>
            </a:pPr>
            <a:fld id="{BBB99007-7F5F-4D16-8FA0-8B2772C2FB8F}" type="slidenum">
              <a:rPr lang="en-US" altLang="en-US" sz="1400" smtClean="0">
                <a:solidFill>
                  <a:schemeClr val="bg1"/>
                </a:solidFill>
              </a:rPr>
              <a:pPr>
                <a:spcBef>
                  <a:spcPct val="0"/>
                </a:spcBef>
                <a:buFontTx/>
                <a:buNone/>
              </a:pPr>
              <a:t>39</a:t>
            </a:fld>
            <a:endParaRPr lang="en-US" altLang="en-US" sz="1400" smtClean="0">
              <a:solidFill>
                <a:schemeClr val="bg1"/>
              </a:solidFill>
            </a:endParaRPr>
          </a:p>
        </p:txBody>
      </p:sp>
      <p:grpSp>
        <p:nvGrpSpPr>
          <p:cNvPr id="71685" name="Group 21"/>
          <p:cNvGrpSpPr>
            <a:grpSpLocks/>
          </p:cNvGrpSpPr>
          <p:nvPr/>
        </p:nvGrpSpPr>
        <p:grpSpPr bwMode="auto">
          <a:xfrm>
            <a:off x="3048000" y="2209800"/>
            <a:ext cx="5334000" cy="2743200"/>
            <a:chOff x="1295400" y="2209800"/>
            <a:chExt cx="6858000" cy="2743200"/>
          </a:xfrm>
        </p:grpSpPr>
        <p:sp>
          <p:nvSpPr>
            <p:cNvPr id="71692" name="Rounded Rectangle 13"/>
            <p:cNvSpPr>
              <a:spLocks noChangeArrowheads="1"/>
            </p:cNvSpPr>
            <p:nvPr/>
          </p:nvSpPr>
          <p:spPr bwMode="auto">
            <a:xfrm>
              <a:off x="1295400" y="2209800"/>
              <a:ext cx="6858000" cy="2743200"/>
            </a:xfrm>
            <a:prstGeom prst="roundRect">
              <a:avLst>
                <a:gd name="adj" fmla="val 16667"/>
              </a:avLst>
            </a:prstGeom>
            <a:solidFill>
              <a:srgbClr val="FF0000">
                <a:alpha val="50195"/>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71693" name="Rounded Rectangle 8"/>
            <p:cNvSpPr>
              <a:spLocks noChangeArrowheads="1"/>
            </p:cNvSpPr>
            <p:nvPr/>
          </p:nvSpPr>
          <p:spPr bwMode="auto">
            <a:xfrm>
              <a:off x="1752600" y="2362200"/>
              <a:ext cx="2209800" cy="1328023"/>
            </a:xfrm>
            <a:prstGeom prst="roundRect">
              <a:avLst>
                <a:gd name="adj" fmla="val 16667"/>
              </a:avLst>
            </a:prstGeom>
            <a:solidFill>
              <a:srgbClr val="6699FF"/>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r>
                <a:rPr lang="en-US" altLang="en-US" sz="2400">
                  <a:solidFill>
                    <a:schemeClr val="bg1"/>
                  </a:solidFill>
                </a:rPr>
                <a:t>Ontology</a:t>
              </a:r>
            </a:p>
            <a:p>
              <a:pPr algn="ctr" eaLnBrk="1" hangingPunct="1">
                <a:spcBef>
                  <a:spcPct val="0"/>
                </a:spcBef>
                <a:buFontTx/>
                <a:buNone/>
              </a:pPr>
              <a:r>
                <a:rPr lang="en-US" altLang="en-US" sz="2400">
                  <a:solidFill>
                    <a:schemeClr val="bg1"/>
                  </a:solidFill>
                </a:rPr>
                <a:t>Authoring  Tools</a:t>
              </a:r>
            </a:p>
          </p:txBody>
        </p:sp>
        <p:sp>
          <p:nvSpPr>
            <p:cNvPr id="71694" name="Rounded Rectangle 9"/>
            <p:cNvSpPr>
              <a:spLocks noChangeArrowheads="1"/>
            </p:cNvSpPr>
            <p:nvPr/>
          </p:nvSpPr>
          <p:spPr bwMode="auto">
            <a:xfrm>
              <a:off x="5372100" y="4191000"/>
              <a:ext cx="2209800" cy="510778"/>
            </a:xfrm>
            <a:prstGeom prst="roundRect">
              <a:avLst>
                <a:gd name="adj" fmla="val 16667"/>
              </a:avLst>
            </a:prstGeom>
            <a:solidFill>
              <a:srgbClr val="6699FF"/>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r>
                <a:rPr lang="en-US" altLang="en-US" sz="2400">
                  <a:solidFill>
                    <a:schemeClr val="bg1"/>
                  </a:solidFill>
                </a:rPr>
                <a:t>Reasoners</a:t>
              </a:r>
            </a:p>
          </p:txBody>
        </p:sp>
        <p:sp>
          <p:nvSpPr>
            <p:cNvPr id="71695" name="TextBox 15"/>
            <p:cNvSpPr txBox="1">
              <a:spLocks noChangeArrowheads="1"/>
            </p:cNvSpPr>
            <p:nvPr/>
          </p:nvSpPr>
          <p:spPr bwMode="auto">
            <a:xfrm>
              <a:off x="6019800" y="2590800"/>
              <a:ext cx="124963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r>
                <a:rPr lang="en-US" altLang="en-US" sz="2400">
                  <a:solidFill>
                    <a:schemeClr val="bg1"/>
                  </a:solidFill>
                </a:rPr>
                <a:t>create</a:t>
              </a:r>
            </a:p>
          </p:txBody>
        </p:sp>
      </p:grpSp>
      <p:grpSp>
        <p:nvGrpSpPr>
          <p:cNvPr id="71686" name="Group 30"/>
          <p:cNvGrpSpPr>
            <a:grpSpLocks/>
          </p:cNvGrpSpPr>
          <p:nvPr/>
        </p:nvGrpSpPr>
        <p:grpSpPr bwMode="auto">
          <a:xfrm>
            <a:off x="590550" y="4005263"/>
            <a:ext cx="4800600" cy="914400"/>
            <a:chOff x="590939" y="4005457"/>
            <a:chExt cx="4800600" cy="914766"/>
          </a:xfrm>
        </p:grpSpPr>
        <p:grpSp>
          <p:nvGrpSpPr>
            <p:cNvPr id="71688" name="Group 26"/>
            <p:cNvGrpSpPr>
              <a:grpSpLocks/>
            </p:cNvGrpSpPr>
            <p:nvPr/>
          </p:nvGrpSpPr>
          <p:grpSpPr bwMode="auto">
            <a:xfrm>
              <a:off x="590939" y="4005457"/>
              <a:ext cx="4800600" cy="914766"/>
              <a:chOff x="381000" y="4015152"/>
              <a:chExt cx="4800600" cy="914400"/>
            </a:xfrm>
          </p:grpSpPr>
          <p:sp>
            <p:nvSpPr>
              <p:cNvPr id="71690" name="Rounded Rectangle 25"/>
              <p:cNvSpPr>
                <a:spLocks noChangeArrowheads="1"/>
              </p:cNvSpPr>
              <p:nvPr/>
            </p:nvSpPr>
            <p:spPr bwMode="auto">
              <a:xfrm>
                <a:off x="381000" y="4015152"/>
                <a:ext cx="4800600" cy="914400"/>
              </a:xfrm>
              <a:prstGeom prst="roundRect">
                <a:avLst>
                  <a:gd name="adj" fmla="val 37819"/>
                </a:avLst>
              </a:prstGeom>
              <a:solidFill>
                <a:srgbClr val="FF5050">
                  <a:alpha val="50195"/>
                </a:srgbClr>
              </a:solidFill>
              <a:ln w="28575" algn="ctr">
                <a:solidFill>
                  <a:schemeClr val="bg1"/>
                </a:solidFill>
                <a:round/>
                <a:headEnd/>
                <a:tailEnd/>
              </a:ln>
            </p:spPr>
            <p:txBody>
              <a:bodyPr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71691" name="Rounded Rectangle 23"/>
              <p:cNvSpPr>
                <a:spLocks noChangeArrowheads="1"/>
              </p:cNvSpPr>
              <p:nvPr/>
            </p:nvSpPr>
            <p:spPr bwMode="auto">
              <a:xfrm>
                <a:off x="719667" y="4217376"/>
                <a:ext cx="1718733" cy="510778"/>
              </a:xfrm>
              <a:prstGeom prst="roundRect">
                <a:avLst>
                  <a:gd name="adj" fmla="val 16667"/>
                </a:avLst>
              </a:prstGeom>
              <a:solidFill>
                <a:srgbClr val="7030A0"/>
              </a:solidFill>
              <a:ln>
                <a:noFill/>
              </a:ln>
              <a:extLst>
                <a:ext uri="{91240B29-F687-4F45-9708-019B960494DF}">
                  <a14:hiddenLine xmlns:a14="http://schemas.microsoft.com/office/drawing/2010/main" w="28575" algn="ctr">
                    <a:solidFill>
                      <a:srgbClr val="000000"/>
                    </a:solidFill>
                    <a:round/>
                    <a:headEnd/>
                    <a:tailEnd/>
                  </a14:hiddenLine>
                </a:ext>
              </a:extLst>
            </p:spPr>
            <p:txBody>
              <a:bodyPr anchor="ctr">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r>
                  <a:rPr lang="en-US" altLang="en-US" sz="2400">
                    <a:solidFill>
                      <a:schemeClr val="bg1"/>
                    </a:solidFill>
                  </a:rPr>
                  <a:t>Domain</a:t>
                </a:r>
              </a:p>
            </p:txBody>
          </p:sp>
        </p:grpSp>
        <p:sp>
          <p:nvSpPr>
            <p:cNvPr id="71689" name="Rounded Rectangle 7"/>
            <p:cNvSpPr>
              <a:spLocks noChangeArrowheads="1"/>
            </p:cNvSpPr>
            <p:nvPr/>
          </p:nvSpPr>
          <p:spPr bwMode="auto">
            <a:xfrm>
              <a:off x="3462867" y="4217789"/>
              <a:ext cx="1718733" cy="510778"/>
            </a:xfrm>
            <a:prstGeom prst="roundRect">
              <a:avLst>
                <a:gd name="adj" fmla="val 16667"/>
              </a:avLst>
            </a:prstGeom>
            <a:solidFill>
              <a:srgbClr val="FFFF00"/>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r>
                <a:rPr lang="en-US" altLang="en-US" sz="2400">
                  <a:solidFill>
                    <a:schemeClr val="tx1"/>
                  </a:solidFill>
                </a:rPr>
                <a:t>Ontologies</a:t>
              </a:r>
            </a:p>
          </p:txBody>
        </p:sp>
      </p:grpSp>
      <p:sp>
        <p:nvSpPr>
          <p:cNvPr id="18" name="TextBox 17"/>
          <p:cNvSpPr txBox="1"/>
          <p:nvPr/>
        </p:nvSpPr>
        <p:spPr>
          <a:xfrm>
            <a:off x="261938" y="2630488"/>
            <a:ext cx="2640012" cy="3416300"/>
          </a:xfrm>
          <a:prstGeom prst="rect">
            <a:avLst/>
          </a:prstGeom>
          <a:noFill/>
        </p:spPr>
        <p:txBody>
          <a:bodyPr>
            <a:spAutoFit/>
          </a:bodyPr>
          <a:lstStyle/>
          <a:p>
            <a:pPr eaLnBrk="1" hangingPunct="1">
              <a:defRPr/>
            </a:pPr>
            <a:r>
              <a:rPr lang="en-US" sz="1800" dirty="0">
                <a:solidFill>
                  <a:schemeClr val="bg1"/>
                </a:solidFill>
              </a:rPr>
              <a:t>the logic in </a:t>
            </a:r>
            <a:r>
              <a:rPr lang="en-US" sz="1800" dirty="0" err="1">
                <a:solidFill>
                  <a:schemeClr val="bg1"/>
                </a:solidFill>
              </a:rPr>
              <a:t>reasoners</a:t>
            </a:r>
            <a:r>
              <a:rPr lang="en-US" sz="1800" dirty="0">
                <a:solidFill>
                  <a:schemeClr val="bg1"/>
                </a:solidFill>
              </a:rPr>
              <a:t>:</a:t>
            </a:r>
          </a:p>
          <a:p>
            <a:pPr eaLnBrk="1" hangingPunct="1">
              <a:defRPr/>
            </a:pPr>
            <a:endParaRPr lang="en-US" sz="1800" b="0" dirty="0">
              <a:solidFill>
                <a:schemeClr val="bg1"/>
              </a:solidFill>
            </a:endParaRPr>
          </a:p>
          <a:p>
            <a:pPr marL="344488" indent="-231775" eaLnBrk="1" hangingPunct="1">
              <a:buFont typeface="Arial" pitchFamily="34" charset="0"/>
              <a:buChar char="•"/>
              <a:defRPr/>
            </a:pPr>
            <a:r>
              <a:rPr lang="en-US" sz="1800" dirty="0">
                <a:solidFill>
                  <a:srgbClr val="00FF00"/>
                </a:solidFill>
              </a:rPr>
              <a:t>guarantees</a:t>
            </a:r>
            <a:r>
              <a:rPr lang="en-US" sz="1800" b="0" dirty="0">
                <a:solidFill>
                  <a:srgbClr val="00FF00"/>
                </a:solidFill>
              </a:rPr>
              <a:t> consistent reasoning</a:t>
            </a:r>
            <a:r>
              <a:rPr lang="en-US" sz="1800" b="0" dirty="0">
                <a:solidFill>
                  <a:schemeClr val="bg1"/>
                </a:solidFill>
              </a:rPr>
              <a:t>, </a:t>
            </a:r>
          </a:p>
          <a:p>
            <a:pPr marL="344488" indent="-231775" eaLnBrk="1" hangingPunct="1">
              <a:buFont typeface="Arial" pitchFamily="34" charset="0"/>
              <a:buChar char="•"/>
              <a:defRPr/>
            </a:pPr>
            <a:endParaRPr lang="en-US" sz="1800" b="0" dirty="0">
              <a:solidFill>
                <a:schemeClr val="bg1"/>
              </a:solidFill>
            </a:endParaRPr>
          </a:p>
          <a:p>
            <a:pPr marL="344488" indent="-231775" eaLnBrk="1" hangingPunct="1">
              <a:buFont typeface="Arial" pitchFamily="34" charset="0"/>
              <a:buChar char="•"/>
              <a:defRPr/>
            </a:pPr>
            <a:endParaRPr lang="en-US" sz="1800" b="0" dirty="0">
              <a:solidFill>
                <a:schemeClr val="bg1"/>
              </a:solidFill>
            </a:endParaRPr>
          </a:p>
          <a:p>
            <a:pPr marL="344488" indent="-231775" eaLnBrk="1" hangingPunct="1">
              <a:buFont typeface="Arial" pitchFamily="34" charset="0"/>
              <a:buChar char="•"/>
              <a:defRPr/>
            </a:pPr>
            <a:endParaRPr lang="en-US" sz="1800" b="0" dirty="0">
              <a:solidFill>
                <a:schemeClr val="bg1"/>
              </a:solidFill>
            </a:endParaRPr>
          </a:p>
          <a:p>
            <a:pPr marL="344488" indent="-231775" eaLnBrk="1" hangingPunct="1">
              <a:buFont typeface="Arial" pitchFamily="34" charset="0"/>
              <a:buChar char="•"/>
              <a:defRPr/>
            </a:pPr>
            <a:endParaRPr lang="en-US" sz="1800" b="0" dirty="0">
              <a:solidFill>
                <a:schemeClr val="bg1"/>
              </a:solidFill>
            </a:endParaRPr>
          </a:p>
          <a:p>
            <a:pPr marL="344488" indent="-231775" eaLnBrk="1" hangingPunct="1">
              <a:buFont typeface="Arial" pitchFamily="34" charset="0"/>
              <a:buChar char="•"/>
              <a:defRPr/>
            </a:pPr>
            <a:endParaRPr lang="en-US" sz="1800" b="0" dirty="0">
              <a:solidFill>
                <a:schemeClr val="bg1"/>
              </a:solidFill>
            </a:endParaRPr>
          </a:p>
          <a:p>
            <a:pPr marL="344488" indent="-231775" eaLnBrk="1" hangingPunct="1">
              <a:buFont typeface="Arial" pitchFamily="34" charset="0"/>
              <a:buChar char="•"/>
              <a:defRPr/>
            </a:pPr>
            <a:r>
              <a:rPr lang="en-US" sz="1800" dirty="0">
                <a:solidFill>
                  <a:srgbClr val="FF0000"/>
                </a:solidFill>
              </a:rPr>
              <a:t>does not guarantee </a:t>
            </a:r>
            <a:r>
              <a:rPr lang="en-US" sz="1800" b="0" dirty="0">
                <a:solidFill>
                  <a:srgbClr val="FF0000"/>
                </a:solidFill>
              </a:rPr>
              <a:t>the faithfulness of the representation.</a:t>
            </a:r>
          </a:p>
        </p:txBody>
      </p:sp>
    </p:spTree>
    <p:extLst>
      <p:ext uri="{BB962C8B-B14F-4D97-AF65-F5344CB8AC3E}">
        <p14:creationId xmlns:p14="http://schemas.microsoft.com/office/powerpoint/2010/main" val="38911757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AutoShape 2"/>
          <p:cNvSpPr>
            <a:spLocks noGrp="1" noChangeArrowheads="1"/>
          </p:cNvSpPr>
          <p:nvPr>
            <p:ph type="title"/>
          </p:nvPr>
        </p:nvSpPr>
        <p:spPr/>
        <p:txBody>
          <a:bodyPr/>
          <a:lstStyle/>
          <a:p>
            <a:pPr eaLnBrk="1" hangingPunct="1"/>
            <a:r>
              <a:rPr lang="en-US" altLang="en-US" dirty="0" smtClean="0"/>
              <a:t>‘</a:t>
            </a:r>
            <a:r>
              <a:rPr lang="en-US" altLang="en-US" i="1" dirty="0" smtClean="0"/>
              <a:t>Ontology</a:t>
            </a:r>
            <a:r>
              <a:rPr lang="en-US" altLang="en-US" dirty="0" smtClean="0"/>
              <a:t>’</a:t>
            </a:r>
          </a:p>
        </p:txBody>
      </p:sp>
      <p:sp>
        <p:nvSpPr>
          <p:cNvPr id="10243" name="Rectangle 3"/>
          <p:cNvSpPr>
            <a:spLocks noGrp="1" noChangeArrowheads="1"/>
          </p:cNvSpPr>
          <p:nvPr>
            <p:ph idx="1"/>
          </p:nvPr>
        </p:nvSpPr>
        <p:spPr>
          <a:xfrm>
            <a:off x="228600" y="1524000"/>
            <a:ext cx="8686800" cy="4953000"/>
          </a:xfrm>
        </p:spPr>
        <p:txBody>
          <a:bodyPr/>
          <a:lstStyle/>
          <a:p>
            <a:pPr eaLnBrk="1" hangingPunct="1">
              <a:lnSpc>
                <a:spcPct val="90000"/>
              </a:lnSpc>
            </a:pPr>
            <a:r>
              <a:rPr lang="en-US" altLang="en-US" sz="2800" dirty="0" smtClean="0"/>
              <a:t>In philosophy:</a:t>
            </a:r>
          </a:p>
          <a:p>
            <a:pPr lvl="1" eaLnBrk="1" hangingPunct="1">
              <a:lnSpc>
                <a:spcPct val="90000"/>
              </a:lnSpc>
            </a:pPr>
            <a:r>
              <a:rPr lang="en-US" altLang="en-US" sz="2400" b="1" i="1" u="sng" dirty="0" smtClean="0">
                <a:solidFill>
                  <a:srgbClr val="FFFF00"/>
                </a:solidFill>
              </a:rPr>
              <a:t>Ontology</a:t>
            </a:r>
            <a:r>
              <a:rPr lang="en-US" altLang="en-US" sz="2400" dirty="0" smtClean="0"/>
              <a:t> </a:t>
            </a:r>
            <a:r>
              <a:rPr lang="en-US" altLang="en-US" sz="1600" dirty="0" smtClean="0"/>
              <a:t>(no plural)</a:t>
            </a:r>
            <a:r>
              <a:rPr lang="en-US" altLang="en-US" sz="2400" dirty="0" smtClean="0"/>
              <a:t> is the study of what entities exist and how they relate to each other;</a:t>
            </a:r>
          </a:p>
          <a:p>
            <a:pPr lvl="1" eaLnBrk="1" hangingPunct="1">
              <a:lnSpc>
                <a:spcPct val="90000"/>
              </a:lnSpc>
            </a:pPr>
            <a:r>
              <a:rPr lang="en-US" altLang="en-US" sz="2000" dirty="0" smtClean="0"/>
              <a:t>by some philosophers taken to be synonymous with </a:t>
            </a:r>
            <a:r>
              <a:rPr lang="en-US" altLang="en-US" sz="2400" dirty="0" smtClean="0"/>
              <a:t>‘</a:t>
            </a:r>
            <a:r>
              <a:rPr lang="en-US" altLang="en-US" sz="2400" b="1" i="1" u="sng" dirty="0" smtClean="0">
                <a:solidFill>
                  <a:srgbClr val="00B050"/>
                </a:solidFill>
              </a:rPr>
              <a:t>metaphysics</a:t>
            </a:r>
            <a:r>
              <a:rPr lang="en-US" altLang="en-US" sz="2400" dirty="0" smtClean="0"/>
              <a:t>’ </a:t>
            </a:r>
            <a:r>
              <a:rPr lang="en-US" altLang="en-US" sz="2000" dirty="0" smtClean="0"/>
              <a:t>while others draw distinctions in many distinct ways</a:t>
            </a:r>
            <a:r>
              <a:rPr lang="en-US" altLang="en-US" sz="2400" dirty="0" smtClean="0"/>
              <a:t> </a:t>
            </a:r>
            <a:r>
              <a:rPr lang="en-US" altLang="en-US" sz="1200" dirty="0" smtClean="0"/>
              <a:t>(the distinctions being irrelevant for this talk)</a:t>
            </a:r>
            <a:r>
              <a:rPr lang="en-US" altLang="en-US" sz="2400" dirty="0" smtClean="0"/>
              <a:t>, </a:t>
            </a:r>
            <a:r>
              <a:rPr lang="en-US" altLang="en-US" sz="2000" dirty="0" smtClean="0"/>
              <a:t>but almost agreeing on the following classification:</a:t>
            </a:r>
          </a:p>
          <a:p>
            <a:pPr lvl="2" eaLnBrk="1" hangingPunct="1">
              <a:lnSpc>
                <a:spcPct val="90000"/>
              </a:lnSpc>
            </a:pPr>
            <a:r>
              <a:rPr lang="en-US" altLang="en-US" sz="2000" dirty="0" smtClean="0">
                <a:solidFill>
                  <a:srgbClr val="00B050"/>
                </a:solidFill>
              </a:rPr>
              <a:t>metaphysics </a:t>
            </a:r>
            <a:r>
              <a:rPr lang="en-US" altLang="en-US" sz="2000" dirty="0" smtClean="0">
                <a:solidFill>
                  <a:schemeClr val="bg1"/>
                </a:solidFill>
                <a:sym typeface="Wingdings" panose="05000000000000000000" pitchFamily="2" charset="2"/>
              </a:rPr>
              <a:t> studies ‘</a:t>
            </a:r>
            <a:r>
              <a:rPr lang="en-US" altLang="en-US" sz="2000" i="1" dirty="0" smtClean="0">
                <a:solidFill>
                  <a:schemeClr val="bg1"/>
                </a:solidFill>
                <a:sym typeface="Wingdings" panose="05000000000000000000" pitchFamily="2" charset="2"/>
              </a:rPr>
              <a:t>how</a:t>
            </a:r>
            <a:r>
              <a:rPr lang="en-US" altLang="en-US" sz="2000" dirty="0" smtClean="0">
                <a:solidFill>
                  <a:schemeClr val="bg1"/>
                </a:solidFill>
                <a:sym typeface="Wingdings" panose="05000000000000000000" pitchFamily="2" charset="2"/>
              </a:rPr>
              <a:t> is the world?’</a:t>
            </a:r>
            <a:endParaRPr lang="en-US" altLang="en-US" sz="2000" dirty="0" smtClean="0">
              <a:solidFill>
                <a:schemeClr val="bg1"/>
              </a:solidFill>
            </a:endParaRPr>
          </a:p>
          <a:p>
            <a:pPr lvl="3" eaLnBrk="1" hangingPunct="1">
              <a:lnSpc>
                <a:spcPct val="90000"/>
              </a:lnSpc>
            </a:pPr>
            <a:r>
              <a:rPr lang="en-US" altLang="en-US" sz="1600" dirty="0" smtClean="0">
                <a:solidFill>
                  <a:srgbClr val="00B050"/>
                </a:solidFill>
              </a:rPr>
              <a:t>general metaphysics </a:t>
            </a:r>
            <a:r>
              <a:rPr lang="en-US" altLang="en-US" sz="1600" dirty="0" smtClean="0">
                <a:solidFill>
                  <a:schemeClr val="bg1"/>
                </a:solidFill>
                <a:sym typeface="Wingdings" panose="05000000000000000000" pitchFamily="2" charset="2"/>
              </a:rPr>
              <a:t> studies general principles and ‘laws’ about the world</a:t>
            </a:r>
            <a:endParaRPr lang="en-US" altLang="en-US" sz="1600" dirty="0" smtClean="0">
              <a:solidFill>
                <a:schemeClr val="bg1"/>
              </a:solidFill>
            </a:endParaRPr>
          </a:p>
          <a:p>
            <a:pPr lvl="4" eaLnBrk="1" hangingPunct="1">
              <a:lnSpc>
                <a:spcPct val="90000"/>
              </a:lnSpc>
            </a:pPr>
            <a:r>
              <a:rPr lang="en-US" altLang="en-US" sz="1600" dirty="0" smtClean="0">
                <a:solidFill>
                  <a:srgbClr val="FFFF00"/>
                </a:solidFill>
              </a:rPr>
              <a:t>ontology </a:t>
            </a:r>
            <a:r>
              <a:rPr lang="en-US" altLang="en-US" sz="1600" dirty="0" smtClean="0">
                <a:solidFill>
                  <a:schemeClr val="bg1"/>
                </a:solidFill>
                <a:sym typeface="Wingdings" panose="05000000000000000000" pitchFamily="2" charset="2"/>
              </a:rPr>
              <a:t> studies what type of entities exist in the world</a:t>
            </a:r>
            <a:endParaRPr lang="en-US" altLang="en-US" sz="1600" dirty="0" smtClean="0">
              <a:solidFill>
                <a:schemeClr val="bg1"/>
              </a:solidFill>
            </a:endParaRPr>
          </a:p>
          <a:p>
            <a:pPr lvl="3" eaLnBrk="1" hangingPunct="1">
              <a:lnSpc>
                <a:spcPct val="90000"/>
              </a:lnSpc>
            </a:pPr>
            <a:r>
              <a:rPr lang="en-US" altLang="en-US" sz="1600" dirty="0" smtClean="0">
                <a:solidFill>
                  <a:srgbClr val="00B050"/>
                </a:solidFill>
              </a:rPr>
              <a:t>special metaphysics </a:t>
            </a:r>
            <a:r>
              <a:rPr lang="en-US" altLang="en-US" sz="1600" dirty="0" smtClean="0">
                <a:solidFill>
                  <a:schemeClr val="bg1"/>
                </a:solidFill>
                <a:sym typeface="Wingdings" panose="05000000000000000000" pitchFamily="2" charset="2"/>
              </a:rPr>
              <a:t> focuses on specific principles and entities </a:t>
            </a:r>
            <a:endParaRPr lang="en-US" altLang="en-US" sz="1600" dirty="0" smtClean="0">
              <a:solidFill>
                <a:schemeClr val="bg1"/>
              </a:solidFill>
            </a:endParaRPr>
          </a:p>
        </p:txBody>
      </p:sp>
    </p:spTree>
    <p:extLst>
      <p:ext uri="{BB962C8B-B14F-4D97-AF65-F5344CB8AC3E}">
        <p14:creationId xmlns:p14="http://schemas.microsoft.com/office/powerpoint/2010/main" val="31975981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3">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243">
                                            <p:txEl>
                                              <p:pRg st="3" end="3"/>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243">
                                            <p:txEl>
                                              <p:pRg st="4" end="4"/>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243">
                                            <p:txEl>
                                              <p:pRg st="5" end="5"/>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24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Picture 4" descr="glob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8150" y="2179638"/>
            <a:ext cx="4329113" cy="433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07" name="Title 1"/>
          <p:cNvSpPr>
            <a:spLocks noGrp="1"/>
          </p:cNvSpPr>
          <p:nvPr>
            <p:ph type="title"/>
          </p:nvPr>
        </p:nvSpPr>
        <p:spPr/>
        <p:txBody>
          <a:bodyPr/>
          <a:lstStyle/>
          <a:p>
            <a:r>
              <a:rPr lang="en-US" altLang="en-US" smtClean="0"/>
              <a:t>Philosophical approach to ontology</a:t>
            </a:r>
          </a:p>
        </p:txBody>
      </p:sp>
      <p:sp>
        <p:nvSpPr>
          <p:cNvPr id="2" name="Content Placeholder 1"/>
          <p:cNvSpPr>
            <a:spLocks noGrp="1"/>
          </p:cNvSpPr>
          <p:nvPr>
            <p:ph idx="1"/>
          </p:nvPr>
        </p:nvSpPr>
        <p:spPr/>
        <p:txBody>
          <a:bodyPr/>
          <a:lstStyle/>
          <a:p>
            <a:endParaRPr lang="en-US"/>
          </a:p>
        </p:txBody>
      </p:sp>
      <p:sp>
        <p:nvSpPr>
          <p:cNvPr id="72708" name="Slide Number Placeholder 3"/>
          <p:cNvSpPr>
            <a:spLocks noGrp="1"/>
          </p:cNvSpPr>
          <p:nvPr>
            <p:ph type="sldNum" sz="quarter" idx="4294967295"/>
          </p:nvPr>
        </p:nvSpPr>
        <p:spPr>
          <a:xfrm>
            <a:off x="0" y="6553200"/>
            <a:ext cx="614363"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spcBef>
                <a:spcPct val="0"/>
              </a:spcBef>
              <a:buFontTx/>
              <a:buNone/>
            </a:pPr>
            <a:fld id="{FBD7CFE4-4A09-4EB3-AF1C-DD126ED0426F}" type="slidenum">
              <a:rPr lang="en-US" altLang="en-US" sz="1400" smtClean="0">
                <a:solidFill>
                  <a:schemeClr val="bg1"/>
                </a:solidFill>
              </a:rPr>
              <a:pPr>
                <a:spcBef>
                  <a:spcPct val="0"/>
                </a:spcBef>
                <a:buFontTx/>
                <a:buNone/>
              </a:pPr>
              <a:t>40</a:t>
            </a:fld>
            <a:endParaRPr lang="en-US" altLang="en-US" sz="1400" smtClean="0">
              <a:solidFill>
                <a:schemeClr val="bg1"/>
              </a:solidFill>
            </a:endParaRPr>
          </a:p>
        </p:txBody>
      </p:sp>
      <p:pic>
        <p:nvPicPr>
          <p:cNvPr id="1013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663" y="2205038"/>
            <a:ext cx="7810500" cy="435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43" name="TextBox 42"/>
          <p:cNvSpPr txBox="1">
            <a:spLocks noChangeArrowheads="1"/>
          </p:cNvSpPr>
          <p:nvPr/>
        </p:nvSpPr>
        <p:spPr bwMode="auto">
          <a:xfrm>
            <a:off x="4010025" y="5678488"/>
            <a:ext cx="4970463"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eaLnBrk="1" hangingPunct="1">
              <a:spcBef>
                <a:spcPct val="0"/>
              </a:spcBef>
              <a:buFontTx/>
              <a:buNone/>
            </a:pPr>
            <a:r>
              <a:rPr lang="en-US" altLang="en-US" sz="2000" u="sng">
                <a:solidFill>
                  <a:schemeClr val="bg1"/>
                </a:solidFill>
              </a:rPr>
              <a:t>Ontological Realism</a:t>
            </a:r>
            <a:r>
              <a:rPr lang="en-US" altLang="en-US" sz="2000">
                <a:solidFill>
                  <a:schemeClr val="bg1"/>
                </a:solidFill>
              </a:rPr>
              <a:t>: </a:t>
            </a:r>
            <a:r>
              <a:rPr lang="en-US" altLang="en-US" sz="2000" b="0">
                <a:solidFill>
                  <a:schemeClr val="bg1"/>
                </a:solidFill>
              </a:rPr>
              <a:t>uses ontology as philosophical discipline to build ontologies as faithful representations of reality.</a:t>
            </a:r>
          </a:p>
        </p:txBody>
      </p:sp>
    </p:spTree>
    <p:extLst>
      <p:ext uri="{BB962C8B-B14F-4D97-AF65-F5344CB8AC3E}">
        <p14:creationId xmlns:p14="http://schemas.microsoft.com/office/powerpoint/2010/main" val="36238092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mph" presetSubtype="0" fill="hold" nodeType="clickEffect">
                                  <p:stCondLst>
                                    <p:cond delay="0"/>
                                  </p:stCondLst>
                                  <p:childTnLst>
                                    <p:animScale>
                                      <p:cBhvr>
                                        <p:cTn id="6" dur="500" fill="hold"/>
                                        <p:tgtEl>
                                          <p:spTgt spid="101378"/>
                                        </p:tgtEl>
                                      </p:cBhvr>
                                      <p:by x="60000" y="60000"/>
                                    </p:animScale>
                                  </p:childTnLst>
                                </p:cTn>
                              </p:par>
                              <p:par>
                                <p:cTn id="7" presetID="56" presetClass="path" presetSubtype="0" accel="50000" decel="50000" fill="hold" nodeType="withEffect">
                                  <p:stCondLst>
                                    <p:cond delay="0"/>
                                  </p:stCondLst>
                                  <p:childTnLst>
                                    <p:animMotion origin="layout" path="M -1.94444E-6 1.11111E-6 L 0.11945 -0.06528 " pathEditMode="relative" rAng="0" ptsTypes="AA">
                                      <p:cBhvr>
                                        <p:cTn id="8" dur="500" fill="hold"/>
                                        <p:tgtEl>
                                          <p:spTgt spid="101378"/>
                                        </p:tgtEl>
                                        <p:attrNameLst>
                                          <p:attrName>ppt_x</p:attrName>
                                          <p:attrName>ppt_y</p:attrName>
                                        </p:attrNameLst>
                                      </p:cBhvr>
                                      <p:rCtr x="5972" y="-3264"/>
                                    </p:animMotion>
                                  </p:childTnLst>
                                </p:cTn>
                              </p:par>
                            </p:childTnLst>
                          </p:cTn>
                        </p:par>
                        <p:par>
                          <p:cTn id="9" fill="hold" nodeType="afterGroup">
                            <p:stCondLst>
                              <p:cond delay="500"/>
                            </p:stCondLst>
                            <p:childTnLst>
                              <p:par>
                                <p:cTn id="10" presetID="4" presetClass="entr" presetSubtype="32" fill="hold" nodeType="after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box(out)">
                                      <p:cBhvr>
                                        <p:cTn id="12" dur="1000"/>
                                        <p:tgtEl>
                                          <p:spTgt spid="42"/>
                                        </p:tgtEl>
                                      </p:cBhvr>
                                    </p:animEffect>
                                  </p:childTnLst>
                                </p:cTn>
                              </p:par>
                              <p:par>
                                <p:cTn id="13" presetID="4" presetClass="entr" presetSubtype="32" fill="hold" grpId="0" nodeType="with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box(out)">
                                      <p:cBhvr>
                                        <p:cTn id="15"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AutoShape 2"/>
          <p:cNvSpPr>
            <a:spLocks noGrp="1" noChangeArrowheads="1"/>
          </p:cNvSpPr>
          <p:nvPr>
            <p:ph type="title"/>
          </p:nvPr>
        </p:nvSpPr>
        <p:spPr>
          <a:xfrm>
            <a:off x="255588" y="1276350"/>
            <a:ext cx="8632825" cy="647700"/>
          </a:xfrm>
        </p:spPr>
        <p:txBody>
          <a:bodyPr/>
          <a:lstStyle/>
          <a:p>
            <a:pPr eaLnBrk="1" hangingPunct="1"/>
            <a:r>
              <a:rPr lang="en-US" altLang="en-US" smtClean="0"/>
              <a:t>Building an ontology using ontology</a:t>
            </a:r>
          </a:p>
        </p:txBody>
      </p:sp>
      <p:pic>
        <p:nvPicPr>
          <p:cNvPr id="7373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3250" y="2095500"/>
            <a:ext cx="7869238" cy="438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771013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AutoShape 2"/>
          <p:cNvSpPr>
            <a:spLocks noGrp="1" noChangeArrowheads="1"/>
          </p:cNvSpPr>
          <p:nvPr>
            <p:ph type="title"/>
          </p:nvPr>
        </p:nvSpPr>
        <p:spPr/>
        <p:txBody>
          <a:bodyPr/>
          <a:lstStyle/>
          <a:p>
            <a:pPr eaLnBrk="1" hangingPunct="1"/>
            <a:r>
              <a:rPr lang="en-US" altLang="en-US" smtClean="0"/>
              <a:t>Using ontologies to map data collections</a:t>
            </a:r>
          </a:p>
        </p:txBody>
      </p:sp>
      <p:sp>
        <p:nvSpPr>
          <p:cNvPr id="2" name="Content Placeholder 1"/>
          <p:cNvSpPr>
            <a:spLocks noGrp="1"/>
          </p:cNvSpPr>
          <p:nvPr>
            <p:ph idx="1"/>
          </p:nvPr>
        </p:nvSpPr>
        <p:spPr/>
        <p:txBody>
          <a:bodyPr/>
          <a:lstStyle/>
          <a:p>
            <a:endParaRPr lang="en-US"/>
          </a:p>
        </p:txBody>
      </p:sp>
      <p:pic>
        <p:nvPicPr>
          <p:cNvPr id="7577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133600"/>
            <a:ext cx="39624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8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2133600"/>
            <a:ext cx="4038600" cy="2209800"/>
          </a:xfrm>
          <a:prstGeom prst="rect">
            <a:avLst/>
          </a:prstGeom>
          <a:noFill/>
          <a:ln w="38100">
            <a:solidFill>
              <a:srgbClr val="FFFF00"/>
            </a:solidFill>
            <a:miter lim="800000"/>
            <a:headEnd/>
            <a:tailEnd/>
          </a:ln>
          <a:extLst>
            <a:ext uri="{909E8E84-426E-40DD-AFC4-6F175D3DCCD1}">
              <a14:hiddenFill xmlns:a14="http://schemas.microsoft.com/office/drawing/2010/main">
                <a:solidFill>
                  <a:srgbClr val="FFFFFF"/>
                </a:solidFill>
              </a14:hiddenFill>
            </a:ext>
          </a:extLst>
        </p:spPr>
      </p:pic>
      <p:pic>
        <p:nvPicPr>
          <p:cNvPr id="7578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4648200"/>
            <a:ext cx="4038600" cy="1905000"/>
          </a:xfrm>
          <a:prstGeom prst="rect">
            <a:avLst/>
          </a:prstGeom>
          <a:noFill/>
          <a:ln w="3810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75782"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4648200"/>
            <a:ext cx="3962400" cy="1905000"/>
          </a:xfrm>
          <a:prstGeom prst="rect">
            <a:avLst/>
          </a:prstGeom>
          <a:noFill/>
          <a:ln w="38100">
            <a:solidFill>
              <a:srgbClr val="FF3300"/>
            </a:solidFill>
            <a:miter lim="800000"/>
            <a:headEnd/>
            <a:tailEnd/>
          </a:ln>
          <a:extLst>
            <a:ext uri="{909E8E84-426E-40DD-AFC4-6F175D3DCCD1}">
              <a14:hiddenFill xmlns:a14="http://schemas.microsoft.com/office/drawing/2010/main">
                <a:solidFill>
                  <a:srgbClr val="FFFFFF"/>
                </a:solidFill>
              </a14:hiddenFill>
            </a:ext>
          </a:extLst>
        </p:spPr>
      </p:pic>
      <p:sp>
        <p:nvSpPr>
          <p:cNvPr id="956425" name="Line 9"/>
          <p:cNvSpPr>
            <a:spLocks noChangeShapeType="1"/>
          </p:cNvSpPr>
          <p:nvPr/>
        </p:nvSpPr>
        <p:spPr bwMode="auto">
          <a:xfrm flipV="1">
            <a:off x="1219200" y="4267200"/>
            <a:ext cx="914400" cy="685800"/>
          </a:xfrm>
          <a:prstGeom prst="line">
            <a:avLst/>
          </a:prstGeom>
          <a:noFill/>
          <a:ln w="28575">
            <a:solidFill>
              <a:srgbClr val="FF3300"/>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p>
        </p:txBody>
      </p:sp>
      <p:sp>
        <p:nvSpPr>
          <p:cNvPr id="956426" name="Line 10"/>
          <p:cNvSpPr>
            <a:spLocks noChangeShapeType="1"/>
          </p:cNvSpPr>
          <p:nvPr/>
        </p:nvSpPr>
        <p:spPr bwMode="auto">
          <a:xfrm flipV="1">
            <a:off x="2590800" y="3124200"/>
            <a:ext cx="228600" cy="1828800"/>
          </a:xfrm>
          <a:prstGeom prst="line">
            <a:avLst/>
          </a:prstGeom>
          <a:noFill/>
          <a:ln w="28575">
            <a:solidFill>
              <a:srgbClr val="FF3300"/>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p>
        </p:txBody>
      </p:sp>
      <p:sp>
        <p:nvSpPr>
          <p:cNvPr id="956427" name="Line 11"/>
          <p:cNvSpPr>
            <a:spLocks noChangeShapeType="1"/>
          </p:cNvSpPr>
          <p:nvPr/>
        </p:nvSpPr>
        <p:spPr bwMode="auto">
          <a:xfrm flipH="1" flipV="1">
            <a:off x="3657600" y="4038600"/>
            <a:ext cx="1828800" cy="914400"/>
          </a:xfrm>
          <a:prstGeom prst="line">
            <a:avLst/>
          </a:prstGeom>
          <a:noFill/>
          <a:ln w="28575">
            <a:solidFill>
              <a:schemeClr val="accent1"/>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p>
        </p:txBody>
      </p:sp>
      <p:sp>
        <p:nvSpPr>
          <p:cNvPr id="956428" name="Line 12"/>
          <p:cNvSpPr>
            <a:spLocks noChangeShapeType="1"/>
          </p:cNvSpPr>
          <p:nvPr/>
        </p:nvSpPr>
        <p:spPr bwMode="auto">
          <a:xfrm flipH="1" flipV="1">
            <a:off x="2895600" y="3657600"/>
            <a:ext cx="3200400" cy="1295400"/>
          </a:xfrm>
          <a:prstGeom prst="line">
            <a:avLst/>
          </a:prstGeom>
          <a:noFill/>
          <a:ln w="28575">
            <a:solidFill>
              <a:schemeClr val="accent1"/>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p>
        </p:txBody>
      </p:sp>
      <p:sp>
        <p:nvSpPr>
          <p:cNvPr id="956429" name="Line 13"/>
          <p:cNvSpPr>
            <a:spLocks noChangeShapeType="1"/>
          </p:cNvSpPr>
          <p:nvPr/>
        </p:nvSpPr>
        <p:spPr bwMode="auto">
          <a:xfrm flipH="1" flipV="1">
            <a:off x="3352800" y="2819400"/>
            <a:ext cx="4267200" cy="2133600"/>
          </a:xfrm>
          <a:prstGeom prst="line">
            <a:avLst/>
          </a:prstGeom>
          <a:noFill/>
          <a:ln w="28575">
            <a:solidFill>
              <a:schemeClr val="accent1"/>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p>
        </p:txBody>
      </p:sp>
      <p:sp>
        <p:nvSpPr>
          <p:cNvPr id="956430" name="Line 14"/>
          <p:cNvSpPr>
            <a:spLocks noChangeShapeType="1"/>
          </p:cNvSpPr>
          <p:nvPr/>
        </p:nvSpPr>
        <p:spPr bwMode="auto">
          <a:xfrm flipH="1">
            <a:off x="3429000" y="2514600"/>
            <a:ext cx="2057400" cy="228600"/>
          </a:xfrm>
          <a:prstGeom prst="line">
            <a:avLst/>
          </a:prstGeom>
          <a:noFill/>
          <a:ln w="28575">
            <a:solidFill>
              <a:srgbClr val="FFFF00"/>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p>
        </p:txBody>
      </p:sp>
      <p:sp>
        <p:nvSpPr>
          <p:cNvPr id="956431" name="Line 15"/>
          <p:cNvSpPr>
            <a:spLocks noChangeShapeType="1"/>
          </p:cNvSpPr>
          <p:nvPr/>
        </p:nvSpPr>
        <p:spPr bwMode="auto">
          <a:xfrm flipH="1">
            <a:off x="2971800" y="2514600"/>
            <a:ext cx="4572000" cy="1447800"/>
          </a:xfrm>
          <a:prstGeom prst="line">
            <a:avLst/>
          </a:prstGeom>
          <a:noFill/>
          <a:ln w="28575">
            <a:solidFill>
              <a:srgbClr val="FFFF00"/>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p>
        </p:txBody>
      </p:sp>
    </p:spTree>
    <p:extLst>
      <p:ext uri="{BB962C8B-B14F-4D97-AF65-F5344CB8AC3E}">
        <p14:creationId xmlns:p14="http://schemas.microsoft.com/office/powerpoint/2010/main" val="32934111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56425"/>
                                        </p:tgtEl>
                                        <p:attrNameLst>
                                          <p:attrName>style.visibility</p:attrName>
                                        </p:attrNameLst>
                                      </p:cBhvr>
                                      <p:to>
                                        <p:strVal val="visible"/>
                                      </p:to>
                                    </p:set>
                                    <p:animEffect transition="in" filter="dissolve">
                                      <p:cBhvr>
                                        <p:cTn id="7" dur="500"/>
                                        <p:tgtEl>
                                          <p:spTgt spid="956425"/>
                                        </p:tgtEl>
                                      </p:cBhvr>
                                    </p:animEffect>
                                  </p:childTnLst>
                                </p:cTn>
                              </p:par>
                              <p:par>
                                <p:cTn id="8" presetID="9" presetClass="entr" presetSubtype="0" fill="hold" grpId="0" nodeType="withEffect">
                                  <p:stCondLst>
                                    <p:cond delay="0"/>
                                  </p:stCondLst>
                                  <p:childTnLst>
                                    <p:set>
                                      <p:cBhvr>
                                        <p:cTn id="9" dur="1" fill="hold">
                                          <p:stCondLst>
                                            <p:cond delay="0"/>
                                          </p:stCondLst>
                                        </p:cTn>
                                        <p:tgtEl>
                                          <p:spTgt spid="956426"/>
                                        </p:tgtEl>
                                        <p:attrNameLst>
                                          <p:attrName>style.visibility</p:attrName>
                                        </p:attrNameLst>
                                      </p:cBhvr>
                                      <p:to>
                                        <p:strVal val="visible"/>
                                      </p:to>
                                    </p:set>
                                    <p:animEffect transition="in" filter="dissolve">
                                      <p:cBhvr>
                                        <p:cTn id="10" dur="500"/>
                                        <p:tgtEl>
                                          <p:spTgt spid="956426"/>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956427"/>
                                        </p:tgtEl>
                                        <p:attrNameLst>
                                          <p:attrName>style.visibility</p:attrName>
                                        </p:attrNameLst>
                                      </p:cBhvr>
                                      <p:to>
                                        <p:strVal val="visible"/>
                                      </p:to>
                                    </p:set>
                                    <p:animEffect transition="in" filter="dissolve">
                                      <p:cBhvr>
                                        <p:cTn id="13" dur="500"/>
                                        <p:tgtEl>
                                          <p:spTgt spid="956427"/>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956428"/>
                                        </p:tgtEl>
                                        <p:attrNameLst>
                                          <p:attrName>style.visibility</p:attrName>
                                        </p:attrNameLst>
                                      </p:cBhvr>
                                      <p:to>
                                        <p:strVal val="visible"/>
                                      </p:to>
                                    </p:set>
                                    <p:animEffect transition="in" filter="dissolve">
                                      <p:cBhvr>
                                        <p:cTn id="16" dur="500"/>
                                        <p:tgtEl>
                                          <p:spTgt spid="956428"/>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956429"/>
                                        </p:tgtEl>
                                        <p:attrNameLst>
                                          <p:attrName>style.visibility</p:attrName>
                                        </p:attrNameLst>
                                      </p:cBhvr>
                                      <p:to>
                                        <p:strVal val="visible"/>
                                      </p:to>
                                    </p:set>
                                    <p:animEffect transition="in" filter="dissolve">
                                      <p:cBhvr>
                                        <p:cTn id="19" dur="500"/>
                                        <p:tgtEl>
                                          <p:spTgt spid="956429"/>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956430"/>
                                        </p:tgtEl>
                                        <p:attrNameLst>
                                          <p:attrName>style.visibility</p:attrName>
                                        </p:attrNameLst>
                                      </p:cBhvr>
                                      <p:to>
                                        <p:strVal val="visible"/>
                                      </p:to>
                                    </p:set>
                                    <p:animEffect transition="in" filter="dissolve">
                                      <p:cBhvr>
                                        <p:cTn id="22" dur="500"/>
                                        <p:tgtEl>
                                          <p:spTgt spid="956430"/>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956431"/>
                                        </p:tgtEl>
                                        <p:attrNameLst>
                                          <p:attrName>style.visibility</p:attrName>
                                        </p:attrNameLst>
                                      </p:cBhvr>
                                      <p:to>
                                        <p:strVal val="visible"/>
                                      </p:to>
                                    </p:set>
                                    <p:animEffect transition="in" filter="dissolve">
                                      <p:cBhvr>
                                        <p:cTn id="25" dur="500"/>
                                        <p:tgtEl>
                                          <p:spTgt spid="9564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6425" grpId="0" animBg="1"/>
      <p:bldP spid="956426" grpId="0" animBg="1"/>
      <p:bldP spid="956427" grpId="0" animBg="1"/>
      <p:bldP spid="956428" grpId="0" animBg="1"/>
      <p:bldP spid="956429" grpId="0" animBg="1"/>
      <p:bldP spid="956430" grpId="0" animBg="1"/>
      <p:bldP spid="956431"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AutoShape 2"/>
          <p:cNvSpPr>
            <a:spLocks noGrp="1" noChangeArrowheads="1"/>
          </p:cNvSpPr>
          <p:nvPr>
            <p:ph type="title"/>
          </p:nvPr>
        </p:nvSpPr>
        <p:spPr/>
        <p:txBody>
          <a:bodyPr/>
          <a:lstStyle/>
          <a:p>
            <a:pPr eaLnBrk="1" hangingPunct="1"/>
            <a:r>
              <a:rPr lang="en-US" altLang="en-US" smtClean="0"/>
              <a:t>The positive effects of appropriate mappings</a:t>
            </a:r>
          </a:p>
        </p:txBody>
      </p:sp>
      <p:sp>
        <p:nvSpPr>
          <p:cNvPr id="77827" name="Rectangle 3"/>
          <p:cNvSpPr>
            <a:spLocks noGrp="1" noChangeArrowheads="1"/>
          </p:cNvSpPr>
          <p:nvPr>
            <p:ph idx="1"/>
          </p:nvPr>
        </p:nvSpPr>
        <p:spPr>
          <a:xfrm>
            <a:off x="4724400" y="1981200"/>
            <a:ext cx="4191000" cy="4648200"/>
          </a:xfrm>
        </p:spPr>
        <p:txBody>
          <a:bodyPr/>
          <a:lstStyle/>
          <a:p>
            <a:pPr eaLnBrk="1" hangingPunct="1">
              <a:lnSpc>
                <a:spcPct val="90000"/>
              </a:lnSpc>
            </a:pPr>
            <a:r>
              <a:rPr lang="en-US" altLang="en-US" sz="2400" dirty="0" smtClean="0"/>
              <a:t>more precise and comparable semantics of what data items in distinct data collections denote </a:t>
            </a:r>
          </a:p>
          <a:p>
            <a:pPr eaLnBrk="1" hangingPunct="1">
              <a:lnSpc>
                <a:spcPct val="90000"/>
              </a:lnSpc>
            </a:pPr>
            <a:r>
              <a:rPr lang="en-US" altLang="en-US" sz="2400" dirty="0" smtClean="0"/>
              <a:t>identification of ontological relations prior to statistical correlation:</a:t>
            </a:r>
          </a:p>
          <a:p>
            <a:pPr lvl="1" eaLnBrk="1" hangingPunct="1">
              <a:lnSpc>
                <a:spcPct val="90000"/>
              </a:lnSpc>
            </a:pPr>
            <a:r>
              <a:rPr lang="en-US" altLang="en-US" sz="2000" dirty="0" smtClean="0">
                <a:solidFill>
                  <a:srgbClr val="FF3300"/>
                </a:solidFill>
              </a:rPr>
              <a:t>ch1</a:t>
            </a:r>
            <a:r>
              <a:rPr lang="en-US" altLang="en-US" sz="2000" dirty="0" smtClean="0"/>
              <a:t> and </a:t>
            </a:r>
            <a:r>
              <a:rPr lang="en-US" altLang="en-US" sz="2000" dirty="0" smtClean="0">
                <a:solidFill>
                  <a:srgbClr val="FF3300"/>
                </a:solidFill>
              </a:rPr>
              <a:t>ch4</a:t>
            </a:r>
          </a:p>
          <a:p>
            <a:pPr lvl="1" eaLnBrk="1" hangingPunct="1">
              <a:lnSpc>
                <a:spcPct val="90000"/>
              </a:lnSpc>
            </a:pPr>
            <a:r>
              <a:rPr lang="en-US" altLang="en-US" sz="2000" dirty="0" smtClean="0">
                <a:solidFill>
                  <a:srgbClr val="FFFF00"/>
                </a:solidFill>
              </a:rPr>
              <a:t>ch1</a:t>
            </a:r>
            <a:r>
              <a:rPr lang="en-US" altLang="en-US" sz="2000" dirty="0" smtClean="0"/>
              <a:t> and </a:t>
            </a:r>
            <a:r>
              <a:rPr lang="en-US" altLang="en-US" sz="2000" dirty="0" smtClean="0">
                <a:solidFill>
                  <a:srgbClr val="FFFF00"/>
                </a:solidFill>
              </a:rPr>
              <a:t>ch5</a:t>
            </a:r>
          </a:p>
          <a:p>
            <a:pPr lvl="1" eaLnBrk="1" hangingPunct="1">
              <a:lnSpc>
                <a:spcPct val="90000"/>
              </a:lnSpc>
            </a:pPr>
            <a:r>
              <a:rPr lang="en-US" altLang="en-US" sz="2000" dirty="0" smtClean="0">
                <a:solidFill>
                  <a:srgbClr val="FF3300"/>
                </a:solidFill>
              </a:rPr>
              <a:t>ch1</a:t>
            </a:r>
            <a:r>
              <a:rPr lang="en-US" altLang="en-US" sz="2000" dirty="0" smtClean="0">
                <a:solidFill>
                  <a:schemeClr val="bg1"/>
                </a:solidFill>
              </a:rPr>
              <a:t> and </a:t>
            </a:r>
            <a:r>
              <a:rPr lang="en-US" altLang="en-US" sz="2000" dirty="0" smtClean="0">
                <a:solidFill>
                  <a:schemeClr val="accent1"/>
                </a:solidFill>
              </a:rPr>
              <a:t>ch2</a:t>
            </a:r>
          </a:p>
          <a:p>
            <a:pPr lvl="1" eaLnBrk="1" hangingPunct="1">
              <a:lnSpc>
                <a:spcPct val="90000"/>
              </a:lnSpc>
            </a:pPr>
            <a:r>
              <a:rPr lang="en-US" altLang="en-US" sz="2000" dirty="0" smtClean="0">
                <a:solidFill>
                  <a:schemeClr val="bg1"/>
                </a:solidFill>
              </a:rPr>
              <a:t>…</a:t>
            </a:r>
          </a:p>
        </p:txBody>
      </p:sp>
      <p:pic>
        <p:nvPicPr>
          <p:cNvPr id="778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981200"/>
            <a:ext cx="4302125"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3610008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p:txBody>
          <a:bodyPr/>
          <a:lstStyle/>
          <a:p>
            <a:r>
              <a:rPr lang="en-US" altLang="en-US" smtClean="0"/>
              <a:t>Take home messages</a:t>
            </a:r>
          </a:p>
        </p:txBody>
      </p:sp>
      <p:sp>
        <p:nvSpPr>
          <p:cNvPr id="79875" name="Content Placeholder 2"/>
          <p:cNvSpPr>
            <a:spLocks noGrp="1"/>
          </p:cNvSpPr>
          <p:nvPr>
            <p:ph idx="1"/>
          </p:nvPr>
        </p:nvSpPr>
        <p:spPr>
          <a:xfrm>
            <a:off x="228600" y="1447800"/>
            <a:ext cx="8686800" cy="4953000"/>
          </a:xfrm>
        </p:spPr>
        <p:txBody>
          <a:bodyPr/>
          <a:lstStyle/>
          <a:p>
            <a:r>
              <a:rPr lang="en-US" altLang="en-US" sz="2600" dirty="0" smtClean="0"/>
              <a:t>Statements, even scientific jargon, as well as data collections can make sense and be about something, without each part thereof making sense or being about something.</a:t>
            </a:r>
          </a:p>
          <a:p>
            <a:pPr>
              <a:buFontTx/>
              <a:buNone/>
            </a:pPr>
            <a:endParaRPr lang="en-US" altLang="en-US" sz="800" dirty="0" smtClean="0">
              <a:solidFill>
                <a:schemeClr val="bg1"/>
              </a:solidFill>
            </a:endParaRPr>
          </a:p>
          <a:p>
            <a:pPr lvl="1"/>
            <a:r>
              <a:rPr lang="en-US" altLang="en-US" sz="2400" dirty="0" smtClean="0">
                <a:solidFill>
                  <a:schemeClr val="bg1"/>
                </a:solidFill>
              </a:rPr>
              <a:t> </a:t>
            </a:r>
            <a:r>
              <a:rPr lang="en-US" altLang="en-US" sz="2400" dirty="0" smtClean="0">
                <a:solidFill>
                  <a:srgbClr val="FF0000"/>
                </a:solidFill>
              </a:rPr>
              <a:t>(a + b)</a:t>
            </a:r>
            <a:r>
              <a:rPr lang="en-US" altLang="en-US" sz="2400" baseline="30000" dirty="0" smtClean="0">
                <a:solidFill>
                  <a:srgbClr val="FF0000"/>
                </a:solidFill>
              </a:rPr>
              <a:t>2</a:t>
            </a:r>
            <a:r>
              <a:rPr lang="en-US" altLang="en-US" sz="2400" dirty="0" smtClean="0">
                <a:solidFill>
                  <a:srgbClr val="FF0000"/>
                </a:solidFill>
              </a:rPr>
              <a:t> = a</a:t>
            </a:r>
            <a:r>
              <a:rPr lang="en-US" altLang="en-US" sz="2400" baseline="30000" dirty="0" smtClean="0">
                <a:solidFill>
                  <a:srgbClr val="FF0000"/>
                </a:solidFill>
              </a:rPr>
              <a:t>2</a:t>
            </a:r>
            <a:r>
              <a:rPr lang="en-US" altLang="en-US" sz="2400" dirty="0" smtClean="0">
                <a:solidFill>
                  <a:srgbClr val="FF0000"/>
                </a:solidFill>
              </a:rPr>
              <a:t> + 2ab + b</a:t>
            </a:r>
            <a:r>
              <a:rPr lang="en-US" altLang="en-US" sz="2400" baseline="30000" dirty="0" smtClean="0">
                <a:solidFill>
                  <a:srgbClr val="FF0000"/>
                </a:solidFill>
              </a:rPr>
              <a:t>2</a:t>
            </a:r>
            <a:r>
              <a:rPr lang="en-US" altLang="en-US" sz="2400" dirty="0" smtClean="0"/>
              <a:t> is true whatever a and </a:t>
            </a:r>
            <a:r>
              <a:rPr lang="en-US" altLang="en-US" sz="2400" dirty="0" err="1" smtClean="0"/>
              <a:t>b are</a:t>
            </a:r>
            <a:r>
              <a:rPr lang="en-US" altLang="en-US" sz="2400" dirty="0" smtClean="0"/>
              <a:t>,</a:t>
            </a:r>
          </a:p>
          <a:p>
            <a:pPr lvl="1"/>
            <a:r>
              <a:rPr lang="en-US" altLang="en-US" sz="2400" dirty="0" smtClean="0"/>
              <a:t> </a:t>
            </a:r>
            <a:r>
              <a:rPr lang="en-US" altLang="en-US" sz="2400" dirty="0" smtClean="0">
                <a:solidFill>
                  <a:srgbClr val="FF0000"/>
                </a:solidFill>
              </a:rPr>
              <a:t>c</a:t>
            </a:r>
            <a:r>
              <a:rPr lang="en-US" altLang="en-US" sz="2400" baseline="30000" dirty="0" smtClean="0">
                <a:solidFill>
                  <a:srgbClr val="FF0000"/>
                </a:solidFill>
              </a:rPr>
              <a:t>2</a:t>
            </a:r>
            <a:r>
              <a:rPr lang="en-US" altLang="en-US" sz="2400" dirty="0" smtClean="0">
                <a:solidFill>
                  <a:srgbClr val="FF0000"/>
                </a:solidFill>
              </a:rPr>
              <a:t> = a</a:t>
            </a:r>
            <a:r>
              <a:rPr lang="en-US" altLang="en-US" sz="2400" baseline="30000" dirty="0" smtClean="0">
                <a:solidFill>
                  <a:srgbClr val="FF0000"/>
                </a:solidFill>
              </a:rPr>
              <a:t>2</a:t>
            </a:r>
            <a:r>
              <a:rPr lang="en-US" altLang="en-US" sz="2400" dirty="0" smtClean="0">
                <a:solidFill>
                  <a:srgbClr val="FF0000"/>
                </a:solidFill>
              </a:rPr>
              <a:t> + b</a:t>
            </a:r>
            <a:r>
              <a:rPr lang="en-US" altLang="en-US" sz="2400" baseline="30000" dirty="0" smtClean="0">
                <a:solidFill>
                  <a:srgbClr val="FF0000"/>
                </a:solidFill>
              </a:rPr>
              <a:t>2</a:t>
            </a:r>
            <a:r>
              <a:rPr lang="en-US" altLang="en-US" sz="2400" dirty="0" smtClean="0">
                <a:solidFill>
                  <a:srgbClr val="FF0000"/>
                </a:solidFill>
              </a:rPr>
              <a:t> </a:t>
            </a:r>
            <a:r>
              <a:rPr lang="en-US" altLang="en-US" sz="2400" dirty="0" smtClean="0"/>
              <a:t>is sometimes true, for instance if a, b, and c are the lengths of certain sides of a rectangular triangle.</a:t>
            </a:r>
          </a:p>
          <a:p>
            <a:pPr lvl="1">
              <a:buFontTx/>
              <a:buNone/>
            </a:pPr>
            <a:endParaRPr lang="en-US" altLang="en-US" sz="800" dirty="0" smtClean="0"/>
          </a:p>
          <a:p>
            <a:r>
              <a:rPr lang="en-US" altLang="en-US" sz="2600" dirty="0" smtClean="0"/>
              <a:t>For data collections to be interpretable and comparable, each part of it needs to be documented as to what it intends to denote.</a:t>
            </a:r>
          </a:p>
          <a:p>
            <a:r>
              <a:rPr lang="en-US" altLang="en-US" sz="2600" dirty="0" smtClean="0"/>
              <a:t>Ontological Realism is a method to achieve this.</a:t>
            </a:r>
          </a:p>
        </p:txBody>
      </p:sp>
      <p:sp>
        <p:nvSpPr>
          <p:cNvPr id="79876" name="Slide Number Placeholder 3"/>
          <p:cNvSpPr>
            <a:spLocks noGrp="1"/>
          </p:cNvSpPr>
          <p:nvPr>
            <p:ph type="sldNum" sz="quarter" idx="4294967295"/>
          </p:nvPr>
        </p:nvSpPr>
        <p:spPr>
          <a:xfrm>
            <a:off x="0" y="6553200"/>
            <a:ext cx="614363"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spcBef>
                <a:spcPct val="0"/>
              </a:spcBef>
              <a:buFontTx/>
              <a:buNone/>
            </a:pPr>
            <a:fld id="{300A78A8-0583-4B34-B266-58EBF725144E}" type="slidenum">
              <a:rPr lang="en-US" altLang="en-US" sz="1400" smtClean="0">
                <a:solidFill>
                  <a:schemeClr val="bg1"/>
                </a:solidFill>
              </a:rPr>
              <a:pPr>
                <a:spcBef>
                  <a:spcPct val="0"/>
                </a:spcBef>
                <a:buFontTx/>
                <a:buNone/>
              </a:pPr>
              <a:t>44</a:t>
            </a:fld>
            <a:endParaRPr lang="en-US" altLang="en-US" sz="1400" smtClean="0">
              <a:solidFill>
                <a:schemeClr val="bg1"/>
              </a:solidFill>
            </a:endParaRPr>
          </a:p>
        </p:txBody>
      </p:sp>
    </p:spTree>
    <p:extLst>
      <p:ext uri="{BB962C8B-B14F-4D97-AF65-F5344CB8AC3E}">
        <p14:creationId xmlns:p14="http://schemas.microsoft.com/office/powerpoint/2010/main" val="14164158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AutoShape 2"/>
          <p:cNvSpPr>
            <a:spLocks noGrp="1" noChangeArrowheads="1"/>
          </p:cNvSpPr>
          <p:nvPr>
            <p:ph type="title"/>
          </p:nvPr>
        </p:nvSpPr>
        <p:spPr/>
        <p:txBody>
          <a:bodyPr/>
          <a:lstStyle/>
          <a:p>
            <a:pPr eaLnBrk="1" hangingPunct="1"/>
            <a:r>
              <a:rPr lang="en-US" altLang="en-US" i="1" smtClean="0"/>
              <a:t>‘Pharmacogenomics’</a:t>
            </a:r>
          </a:p>
        </p:txBody>
      </p:sp>
      <p:sp>
        <p:nvSpPr>
          <p:cNvPr id="900099" name="Rectangle 3"/>
          <p:cNvSpPr>
            <a:spLocks noGrp="1" noChangeArrowheads="1"/>
          </p:cNvSpPr>
          <p:nvPr>
            <p:ph idx="1"/>
          </p:nvPr>
        </p:nvSpPr>
        <p:spPr/>
        <p:txBody>
          <a:bodyPr/>
          <a:lstStyle/>
          <a:p>
            <a:pPr eaLnBrk="1" hangingPunct="1"/>
            <a:r>
              <a:rPr lang="en-GB" altLang="en-US" smtClean="0"/>
              <a:t>‘The branch of pharmacology which deals with the influence of genetic variation on drug response in patients by correlating gene expression or single-nucleotide polymorphisms with a drug's efficacy or toxicity’.</a:t>
            </a:r>
          </a:p>
          <a:p>
            <a:pPr eaLnBrk="1" hangingPunct="1"/>
            <a:r>
              <a:rPr lang="en-GB" altLang="en-US" smtClean="0"/>
              <a:t>‘Pharmacogenomics is the whole genome application of </a:t>
            </a:r>
            <a:r>
              <a:rPr lang="en-GB" altLang="en-US" u="sng" smtClean="0"/>
              <a:t>pharmacogenetics</a:t>
            </a:r>
            <a:r>
              <a:rPr lang="en-GB" altLang="en-US" smtClean="0"/>
              <a:t>, which examines the single gene interactions with drugs’.</a:t>
            </a:r>
          </a:p>
          <a:p>
            <a:pPr lvl="4" eaLnBrk="1" hangingPunct="1"/>
            <a:r>
              <a:rPr lang="en-US" altLang="en-US" smtClean="0"/>
              <a:t>http://en.wikipedia.org/wiki/Pharmacogenomics</a:t>
            </a:r>
          </a:p>
        </p:txBody>
      </p:sp>
    </p:spTree>
    <p:extLst>
      <p:ext uri="{BB962C8B-B14F-4D97-AF65-F5344CB8AC3E}">
        <p14:creationId xmlns:p14="http://schemas.microsoft.com/office/powerpoint/2010/main" val="70004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90009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00099">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0009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0099"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AutoShape 2"/>
          <p:cNvSpPr>
            <a:spLocks noGrp="1" noChangeArrowheads="1"/>
          </p:cNvSpPr>
          <p:nvPr>
            <p:ph type="title"/>
          </p:nvPr>
        </p:nvSpPr>
        <p:spPr/>
        <p:txBody>
          <a:bodyPr/>
          <a:lstStyle/>
          <a:p>
            <a:pPr eaLnBrk="1" hangingPunct="1"/>
            <a:r>
              <a:rPr lang="en-US" altLang="en-US" i="1" smtClean="0"/>
              <a:t>‘Pharmaco</a:t>
            </a:r>
            <a:r>
              <a:rPr lang="en-US" altLang="en-US" i="1" smtClean="0">
                <a:solidFill>
                  <a:srgbClr val="FF0000"/>
                </a:solidFill>
              </a:rPr>
              <a:t>gen</a:t>
            </a:r>
            <a:r>
              <a:rPr lang="en-US" altLang="en-US" i="1" smtClean="0"/>
              <a:t>omics’</a:t>
            </a:r>
          </a:p>
        </p:txBody>
      </p:sp>
      <p:sp>
        <p:nvSpPr>
          <p:cNvPr id="15363" name="Rectangle 3"/>
          <p:cNvSpPr>
            <a:spLocks noGrp="1" noChangeArrowheads="1"/>
          </p:cNvSpPr>
          <p:nvPr>
            <p:ph idx="1"/>
          </p:nvPr>
        </p:nvSpPr>
        <p:spPr/>
        <p:txBody>
          <a:bodyPr/>
          <a:lstStyle/>
          <a:p>
            <a:pPr eaLnBrk="1" hangingPunct="1"/>
            <a:r>
              <a:rPr lang="en-GB" altLang="en-US" smtClean="0"/>
              <a:t>‘The branch of pharmacology which deals with the influence of </a:t>
            </a:r>
            <a:r>
              <a:rPr lang="en-GB" altLang="en-US" smtClean="0">
                <a:solidFill>
                  <a:srgbClr val="FF0000"/>
                </a:solidFill>
              </a:rPr>
              <a:t>gene</a:t>
            </a:r>
            <a:r>
              <a:rPr lang="en-GB" altLang="en-US" smtClean="0"/>
              <a:t>tic variation on drug response in patients by correlating </a:t>
            </a:r>
            <a:r>
              <a:rPr lang="en-GB" altLang="en-US" smtClean="0">
                <a:solidFill>
                  <a:srgbClr val="FF0000"/>
                </a:solidFill>
              </a:rPr>
              <a:t>gene</a:t>
            </a:r>
            <a:r>
              <a:rPr lang="en-GB" altLang="en-US" smtClean="0"/>
              <a:t> </a:t>
            </a:r>
            <a:r>
              <a:rPr lang="en-GB" altLang="en-US" smtClean="0">
                <a:solidFill>
                  <a:srgbClr val="FFC000"/>
                </a:solidFill>
              </a:rPr>
              <a:t>expression</a:t>
            </a:r>
            <a:r>
              <a:rPr lang="en-GB" altLang="en-US" smtClean="0"/>
              <a:t> or single-nucleotide polymorphisms with a drug's efficacy or toxicity’.</a:t>
            </a:r>
          </a:p>
          <a:p>
            <a:pPr eaLnBrk="1" hangingPunct="1"/>
            <a:r>
              <a:rPr lang="en-GB" altLang="en-US" smtClean="0"/>
              <a:t>‘Pharmaco</a:t>
            </a:r>
            <a:r>
              <a:rPr lang="en-GB" altLang="en-US" smtClean="0">
                <a:solidFill>
                  <a:srgbClr val="FF0000"/>
                </a:solidFill>
              </a:rPr>
              <a:t>gen</a:t>
            </a:r>
            <a:r>
              <a:rPr lang="en-GB" altLang="en-US" smtClean="0"/>
              <a:t>omics is the whole </a:t>
            </a:r>
            <a:r>
              <a:rPr lang="en-GB" altLang="en-US" smtClean="0">
                <a:solidFill>
                  <a:srgbClr val="FF0000"/>
                </a:solidFill>
              </a:rPr>
              <a:t>gen</a:t>
            </a:r>
            <a:r>
              <a:rPr lang="en-GB" altLang="en-US" smtClean="0"/>
              <a:t>ome application of </a:t>
            </a:r>
            <a:r>
              <a:rPr lang="en-GB" altLang="en-US" u="sng" smtClean="0"/>
              <a:t>pharmaco</a:t>
            </a:r>
            <a:r>
              <a:rPr lang="en-GB" altLang="en-US" u="sng" smtClean="0">
                <a:solidFill>
                  <a:srgbClr val="FF0000"/>
                </a:solidFill>
              </a:rPr>
              <a:t>gene</a:t>
            </a:r>
            <a:r>
              <a:rPr lang="en-GB" altLang="en-US" u="sng" smtClean="0"/>
              <a:t>tics</a:t>
            </a:r>
            <a:r>
              <a:rPr lang="en-GB" altLang="en-US" smtClean="0"/>
              <a:t>, which examines the single </a:t>
            </a:r>
            <a:r>
              <a:rPr lang="en-GB" altLang="en-US" smtClean="0">
                <a:solidFill>
                  <a:srgbClr val="FF0000"/>
                </a:solidFill>
              </a:rPr>
              <a:t>gene</a:t>
            </a:r>
            <a:r>
              <a:rPr lang="en-GB" altLang="en-US" smtClean="0"/>
              <a:t> </a:t>
            </a:r>
            <a:r>
              <a:rPr lang="en-GB" altLang="en-US" smtClean="0">
                <a:solidFill>
                  <a:srgbClr val="00B0F0"/>
                </a:solidFill>
              </a:rPr>
              <a:t>interactions</a:t>
            </a:r>
            <a:r>
              <a:rPr lang="en-GB" altLang="en-US" smtClean="0"/>
              <a:t> with drugs’.</a:t>
            </a:r>
          </a:p>
          <a:p>
            <a:pPr lvl="4" eaLnBrk="1" hangingPunct="1"/>
            <a:r>
              <a:rPr lang="en-US" altLang="en-US" smtClean="0"/>
              <a:t>http://en.wikipedia.org/wiki/Pharmacogenomics</a:t>
            </a:r>
          </a:p>
        </p:txBody>
      </p:sp>
    </p:spTree>
    <p:extLst>
      <p:ext uri="{BB962C8B-B14F-4D97-AF65-F5344CB8AC3E}">
        <p14:creationId xmlns:p14="http://schemas.microsoft.com/office/powerpoint/2010/main" val="34673384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AutoShape 2"/>
          <p:cNvSpPr>
            <a:spLocks noGrp="1" noChangeArrowheads="1"/>
          </p:cNvSpPr>
          <p:nvPr>
            <p:ph type="title"/>
          </p:nvPr>
        </p:nvSpPr>
        <p:spPr/>
        <p:txBody>
          <a:bodyPr/>
          <a:lstStyle/>
          <a:p>
            <a:pPr eaLnBrk="1" hangingPunct="1"/>
            <a:r>
              <a:rPr lang="en-US" altLang="en-US" smtClean="0"/>
              <a:t>‘</a:t>
            </a:r>
            <a:r>
              <a:rPr lang="en-US" altLang="en-US" i="1" smtClean="0"/>
              <a:t>Ontology</a:t>
            </a:r>
            <a:r>
              <a:rPr lang="en-US" altLang="en-US" smtClean="0"/>
              <a:t>’ and ‘</a:t>
            </a:r>
            <a:r>
              <a:rPr lang="en-US" altLang="en-US" i="1" smtClean="0"/>
              <a:t>Pharmacogenomics</a:t>
            </a:r>
            <a:r>
              <a:rPr lang="en-US" altLang="en-US" smtClean="0"/>
              <a:t>’</a:t>
            </a:r>
          </a:p>
        </p:txBody>
      </p:sp>
      <p:sp>
        <p:nvSpPr>
          <p:cNvPr id="53251" name="Rectangle 3"/>
          <p:cNvSpPr>
            <a:spLocks noGrp="1" noChangeArrowheads="1"/>
          </p:cNvSpPr>
          <p:nvPr>
            <p:ph idx="1"/>
          </p:nvPr>
        </p:nvSpPr>
        <p:spPr/>
        <p:txBody>
          <a:bodyPr/>
          <a:lstStyle/>
          <a:p>
            <a:pPr eaLnBrk="1" hangingPunct="1">
              <a:lnSpc>
                <a:spcPct val="90000"/>
              </a:lnSpc>
            </a:pPr>
            <a:r>
              <a:rPr lang="en-US" altLang="en-US" sz="2800" smtClean="0">
                <a:solidFill>
                  <a:srgbClr val="00B050"/>
                </a:solidFill>
              </a:rPr>
              <a:t>metaphysics </a:t>
            </a:r>
            <a:r>
              <a:rPr lang="en-US" altLang="en-US" sz="2800" smtClean="0">
                <a:solidFill>
                  <a:schemeClr val="bg1"/>
                </a:solidFill>
                <a:sym typeface="Wingdings" panose="05000000000000000000" pitchFamily="2" charset="2"/>
              </a:rPr>
              <a:t> studies ‘</a:t>
            </a:r>
            <a:r>
              <a:rPr lang="en-US" altLang="en-US" sz="2800" i="1" smtClean="0">
                <a:solidFill>
                  <a:schemeClr val="bg1"/>
                </a:solidFill>
                <a:sym typeface="Wingdings" panose="05000000000000000000" pitchFamily="2" charset="2"/>
              </a:rPr>
              <a:t>how</a:t>
            </a:r>
            <a:r>
              <a:rPr lang="en-US" altLang="en-US" sz="2800" smtClean="0">
                <a:solidFill>
                  <a:schemeClr val="bg1"/>
                </a:solidFill>
                <a:sym typeface="Wingdings" panose="05000000000000000000" pitchFamily="2" charset="2"/>
              </a:rPr>
              <a:t> is the world?’</a:t>
            </a:r>
            <a:endParaRPr lang="en-US" altLang="en-US" sz="2800" smtClean="0">
              <a:solidFill>
                <a:schemeClr val="bg1"/>
              </a:solidFill>
            </a:endParaRPr>
          </a:p>
          <a:p>
            <a:pPr lvl="1" eaLnBrk="1" hangingPunct="1">
              <a:lnSpc>
                <a:spcPct val="90000"/>
              </a:lnSpc>
            </a:pPr>
            <a:r>
              <a:rPr lang="en-US" altLang="en-US" smtClean="0">
                <a:solidFill>
                  <a:srgbClr val="00B050"/>
                </a:solidFill>
              </a:rPr>
              <a:t>general metaphysics </a:t>
            </a:r>
            <a:r>
              <a:rPr lang="en-US" altLang="en-US" smtClean="0">
                <a:solidFill>
                  <a:schemeClr val="bg1"/>
                </a:solidFill>
                <a:sym typeface="Wingdings" panose="05000000000000000000" pitchFamily="2" charset="2"/>
              </a:rPr>
              <a:t> studies general principles and ‘laws’ about the world</a:t>
            </a:r>
            <a:endParaRPr lang="en-US" altLang="en-US" smtClean="0">
              <a:solidFill>
                <a:schemeClr val="bg1"/>
              </a:solidFill>
            </a:endParaRPr>
          </a:p>
          <a:p>
            <a:pPr lvl="3" eaLnBrk="1" hangingPunct="1">
              <a:lnSpc>
                <a:spcPct val="90000"/>
              </a:lnSpc>
            </a:pPr>
            <a:r>
              <a:rPr lang="en-US" altLang="en-US" sz="2800" smtClean="0">
                <a:solidFill>
                  <a:srgbClr val="FFFF00"/>
                </a:solidFill>
              </a:rPr>
              <a:t>ontology </a:t>
            </a:r>
            <a:r>
              <a:rPr lang="en-US" altLang="en-US" sz="2800" smtClean="0">
                <a:solidFill>
                  <a:schemeClr val="bg1"/>
                </a:solidFill>
                <a:sym typeface="Wingdings" panose="05000000000000000000" pitchFamily="2" charset="2"/>
              </a:rPr>
              <a:t> studies what type of entities exist in the world</a:t>
            </a:r>
          </a:p>
          <a:p>
            <a:pPr eaLnBrk="1" hangingPunct="1">
              <a:lnSpc>
                <a:spcPct val="90000"/>
              </a:lnSpc>
            </a:pPr>
            <a:r>
              <a:rPr lang="en-US" altLang="en-US" sz="2800" smtClean="0">
                <a:solidFill>
                  <a:schemeClr val="bg1"/>
                </a:solidFill>
                <a:sym typeface="Wingdings" panose="05000000000000000000" pitchFamily="2" charset="2"/>
              </a:rPr>
              <a:t>Some questions:</a:t>
            </a:r>
          </a:p>
          <a:p>
            <a:pPr lvl="2" eaLnBrk="1" hangingPunct="1">
              <a:lnSpc>
                <a:spcPct val="90000"/>
              </a:lnSpc>
            </a:pPr>
            <a:r>
              <a:rPr lang="en-US" altLang="en-US" sz="2000" smtClean="0">
                <a:solidFill>
                  <a:schemeClr val="bg1"/>
                </a:solidFill>
                <a:sym typeface="Wingdings" panose="05000000000000000000" pitchFamily="2" charset="2"/>
              </a:rPr>
              <a:t>How do </a:t>
            </a:r>
            <a:r>
              <a:rPr lang="en-US" altLang="en-US" sz="2000" smtClean="0">
                <a:solidFill>
                  <a:srgbClr val="FF0000"/>
                </a:solidFill>
                <a:sym typeface="Wingdings" panose="05000000000000000000" pitchFamily="2" charset="2"/>
              </a:rPr>
              <a:t>gene</a:t>
            </a:r>
            <a:r>
              <a:rPr lang="en-US" altLang="en-US" sz="2000" smtClean="0">
                <a:solidFill>
                  <a:schemeClr val="bg1"/>
                </a:solidFill>
                <a:sym typeface="Wingdings" panose="05000000000000000000" pitchFamily="2" charset="2"/>
              </a:rPr>
              <a:t> </a:t>
            </a:r>
            <a:r>
              <a:rPr lang="en-US" altLang="en-US" sz="2000" smtClean="0">
                <a:solidFill>
                  <a:srgbClr val="FFC000"/>
                </a:solidFill>
                <a:sym typeface="Wingdings" panose="05000000000000000000" pitchFamily="2" charset="2"/>
              </a:rPr>
              <a:t>expression</a:t>
            </a:r>
            <a:r>
              <a:rPr lang="en-US" altLang="en-US" sz="2000" smtClean="0">
                <a:solidFill>
                  <a:schemeClr val="bg1"/>
                </a:solidFill>
                <a:sym typeface="Wingdings" panose="05000000000000000000" pitchFamily="2" charset="2"/>
              </a:rPr>
              <a:t> and </a:t>
            </a:r>
            <a:r>
              <a:rPr lang="en-US" altLang="en-US" sz="2000" smtClean="0">
                <a:solidFill>
                  <a:srgbClr val="FF0000"/>
                </a:solidFill>
                <a:sym typeface="Wingdings" panose="05000000000000000000" pitchFamily="2" charset="2"/>
              </a:rPr>
              <a:t>gene</a:t>
            </a:r>
            <a:r>
              <a:rPr lang="en-US" altLang="en-US" sz="2000" smtClean="0">
                <a:solidFill>
                  <a:schemeClr val="bg1"/>
                </a:solidFill>
                <a:sym typeface="Wingdings" panose="05000000000000000000" pitchFamily="2" charset="2"/>
              </a:rPr>
              <a:t> </a:t>
            </a:r>
            <a:r>
              <a:rPr lang="en-US" altLang="en-US" sz="2000" smtClean="0">
                <a:solidFill>
                  <a:srgbClr val="00B0F0"/>
                </a:solidFill>
                <a:sym typeface="Wingdings" panose="05000000000000000000" pitchFamily="2" charset="2"/>
              </a:rPr>
              <a:t>interaction</a:t>
            </a:r>
            <a:r>
              <a:rPr lang="en-US" altLang="en-US" sz="2000" smtClean="0">
                <a:solidFill>
                  <a:schemeClr val="bg1"/>
                </a:solidFill>
                <a:sym typeface="Wingdings" panose="05000000000000000000" pitchFamily="2" charset="2"/>
              </a:rPr>
              <a:t> work?</a:t>
            </a:r>
          </a:p>
          <a:p>
            <a:pPr lvl="2" eaLnBrk="1" hangingPunct="1">
              <a:lnSpc>
                <a:spcPct val="90000"/>
              </a:lnSpc>
            </a:pPr>
            <a:r>
              <a:rPr lang="en-US" altLang="en-US" sz="2000" smtClean="0">
                <a:solidFill>
                  <a:schemeClr val="bg1"/>
                </a:solidFill>
                <a:sym typeface="Wingdings" panose="05000000000000000000" pitchFamily="2" charset="2"/>
              </a:rPr>
              <a:t>Do </a:t>
            </a:r>
            <a:r>
              <a:rPr lang="en-US" altLang="en-US" sz="2000" smtClean="0">
                <a:solidFill>
                  <a:srgbClr val="FF0000"/>
                </a:solidFill>
                <a:sym typeface="Wingdings" panose="05000000000000000000" pitchFamily="2" charset="2"/>
              </a:rPr>
              <a:t>gene</a:t>
            </a:r>
            <a:r>
              <a:rPr lang="en-US" altLang="en-US" sz="2000" smtClean="0">
                <a:solidFill>
                  <a:schemeClr val="bg1"/>
                </a:solidFill>
                <a:sym typeface="Wingdings" panose="05000000000000000000" pitchFamily="2" charset="2"/>
              </a:rPr>
              <a:t> </a:t>
            </a:r>
            <a:r>
              <a:rPr lang="en-US" altLang="en-US" sz="2000" smtClean="0">
                <a:solidFill>
                  <a:srgbClr val="FFC000"/>
                </a:solidFill>
                <a:sym typeface="Wingdings" panose="05000000000000000000" pitchFamily="2" charset="2"/>
              </a:rPr>
              <a:t>expression</a:t>
            </a:r>
            <a:r>
              <a:rPr lang="en-US" altLang="en-US" sz="2000" smtClean="0">
                <a:solidFill>
                  <a:schemeClr val="bg1"/>
                </a:solidFill>
                <a:sym typeface="Wingdings" panose="05000000000000000000" pitchFamily="2" charset="2"/>
              </a:rPr>
              <a:t> and </a:t>
            </a:r>
            <a:r>
              <a:rPr lang="en-US" altLang="en-US" sz="2000" smtClean="0">
                <a:solidFill>
                  <a:srgbClr val="FF0000"/>
                </a:solidFill>
                <a:sym typeface="Wingdings" panose="05000000000000000000" pitchFamily="2" charset="2"/>
              </a:rPr>
              <a:t>gene</a:t>
            </a:r>
            <a:r>
              <a:rPr lang="en-US" altLang="en-US" sz="2000" smtClean="0">
                <a:solidFill>
                  <a:schemeClr val="bg1"/>
                </a:solidFill>
                <a:sym typeface="Wingdings" panose="05000000000000000000" pitchFamily="2" charset="2"/>
              </a:rPr>
              <a:t> </a:t>
            </a:r>
            <a:r>
              <a:rPr lang="en-US" altLang="en-US" sz="2000" smtClean="0">
                <a:solidFill>
                  <a:srgbClr val="00B0F0"/>
                </a:solidFill>
                <a:sym typeface="Wingdings" panose="05000000000000000000" pitchFamily="2" charset="2"/>
              </a:rPr>
              <a:t>interaction</a:t>
            </a:r>
            <a:r>
              <a:rPr lang="en-US" altLang="en-US" sz="2000" smtClean="0">
                <a:solidFill>
                  <a:schemeClr val="bg1"/>
                </a:solidFill>
                <a:sym typeface="Wingdings" panose="05000000000000000000" pitchFamily="2" charset="2"/>
              </a:rPr>
              <a:t> exist ?</a:t>
            </a:r>
          </a:p>
          <a:p>
            <a:pPr lvl="2" eaLnBrk="1" hangingPunct="1">
              <a:lnSpc>
                <a:spcPct val="90000"/>
              </a:lnSpc>
            </a:pPr>
            <a:r>
              <a:rPr lang="en-US" altLang="en-US" sz="2000" smtClean="0">
                <a:solidFill>
                  <a:schemeClr val="bg1"/>
                </a:solidFill>
                <a:sym typeface="Wingdings" panose="05000000000000000000" pitchFamily="2" charset="2"/>
              </a:rPr>
              <a:t>What do </a:t>
            </a:r>
            <a:r>
              <a:rPr lang="en-US" altLang="en-US" sz="2000" smtClean="0">
                <a:solidFill>
                  <a:srgbClr val="FF0000"/>
                </a:solidFill>
                <a:sym typeface="Wingdings" panose="05000000000000000000" pitchFamily="2" charset="2"/>
              </a:rPr>
              <a:t>genes</a:t>
            </a:r>
            <a:r>
              <a:rPr lang="en-US" altLang="en-US" sz="2000" smtClean="0">
                <a:solidFill>
                  <a:schemeClr val="bg1"/>
                </a:solidFill>
                <a:sym typeface="Wingdings" panose="05000000000000000000" pitchFamily="2" charset="2"/>
              </a:rPr>
              <a:t> do?</a:t>
            </a:r>
          </a:p>
          <a:p>
            <a:pPr lvl="2" eaLnBrk="1" hangingPunct="1">
              <a:lnSpc>
                <a:spcPct val="90000"/>
              </a:lnSpc>
            </a:pPr>
            <a:r>
              <a:rPr lang="en-US" altLang="en-US" sz="2000" smtClean="0">
                <a:solidFill>
                  <a:schemeClr val="bg1"/>
                </a:solidFill>
                <a:sym typeface="Wingdings" panose="05000000000000000000" pitchFamily="2" charset="2"/>
              </a:rPr>
              <a:t>Do </a:t>
            </a:r>
            <a:r>
              <a:rPr lang="en-US" altLang="en-US" sz="2000" smtClean="0">
                <a:solidFill>
                  <a:srgbClr val="FF0000"/>
                </a:solidFill>
                <a:sym typeface="Wingdings" panose="05000000000000000000" pitchFamily="2" charset="2"/>
              </a:rPr>
              <a:t>genes</a:t>
            </a:r>
            <a:r>
              <a:rPr lang="en-US" altLang="en-US" sz="2000" smtClean="0">
                <a:solidFill>
                  <a:schemeClr val="bg1"/>
                </a:solidFill>
                <a:sym typeface="Wingdings" panose="05000000000000000000" pitchFamily="2" charset="2"/>
              </a:rPr>
              <a:t> exist?</a:t>
            </a:r>
          </a:p>
          <a:p>
            <a:pPr lvl="2" eaLnBrk="1" hangingPunct="1">
              <a:lnSpc>
                <a:spcPct val="90000"/>
              </a:lnSpc>
            </a:pPr>
            <a:r>
              <a:rPr lang="en-US" altLang="en-US" sz="2000" smtClean="0">
                <a:solidFill>
                  <a:schemeClr val="bg1"/>
                </a:solidFill>
                <a:sym typeface="Wingdings" panose="05000000000000000000" pitchFamily="2" charset="2"/>
              </a:rPr>
              <a:t>What type of entities are – if they exist – </a:t>
            </a:r>
            <a:r>
              <a:rPr lang="en-US" altLang="en-US" sz="2000" smtClean="0">
                <a:solidFill>
                  <a:srgbClr val="FF0000"/>
                </a:solidFill>
                <a:sym typeface="Wingdings" panose="05000000000000000000" pitchFamily="2" charset="2"/>
              </a:rPr>
              <a:t>gene</a:t>
            </a:r>
            <a:r>
              <a:rPr lang="en-US" altLang="en-US" sz="2000" smtClean="0">
                <a:solidFill>
                  <a:schemeClr val="bg1"/>
                </a:solidFill>
                <a:sym typeface="Wingdings" panose="05000000000000000000" pitchFamily="2" charset="2"/>
              </a:rPr>
              <a:t> </a:t>
            </a:r>
            <a:r>
              <a:rPr lang="en-US" altLang="en-US" sz="2000" smtClean="0">
                <a:solidFill>
                  <a:srgbClr val="FFC000"/>
                </a:solidFill>
                <a:sym typeface="Wingdings" panose="05000000000000000000" pitchFamily="2" charset="2"/>
              </a:rPr>
              <a:t>expressions</a:t>
            </a:r>
            <a:r>
              <a:rPr lang="en-US" altLang="en-US" sz="2000" smtClean="0">
                <a:solidFill>
                  <a:schemeClr val="bg1"/>
                </a:solidFill>
                <a:sym typeface="Wingdings" panose="05000000000000000000" pitchFamily="2" charset="2"/>
              </a:rPr>
              <a:t>, </a:t>
            </a:r>
            <a:r>
              <a:rPr lang="en-US" altLang="en-US" sz="2000" smtClean="0">
                <a:solidFill>
                  <a:srgbClr val="FF0000"/>
                </a:solidFill>
                <a:sym typeface="Wingdings" panose="05000000000000000000" pitchFamily="2" charset="2"/>
              </a:rPr>
              <a:t>gene</a:t>
            </a:r>
            <a:r>
              <a:rPr lang="en-US" altLang="en-US" sz="2000" smtClean="0">
                <a:solidFill>
                  <a:schemeClr val="bg1"/>
                </a:solidFill>
                <a:sym typeface="Wingdings" panose="05000000000000000000" pitchFamily="2" charset="2"/>
              </a:rPr>
              <a:t> </a:t>
            </a:r>
            <a:r>
              <a:rPr lang="en-US" altLang="en-US" sz="2000" smtClean="0">
                <a:solidFill>
                  <a:srgbClr val="00B0F0"/>
                </a:solidFill>
                <a:sym typeface="Wingdings" panose="05000000000000000000" pitchFamily="2" charset="2"/>
              </a:rPr>
              <a:t>interactions</a:t>
            </a:r>
            <a:r>
              <a:rPr lang="en-US" altLang="en-US" sz="2000" smtClean="0">
                <a:solidFill>
                  <a:schemeClr val="bg1"/>
                </a:solidFill>
                <a:sym typeface="Wingdings" panose="05000000000000000000" pitchFamily="2" charset="2"/>
              </a:rPr>
              <a:t> and </a:t>
            </a:r>
            <a:r>
              <a:rPr lang="en-US" altLang="en-US" sz="2000" smtClean="0">
                <a:solidFill>
                  <a:srgbClr val="FF0000"/>
                </a:solidFill>
                <a:sym typeface="Wingdings" panose="05000000000000000000" pitchFamily="2" charset="2"/>
              </a:rPr>
              <a:t>genes</a:t>
            </a:r>
            <a:r>
              <a:rPr lang="en-US" altLang="en-US" sz="2000" smtClean="0">
                <a:solidFill>
                  <a:schemeClr val="bg1"/>
                </a:solidFill>
                <a:sym typeface="Wingdings" panose="05000000000000000000" pitchFamily="2" charset="2"/>
              </a:rPr>
              <a:t> ?</a:t>
            </a:r>
          </a:p>
        </p:txBody>
      </p:sp>
    </p:spTree>
    <p:extLst>
      <p:ext uri="{BB962C8B-B14F-4D97-AF65-F5344CB8AC3E}">
        <p14:creationId xmlns:p14="http://schemas.microsoft.com/office/powerpoint/2010/main" val="42198364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5325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325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3251">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3251">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3251">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3251">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3251">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3251">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325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altLang="en-US" smtClean="0"/>
              <a:t>One more question …</a:t>
            </a:r>
          </a:p>
        </p:txBody>
      </p:sp>
      <p:sp>
        <p:nvSpPr>
          <p:cNvPr id="19459" name="Content Placeholder 2"/>
          <p:cNvSpPr>
            <a:spLocks noGrp="1"/>
          </p:cNvSpPr>
          <p:nvPr>
            <p:ph idx="1"/>
          </p:nvPr>
        </p:nvSpPr>
        <p:spPr/>
        <p:txBody>
          <a:bodyPr/>
          <a:lstStyle/>
          <a:p>
            <a:pPr marL="342900" lvl="2" indent="-342900"/>
            <a:r>
              <a:rPr lang="en-US" altLang="en-US" sz="3200" smtClean="0"/>
              <a:t>If the answer to the question ‘</a:t>
            </a:r>
            <a:r>
              <a:rPr lang="en-US" altLang="en-US" sz="3200" i="1" smtClean="0">
                <a:solidFill>
                  <a:schemeClr val="bg1"/>
                </a:solidFill>
                <a:sym typeface="Wingdings" panose="05000000000000000000" pitchFamily="2" charset="2"/>
              </a:rPr>
              <a:t>Do </a:t>
            </a:r>
            <a:r>
              <a:rPr lang="en-US" altLang="en-US" sz="3200" i="1" smtClean="0">
                <a:solidFill>
                  <a:srgbClr val="FF0000"/>
                </a:solidFill>
                <a:sym typeface="Wingdings" panose="05000000000000000000" pitchFamily="2" charset="2"/>
              </a:rPr>
              <a:t>genes</a:t>
            </a:r>
            <a:r>
              <a:rPr lang="en-US" altLang="en-US" sz="3200" i="1" smtClean="0">
                <a:solidFill>
                  <a:schemeClr val="bg1"/>
                </a:solidFill>
                <a:sym typeface="Wingdings" panose="05000000000000000000" pitchFamily="2" charset="2"/>
              </a:rPr>
              <a:t> exist?</a:t>
            </a:r>
            <a:r>
              <a:rPr lang="en-US" altLang="en-US" sz="3200" smtClean="0"/>
              <a:t>’ is ‘</a:t>
            </a:r>
            <a:r>
              <a:rPr lang="en-US" altLang="en-US" sz="3200" i="1" smtClean="0"/>
              <a:t>no</a:t>
            </a:r>
            <a:r>
              <a:rPr lang="en-US" altLang="en-US" sz="3200" smtClean="0"/>
              <a:t>’, would the question ‘</a:t>
            </a:r>
            <a:r>
              <a:rPr lang="en-US" altLang="en-US" sz="3200" i="1" smtClean="0">
                <a:solidFill>
                  <a:schemeClr val="bg1"/>
                </a:solidFill>
                <a:sym typeface="Wingdings" panose="05000000000000000000" pitchFamily="2" charset="2"/>
              </a:rPr>
              <a:t>What do </a:t>
            </a:r>
            <a:r>
              <a:rPr lang="en-US" altLang="en-US" sz="3200" i="1" smtClean="0">
                <a:solidFill>
                  <a:srgbClr val="FF0000"/>
                </a:solidFill>
                <a:sym typeface="Wingdings" panose="05000000000000000000" pitchFamily="2" charset="2"/>
              </a:rPr>
              <a:t>genes</a:t>
            </a:r>
            <a:r>
              <a:rPr lang="en-US" altLang="en-US" sz="3200" i="1" smtClean="0">
                <a:solidFill>
                  <a:schemeClr val="bg1"/>
                </a:solidFill>
                <a:sym typeface="Wingdings" panose="05000000000000000000" pitchFamily="2" charset="2"/>
              </a:rPr>
              <a:t> do?</a:t>
            </a:r>
            <a:r>
              <a:rPr lang="en-US" altLang="en-US" sz="3200" smtClean="0">
                <a:sym typeface="Wingdings" panose="05000000000000000000" pitchFamily="2" charset="2"/>
              </a:rPr>
              <a:t>’ be a sensible question?</a:t>
            </a:r>
            <a:endParaRPr lang="en-US" altLang="en-US" sz="3200" smtClean="0">
              <a:solidFill>
                <a:schemeClr val="bg1"/>
              </a:solidFill>
              <a:sym typeface="Wingdings" panose="05000000000000000000" pitchFamily="2" charset="2"/>
            </a:endParaRPr>
          </a:p>
        </p:txBody>
      </p:sp>
      <p:sp>
        <p:nvSpPr>
          <p:cNvPr id="19460" name="Slide Number Placeholder 3"/>
          <p:cNvSpPr>
            <a:spLocks noGrp="1"/>
          </p:cNvSpPr>
          <p:nvPr>
            <p:ph type="sldNum" sz="quarter" idx="4294967295"/>
          </p:nvPr>
        </p:nvSpPr>
        <p:spPr>
          <a:xfrm>
            <a:off x="0" y="6553200"/>
            <a:ext cx="614363"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spcBef>
                <a:spcPct val="0"/>
              </a:spcBef>
              <a:buFontTx/>
              <a:buNone/>
            </a:pPr>
            <a:fld id="{37B44156-DA50-4BA1-B3BB-21F07A1775B6}" type="slidenum">
              <a:rPr lang="en-US" altLang="en-US" sz="1400" smtClean="0">
                <a:solidFill>
                  <a:schemeClr val="bg1"/>
                </a:solidFill>
              </a:rPr>
              <a:pPr>
                <a:spcBef>
                  <a:spcPct val="0"/>
                </a:spcBef>
                <a:buFontTx/>
                <a:buNone/>
              </a:pPr>
              <a:t>8</a:t>
            </a:fld>
            <a:endParaRPr lang="en-US" altLang="en-US" sz="1400" smtClean="0">
              <a:solidFill>
                <a:schemeClr val="bg1"/>
              </a:solidFill>
            </a:endParaRPr>
          </a:p>
        </p:txBody>
      </p:sp>
    </p:spTree>
    <p:extLst>
      <p:ext uri="{BB962C8B-B14F-4D97-AF65-F5344CB8AC3E}">
        <p14:creationId xmlns:p14="http://schemas.microsoft.com/office/powerpoint/2010/main" val="10303900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altLang="en-US" smtClean="0"/>
              <a:t>What are genes?</a:t>
            </a:r>
          </a:p>
        </p:txBody>
      </p:sp>
      <p:sp>
        <p:nvSpPr>
          <p:cNvPr id="20483" name="Content Placeholder 2"/>
          <p:cNvSpPr>
            <a:spLocks noGrp="1"/>
          </p:cNvSpPr>
          <p:nvPr>
            <p:ph idx="1"/>
          </p:nvPr>
        </p:nvSpPr>
        <p:spPr/>
        <p:txBody>
          <a:bodyPr/>
          <a:lstStyle/>
          <a:p>
            <a:r>
              <a:rPr lang="en-US" altLang="en-US" i="1" smtClean="0"/>
              <a:t>There is not much consensus of opinion among geneticists as to what genes are — whether they are real or purely fictitious — because at the level at which the genetic experiments lie, it does not make the slightest difference whether the gene is a hypothetical unit, or whether the gene is a material particle.</a:t>
            </a:r>
          </a:p>
        </p:txBody>
      </p:sp>
      <p:sp>
        <p:nvSpPr>
          <p:cNvPr id="20484" name="Slide Number Placeholder 3"/>
          <p:cNvSpPr>
            <a:spLocks noGrp="1"/>
          </p:cNvSpPr>
          <p:nvPr>
            <p:ph type="sldNum" sz="quarter" idx="4294967295"/>
          </p:nvPr>
        </p:nvSpPr>
        <p:spPr>
          <a:xfrm>
            <a:off x="0" y="6553200"/>
            <a:ext cx="614363"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spcBef>
                <a:spcPct val="0"/>
              </a:spcBef>
              <a:buFontTx/>
              <a:buNone/>
            </a:pPr>
            <a:fld id="{6C27A033-2C70-4279-A486-9F5C8DF2D459}" type="slidenum">
              <a:rPr lang="en-US" altLang="en-US" sz="1400" smtClean="0">
                <a:solidFill>
                  <a:schemeClr val="bg1"/>
                </a:solidFill>
              </a:rPr>
              <a:pPr>
                <a:spcBef>
                  <a:spcPct val="0"/>
                </a:spcBef>
                <a:buFontTx/>
                <a:buNone/>
              </a:pPr>
              <a:t>9</a:t>
            </a:fld>
            <a:endParaRPr lang="en-US" altLang="en-US" sz="1400" smtClean="0">
              <a:solidFill>
                <a:schemeClr val="bg1"/>
              </a:solidFill>
            </a:endParaRPr>
          </a:p>
        </p:txBody>
      </p:sp>
      <p:sp>
        <p:nvSpPr>
          <p:cNvPr id="20485" name="Rectangle 4"/>
          <p:cNvSpPr>
            <a:spLocks noChangeArrowheads="1"/>
          </p:cNvSpPr>
          <p:nvPr/>
        </p:nvSpPr>
        <p:spPr bwMode="auto">
          <a:xfrm>
            <a:off x="344488" y="5903913"/>
            <a:ext cx="8799512"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r" eaLnBrk="1" hangingPunct="1">
              <a:spcBef>
                <a:spcPct val="0"/>
              </a:spcBef>
              <a:buFontTx/>
              <a:buNone/>
            </a:pPr>
            <a:r>
              <a:rPr lang="en-US" altLang="en-US" sz="1400">
                <a:solidFill>
                  <a:schemeClr val="bg1"/>
                </a:solidFill>
              </a:rPr>
              <a:t>Morgan, T. H. (1934). The relation of genetics to physiology and medicine. </a:t>
            </a:r>
          </a:p>
          <a:p>
            <a:pPr algn="r" eaLnBrk="1" hangingPunct="1">
              <a:spcBef>
                <a:spcPct val="0"/>
              </a:spcBef>
              <a:buFontTx/>
              <a:buNone/>
            </a:pPr>
            <a:r>
              <a:rPr lang="en-US" altLang="en-US" sz="1400">
                <a:solidFill>
                  <a:schemeClr val="bg1"/>
                </a:solidFill>
              </a:rPr>
              <a:t>In Nobelprize.org (1965). Nobel Lectures, Physiology or Medicine, 1922–1941.</a:t>
            </a:r>
          </a:p>
          <a:p>
            <a:pPr algn="r" eaLnBrk="1" hangingPunct="1">
              <a:spcBef>
                <a:spcPct val="0"/>
              </a:spcBef>
              <a:buFontTx/>
              <a:buNone/>
            </a:pPr>
            <a:r>
              <a:rPr lang="en-US" altLang="en-US" sz="1400">
                <a:solidFill>
                  <a:schemeClr val="bg1"/>
                </a:solidFill>
              </a:rPr>
              <a:t>Amsterdam: Elsevier Publishing Company, 1965. </a:t>
            </a:r>
          </a:p>
          <a:p>
            <a:pPr algn="r" eaLnBrk="1" hangingPunct="1">
              <a:spcBef>
                <a:spcPct val="0"/>
              </a:spcBef>
              <a:buFontTx/>
              <a:buNone/>
            </a:pPr>
            <a:r>
              <a:rPr lang="en-US" altLang="en-US" sz="1400">
                <a:solidFill>
                  <a:schemeClr val="bg1"/>
                </a:solidFill>
              </a:rPr>
              <a:t>(http://nobelprize.org/nobel_organizations/nobelfoundation/publications/lectures/medicine.html).</a:t>
            </a:r>
          </a:p>
        </p:txBody>
      </p:sp>
    </p:spTree>
    <p:extLst>
      <p:ext uri="{BB962C8B-B14F-4D97-AF65-F5344CB8AC3E}">
        <p14:creationId xmlns:p14="http://schemas.microsoft.com/office/powerpoint/2010/main" val="308154427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2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22"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16061</TotalTime>
  <Words>2303</Words>
  <Application>Microsoft Office PowerPoint</Application>
  <PresentationFormat>On-screen Show (4:3)</PresentationFormat>
  <Paragraphs>344</Paragraphs>
  <Slides>44</Slides>
  <Notes>27</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2</vt:i4>
      </vt:variant>
      <vt:variant>
        <vt:lpstr>Slide Titles</vt:lpstr>
      </vt:variant>
      <vt:variant>
        <vt:i4>44</vt:i4>
      </vt:variant>
    </vt:vector>
  </HeadingPairs>
  <TitlesOfParts>
    <vt:vector size="58" baseType="lpstr">
      <vt:lpstr>Batang</vt:lpstr>
      <vt:lpstr>ＭＳ 明朝</vt:lpstr>
      <vt:lpstr>ＭＳ Ｐゴシック</vt:lpstr>
      <vt:lpstr>Arial</vt:lpstr>
      <vt:lpstr>Calibri</vt:lpstr>
      <vt:lpstr>Georgia</vt:lpstr>
      <vt:lpstr>Times</vt:lpstr>
      <vt:lpstr>Times New Roman</vt:lpstr>
      <vt:lpstr>Trebuchet MS</vt:lpstr>
      <vt:lpstr>Verdana</vt:lpstr>
      <vt:lpstr>Wingdings</vt:lpstr>
      <vt:lpstr>Office Theme</vt:lpstr>
      <vt:lpstr>Photo Editor-foto</vt:lpstr>
      <vt:lpstr>Microsoft Photo Editor 3.0-foto</vt:lpstr>
      <vt:lpstr> Discovery Seminar #17336 – Spring 2015 Translational Pharmacogenomics: Linking Genetics Research to Drug and Diagnostics Development and New Treatment Approaches  Ontology: Developing a Systematic Approach to Translational Pharmacogenomic Research Data Collection April 22, 2015     </vt:lpstr>
      <vt:lpstr>Short personal history</vt:lpstr>
      <vt:lpstr>Key topics for this talk</vt:lpstr>
      <vt:lpstr>‘Ontology’</vt:lpstr>
      <vt:lpstr>‘Pharmacogenomics’</vt:lpstr>
      <vt:lpstr>‘Pharmacogenomics’</vt:lpstr>
      <vt:lpstr>‘Ontology’ and ‘Pharmacogenomics’</vt:lpstr>
      <vt:lpstr>One more question …</vt:lpstr>
      <vt:lpstr>What are genes?</vt:lpstr>
      <vt:lpstr>What are genes?</vt:lpstr>
      <vt:lpstr>One more question …</vt:lpstr>
      <vt:lpstr>Two further questions</vt:lpstr>
      <vt:lpstr>‘Ontology’</vt:lpstr>
      <vt:lpstr>Terminological versus Ontological approach</vt:lpstr>
      <vt:lpstr>Is the question ‘what is a gene?’ answered?</vt:lpstr>
      <vt:lpstr>Pharmacogenomic research ‘data collection’</vt:lpstr>
      <vt:lpstr>Goal of research data collection: analysis</vt:lpstr>
      <vt:lpstr>Goal of research data collection: analysis</vt:lpstr>
      <vt:lpstr>Fundamental questions to answering that  </vt:lpstr>
      <vt:lpstr>What must exist for these data to exist ?</vt:lpstr>
      <vt:lpstr>What must exist for these data to exist ? </vt:lpstr>
      <vt:lpstr>Measurable/ observable  things in pharmaco-genomics</vt:lpstr>
      <vt:lpstr>Interactions displayed on previous slide</vt:lpstr>
      <vt:lpstr>Fundamental questions to answering that  </vt:lpstr>
      <vt:lpstr>What can we do with data?</vt:lpstr>
      <vt:lpstr>Fundamental questions to answering that  </vt:lpstr>
      <vt:lpstr>A non-trivial relation</vt:lpstr>
      <vt:lpstr>For instance: meaning and impact of changes</vt:lpstr>
      <vt:lpstr>What makes it non-trivial?</vt:lpstr>
      <vt:lpstr>The basis of Ontological Realism (O.R.)</vt:lpstr>
      <vt:lpstr>PowerPoint Presentation</vt:lpstr>
      <vt:lpstr>A crucial distinction: data and what they are about</vt:lpstr>
      <vt:lpstr>Fundamental questions to answering that  </vt:lpstr>
      <vt:lpstr>A colleague shares his research data set</vt:lpstr>
      <vt:lpstr>A closer look</vt:lpstr>
      <vt:lpstr>Documenting datasets</vt:lpstr>
      <vt:lpstr>‘Ontology’ denotes ambiguously</vt:lpstr>
      <vt:lpstr>Computer science approach to ontology</vt:lpstr>
      <vt:lpstr>Computer science approach to ontology</vt:lpstr>
      <vt:lpstr>Philosophical approach to ontology</vt:lpstr>
      <vt:lpstr>Building an ontology using ontology</vt:lpstr>
      <vt:lpstr>Using ontologies to map data collections</vt:lpstr>
      <vt:lpstr>The positive effects of appropriate mappings</vt:lpstr>
      <vt:lpstr>Take home messages</vt:lpstr>
    </vt:vector>
  </TitlesOfParts>
  <Company>SUNY at Buffalo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Creative/News Services</dc:creator>
  <cp:lastModifiedBy>Werner Ceusters</cp:lastModifiedBy>
  <cp:revision>501</cp:revision>
  <dcterms:created xsi:type="dcterms:W3CDTF">2011-06-07T20:07:59Z</dcterms:created>
  <dcterms:modified xsi:type="dcterms:W3CDTF">2015-04-21T21:04:29Z</dcterms:modified>
</cp:coreProperties>
</file>